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Lst>
  <p:notesMasterIdLst>
    <p:notesMasterId r:id="rId58"/>
  </p:notesMasterIdLst>
  <p:sldIdLst>
    <p:sldId id="256" r:id="rId2"/>
    <p:sldId id="312" r:id="rId3"/>
    <p:sldId id="524" r:id="rId4"/>
    <p:sldId id="294" r:id="rId5"/>
    <p:sldId id="295" r:id="rId6"/>
    <p:sldId id="299" r:id="rId7"/>
    <p:sldId id="297" r:id="rId8"/>
    <p:sldId id="296" r:id="rId9"/>
    <p:sldId id="300" r:id="rId10"/>
    <p:sldId id="302" r:id="rId11"/>
    <p:sldId id="303" r:id="rId12"/>
    <p:sldId id="306" r:id="rId13"/>
    <p:sldId id="523" r:id="rId14"/>
    <p:sldId id="305" r:id="rId15"/>
    <p:sldId id="304" r:id="rId16"/>
    <p:sldId id="301" r:id="rId17"/>
    <p:sldId id="298" r:id="rId18"/>
    <p:sldId id="307" r:id="rId19"/>
    <p:sldId id="308" r:id="rId20"/>
    <p:sldId id="309" r:id="rId21"/>
    <p:sldId id="310" r:id="rId22"/>
    <p:sldId id="311" r:id="rId23"/>
    <p:sldId id="313" r:id="rId24"/>
    <p:sldId id="263" r:id="rId25"/>
    <p:sldId id="314" r:id="rId26"/>
    <p:sldId id="316" r:id="rId27"/>
    <p:sldId id="317" r:id="rId28"/>
    <p:sldId id="522" r:id="rId29"/>
    <p:sldId id="318" r:id="rId30"/>
    <p:sldId id="520" r:id="rId31"/>
    <p:sldId id="269" r:id="rId32"/>
    <p:sldId id="273" r:id="rId33"/>
    <p:sldId id="278" r:id="rId34"/>
    <p:sldId id="521" r:id="rId35"/>
    <p:sldId id="280" r:id="rId36"/>
    <p:sldId id="281" r:id="rId37"/>
    <p:sldId id="276" r:id="rId38"/>
    <p:sldId id="277" r:id="rId39"/>
    <p:sldId id="332" r:id="rId40"/>
    <p:sldId id="340" r:id="rId41"/>
    <p:sldId id="341" r:id="rId42"/>
    <p:sldId id="342" r:id="rId43"/>
    <p:sldId id="343" r:id="rId44"/>
    <p:sldId id="339" r:id="rId45"/>
    <p:sldId id="345" r:id="rId46"/>
    <p:sldId id="333" r:id="rId47"/>
    <p:sldId id="334" r:id="rId48"/>
    <p:sldId id="335" r:id="rId49"/>
    <p:sldId id="336" r:id="rId50"/>
    <p:sldId id="337" r:id="rId51"/>
    <p:sldId id="338" r:id="rId52"/>
    <p:sldId id="346" r:id="rId53"/>
    <p:sldId id="347" r:id="rId54"/>
    <p:sldId id="331" r:id="rId55"/>
    <p:sldId id="315" r:id="rId56"/>
    <p:sldId id="279" r:id="rId57"/>
  </p:sldIdLst>
  <p:sldSz cx="9144000" cy="5149850"/>
  <p:notesSz cx="6858000" cy="9144000"/>
  <p:defaultTextStyle>
    <a:defPPr>
      <a:defRPr lang="de-DE"/>
    </a:defPPr>
    <a:lvl1pPr marL="0" algn="l" defTabSz="686074" rtl="0" eaLnBrk="1" latinLnBrk="0" hangingPunct="1">
      <a:defRPr sz="1351" kern="1200">
        <a:solidFill>
          <a:schemeClr val="tx1"/>
        </a:solidFill>
        <a:latin typeface="+mn-lt"/>
        <a:ea typeface="+mn-ea"/>
        <a:cs typeface="+mn-cs"/>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AB3"/>
    <a:srgbClr val="FF0030"/>
    <a:srgbClr val="DD875A"/>
    <a:srgbClr val="FFFF00"/>
    <a:srgbClr val="CCDDE7"/>
    <a:srgbClr val="DAE5EA"/>
    <a:srgbClr val="DAE5EB"/>
    <a:srgbClr val="B6CB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24" autoAdjust="0"/>
    <p:restoredTop sz="97725" autoAdjust="0"/>
  </p:normalViewPr>
  <p:slideViewPr>
    <p:cSldViewPr showGuides="1">
      <p:cViewPr varScale="1">
        <p:scale>
          <a:sx n="86" d="100"/>
          <a:sy n="86" d="100"/>
        </p:scale>
        <p:origin x="200" y="728"/>
      </p:cViewPr>
      <p:guideLst/>
    </p:cSldViewPr>
  </p:slideViewPr>
  <p:outlineViewPr>
    <p:cViewPr>
      <p:scale>
        <a:sx n="33" d="100"/>
        <a:sy n="33" d="100"/>
      </p:scale>
      <p:origin x="0" y="-9336"/>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70" d="100"/>
          <a:sy n="70" d="100"/>
        </p:scale>
        <p:origin x="2416"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E4EA47C3-D6D1-45C7-B7EF-A1183D105D1C}" type="slidenum">
              <a:rPr lang="de-DE" smtClean="0"/>
              <a:pPr/>
              <a:t>‹#›</a:t>
            </a:fld>
            <a:endParaRPr lang="de-DE" dirty="0"/>
          </a:p>
        </p:txBody>
      </p:sp>
      <p:sp>
        <p:nvSpPr>
          <p:cNvPr id="8" name="Folienbildplatzhalter 7">
            <a:extLst>
              <a:ext uri="{FF2B5EF4-FFF2-40B4-BE49-F238E27FC236}">
                <a16:creationId xmlns:a16="http://schemas.microsoft.com/office/drawing/2014/main" id="{B136A2F5-BC7E-47DC-9ED9-95EE5B00A2BB}"/>
              </a:ext>
            </a:extLst>
          </p:cNvPr>
          <p:cNvSpPr>
            <a:spLocks noGrp="1" noRot="1" noChangeAspect="1"/>
          </p:cNvSpPr>
          <p:nvPr>
            <p:ph type="sldImg" idx="2"/>
          </p:nvPr>
        </p:nvSpPr>
        <p:spPr>
          <a:xfrm>
            <a:off x="202279" y="467544"/>
            <a:ext cx="6490831" cy="3655323"/>
          </a:xfrm>
          <a:prstGeom prst="rect">
            <a:avLst/>
          </a:prstGeom>
          <a:noFill/>
          <a:ln w="12700">
            <a:solidFill>
              <a:schemeClr val="bg2"/>
            </a:solidFill>
          </a:ln>
        </p:spPr>
        <p:txBody>
          <a:bodyPr vert="horz" lIns="91440" tIns="45720" rIns="91440" bIns="45720" rtlCol="0" anchor="ctr"/>
          <a:lstStyle/>
          <a:p>
            <a:endParaRPr lang="de-DE"/>
          </a:p>
        </p:txBody>
      </p:sp>
      <p:sp>
        <p:nvSpPr>
          <p:cNvPr id="10" name="Notizenplatzhalter 9">
            <a:extLst>
              <a:ext uri="{FF2B5EF4-FFF2-40B4-BE49-F238E27FC236}">
                <a16:creationId xmlns:a16="http://schemas.microsoft.com/office/drawing/2014/main" id="{16E3EB76-4D08-4C50-98FE-43C6F5867AB7}"/>
              </a:ext>
            </a:extLst>
          </p:cNvPr>
          <p:cNvSpPr>
            <a:spLocks noGrp="1"/>
          </p:cNvSpPr>
          <p:nvPr>
            <p:ph type="body" sz="quarter" idx="3"/>
          </p:nvPr>
        </p:nvSpPr>
        <p:spPr>
          <a:xfrm>
            <a:off x="202279" y="4400550"/>
            <a:ext cx="6490831"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639692584"/>
      </p:ext>
    </p:extLst>
  </p:cSld>
  <p:clrMap bg1="lt1" tx1="dk1" bg2="lt2" tx2="dk2" accent1="accent1" accent2="accent2" accent3="accent3" accent4="accent4" accent5="accent5" accent6="accent6" hlink="hlink" folHlink="folHlink"/>
  <p:notesStyle>
    <a:lvl1pPr marL="0" algn="l" defTabSz="686074" rtl="0" eaLnBrk="1" latinLnBrk="0" hangingPunct="1">
      <a:defRPr sz="1200" kern="1200">
        <a:solidFill>
          <a:schemeClr val="tx1"/>
        </a:solidFill>
        <a:latin typeface="Arial" panose="020B0604020202020204" pitchFamily="34" charset="0"/>
        <a:ea typeface="+mn-ea"/>
        <a:cs typeface="+mn-cs"/>
      </a:defRPr>
    </a:lvl1pPr>
    <a:lvl2pPr marL="343037" algn="l" defTabSz="686074" rtl="0" eaLnBrk="1" latinLnBrk="0" hangingPunct="1">
      <a:defRPr sz="1200" kern="1200">
        <a:solidFill>
          <a:schemeClr val="tx1"/>
        </a:solidFill>
        <a:latin typeface="Arial" panose="020B0604020202020204" pitchFamily="34" charset="0"/>
        <a:ea typeface="+mn-ea"/>
        <a:cs typeface="+mn-cs"/>
      </a:defRPr>
    </a:lvl2pPr>
    <a:lvl3pPr marL="686074" algn="l" defTabSz="686074" rtl="0" eaLnBrk="1" latinLnBrk="0" hangingPunct="1">
      <a:defRPr sz="1200" kern="1200">
        <a:solidFill>
          <a:schemeClr val="tx1"/>
        </a:solidFill>
        <a:latin typeface="Arial" panose="020B0604020202020204" pitchFamily="34" charset="0"/>
        <a:ea typeface="+mn-ea"/>
        <a:cs typeface="+mn-cs"/>
      </a:defRPr>
    </a:lvl3pPr>
    <a:lvl4pPr marL="1029111" algn="l" defTabSz="686074" rtl="0" eaLnBrk="1" latinLnBrk="0" hangingPunct="1">
      <a:defRPr sz="1200" kern="1200">
        <a:solidFill>
          <a:schemeClr val="tx1"/>
        </a:solidFill>
        <a:latin typeface="Arial" panose="020B0604020202020204" pitchFamily="34" charset="0"/>
        <a:ea typeface="+mn-ea"/>
        <a:cs typeface="+mn-cs"/>
      </a:defRPr>
    </a:lvl4pPr>
    <a:lvl5pPr marL="1372149" algn="l" defTabSz="686074" rtl="0" eaLnBrk="1" latinLnBrk="0" hangingPunct="1">
      <a:defRPr sz="1200" kern="1200">
        <a:solidFill>
          <a:schemeClr val="tx1"/>
        </a:solidFill>
        <a:latin typeface="Arial" panose="020B0604020202020204" pitchFamily="34" charset="0"/>
        <a:ea typeface="+mn-ea"/>
        <a:cs typeface="+mn-cs"/>
      </a:defRPr>
    </a:lvl5pPr>
    <a:lvl6pPr marL="1715186" algn="l" defTabSz="686074" rtl="0" eaLnBrk="1" latinLnBrk="0" hangingPunct="1">
      <a:defRPr sz="900" kern="1200">
        <a:solidFill>
          <a:schemeClr val="tx1"/>
        </a:solidFill>
        <a:latin typeface="+mn-lt"/>
        <a:ea typeface="+mn-ea"/>
        <a:cs typeface="+mn-cs"/>
      </a:defRPr>
    </a:lvl6pPr>
    <a:lvl7pPr marL="2058223" algn="l" defTabSz="686074" rtl="0" eaLnBrk="1" latinLnBrk="0" hangingPunct="1">
      <a:defRPr sz="900" kern="1200">
        <a:solidFill>
          <a:schemeClr val="tx1"/>
        </a:solidFill>
        <a:latin typeface="+mn-lt"/>
        <a:ea typeface="+mn-ea"/>
        <a:cs typeface="+mn-cs"/>
      </a:defRPr>
    </a:lvl7pPr>
    <a:lvl8pPr marL="2401260" algn="l" defTabSz="686074" rtl="0" eaLnBrk="1" latinLnBrk="0" hangingPunct="1">
      <a:defRPr sz="900" kern="1200">
        <a:solidFill>
          <a:schemeClr val="tx1"/>
        </a:solidFill>
        <a:latin typeface="+mn-lt"/>
        <a:ea typeface="+mn-ea"/>
        <a:cs typeface="+mn-cs"/>
      </a:defRPr>
    </a:lvl8pPr>
    <a:lvl9pPr marL="2744297" algn="l" defTabSz="686074"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8975" y="1143000"/>
            <a:ext cx="5480050" cy="3086100"/>
          </a:xfrm>
          <a:prstGeom prst="rect">
            <a:avLst/>
          </a:prstGeom>
        </p:spPr>
      </p:sp>
      <p:sp>
        <p:nvSpPr>
          <p:cNvPr id="3" name="Notizenplatzhalter 2"/>
          <p:cNvSpPr>
            <a:spLocks noGrp="1"/>
          </p:cNvSpPr>
          <p:nvPr>
            <p:ph type="body" idx="1"/>
          </p:nvPr>
        </p:nvSpPr>
        <p:spPr>
          <a:xfrm>
            <a:off x="685800" y="4400550"/>
            <a:ext cx="5486400" cy="3600450"/>
          </a:xfrm>
          <a:prstGeom prst="rect">
            <a:avLst/>
          </a:prstGeom>
        </p:spPr>
        <p:txBody>
          <a:bodyPr/>
          <a:lstStyle/>
          <a:p>
            <a:endParaRPr lang="de-DE"/>
          </a:p>
        </p:txBody>
      </p:sp>
      <p:sp>
        <p:nvSpPr>
          <p:cNvPr id="4" name="Foliennummernplatzhalter 3"/>
          <p:cNvSpPr>
            <a:spLocks noGrp="1"/>
          </p:cNvSpPr>
          <p:nvPr>
            <p:ph type="sldNum" sz="quarter" idx="5"/>
          </p:nvPr>
        </p:nvSpPr>
        <p:spPr/>
        <p:txBody>
          <a:bodyPr/>
          <a:lstStyle/>
          <a:p>
            <a:endParaRPr lang="de-DE"/>
          </a:p>
        </p:txBody>
      </p:sp>
    </p:spTree>
    <p:extLst>
      <p:ext uri="{BB962C8B-B14F-4D97-AF65-F5344CB8AC3E}">
        <p14:creationId xmlns:p14="http://schemas.microsoft.com/office/powerpoint/2010/main" val="2305314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a:t>textuell = anaphorisch und kataphorisch; subjektiv: bringt Orientierung der Sprecherin oder des Sprechers bezüglich Situation, Text und interpersonalen Relationen zum Ausdruck. </a:t>
            </a:r>
          </a:p>
          <a:p>
            <a:r>
              <a:rPr lang="en-GB" sz="1200" kern="1200">
                <a:solidFill>
                  <a:schemeClr val="tx1"/>
                </a:solidFill>
                <a:effectLst/>
                <a:latin typeface="+mn-lt"/>
                <a:ea typeface="+mn-ea"/>
                <a:cs typeface="+mn-cs"/>
              </a:rPr>
              <a:t> 'At times' refers to a situation viewed as existing in the world. While  in the sense of 'during' signals a cohesive time-relation between two clauses, and therefore has a primarily text-making function. And while  in the sense of 'although' is primarily expressive of the speaker's attitude. </a:t>
            </a:r>
            <a:endParaRPr lang="en-US"/>
          </a:p>
        </p:txBody>
      </p:sp>
      <p:sp>
        <p:nvSpPr>
          <p:cNvPr id="4" name="Slide Number Placeholder 3"/>
          <p:cNvSpPr>
            <a:spLocks noGrp="1"/>
          </p:cNvSpPr>
          <p:nvPr>
            <p:ph type="sldNum" sz="quarter" idx="5"/>
          </p:nvPr>
        </p:nvSpPr>
        <p:spPr/>
        <p:txBody>
          <a:bodyPr/>
          <a:lstStyle/>
          <a:p>
            <a:fld id="{40D2F843-3D3D-4773-8BC9-8ABDF58A2738}" type="slidenum">
              <a:rPr lang="de-DE" smtClean="0"/>
              <a:t>48</a:t>
            </a:fld>
            <a:endParaRPr lang="de-DE"/>
          </a:p>
        </p:txBody>
      </p:sp>
    </p:spTree>
    <p:extLst>
      <p:ext uri="{BB962C8B-B14F-4D97-AF65-F5344CB8AC3E}">
        <p14:creationId xmlns:p14="http://schemas.microsoft.com/office/powerpoint/2010/main" val="4036853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0563" y="1143000"/>
            <a:ext cx="5476875"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a:t>Exkurs im Exkurs! Rekursion! </a:t>
            </a:r>
            <a:r>
              <a:rPr lang="en-US">
                <a:sym typeface="Wingdings" pitchFamily="2" charset="2"/>
              </a:rPr>
              <a:t></a:t>
            </a:r>
          </a:p>
          <a:p>
            <a:r>
              <a:rPr lang="en-US">
                <a:sym typeface="Wingdings" pitchFamily="2" charset="2"/>
              </a:rPr>
              <a:t>Als </a:t>
            </a:r>
            <a:endParaRPr lang="en-US"/>
          </a:p>
        </p:txBody>
      </p:sp>
      <p:sp>
        <p:nvSpPr>
          <p:cNvPr id="4" name="Slide Number Placeholder 3"/>
          <p:cNvSpPr>
            <a:spLocks noGrp="1"/>
          </p:cNvSpPr>
          <p:nvPr>
            <p:ph type="sldNum" sz="quarter" idx="5"/>
          </p:nvPr>
        </p:nvSpPr>
        <p:spPr/>
        <p:txBody>
          <a:bodyPr/>
          <a:lstStyle/>
          <a:p>
            <a:fld id="{40D2F843-3D3D-4773-8BC9-8ABDF58A2738}" type="slidenum">
              <a:rPr lang="de-DE" smtClean="0"/>
              <a:t>49</a:t>
            </a:fld>
            <a:endParaRPr lang="de-DE"/>
          </a:p>
        </p:txBody>
      </p:sp>
    </p:spTree>
    <p:extLst>
      <p:ext uri="{BB962C8B-B14F-4D97-AF65-F5344CB8AC3E}">
        <p14:creationId xmlns:p14="http://schemas.microsoft.com/office/powerpoint/2010/main" val="2224700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0563" y="1143000"/>
            <a:ext cx="5476875"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de-DE"/>
              <a:t>der Werkzeugmaschinen-Beleg ist ein Brückenkontext, man kann während hier u.U. temporal und textuell lesen. - konzessiv = einräumend. Das konzessive während ist insofern subjektiver als das temporale, als man eine gegebene Situation quasi mit einem angenommenen</a:t>
            </a:r>
            <a:r>
              <a:rPr lang="de-DE" baseline="0"/>
              <a:t> Normalzustand abgleicht, was wiederum von der Beurteilung der Sprecherin abhängig ist.</a:t>
            </a:r>
            <a:endParaRPr lang="en-US"/>
          </a:p>
        </p:txBody>
      </p:sp>
      <p:sp>
        <p:nvSpPr>
          <p:cNvPr id="4" name="Slide Number Placeholder 3"/>
          <p:cNvSpPr>
            <a:spLocks noGrp="1"/>
          </p:cNvSpPr>
          <p:nvPr>
            <p:ph type="sldNum" sz="quarter" idx="5"/>
          </p:nvPr>
        </p:nvSpPr>
        <p:spPr/>
        <p:txBody>
          <a:bodyPr/>
          <a:lstStyle/>
          <a:p>
            <a:fld id="{40D2F843-3D3D-4773-8BC9-8ABDF58A2738}" type="slidenum">
              <a:rPr lang="de-DE" smtClean="0"/>
              <a:t>50</a:t>
            </a:fld>
            <a:endParaRPr lang="de-DE"/>
          </a:p>
        </p:txBody>
      </p:sp>
    </p:spTree>
    <p:extLst>
      <p:ext uri="{BB962C8B-B14F-4D97-AF65-F5344CB8AC3E}">
        <p14:creationId xmlns:p14="http://schemas.microsoft.com/office/powerpoint/2010/main" val="1759155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90563" y="1143000"/>
            <a:ext cx="5476875" cy="3086100"/>
          </a:xfrm>
          <a:prstGeom prst="rect">
            <a:avLst/>
          </a:prstGeom>
          <a:noFill/>
          <a:ln w="12700">
            <a:solidFill>
              <a:prstClr val="black"/>
            </a:solidFill>
          </a:ln>
        </p:spPr>
      </p:sp>
      <p:sp>
        <p:nvSpPr>
          <p:cNvPr id="3" name="Notizenplatzhalter 2"/>
          <p:cNvSpPr>
            <a:spLocks noGrp="1"/>
          </p:cNvSpPr>
          <p:nvPr>
            <p:ph type="body" idx="1"/>
          </p:nvPr>
        </p:nvSpPr>
        <p:spPr/>
        <p:txBody>
          <a:bodyPr/>
          <a:lstStyle/>
          <a:p>
            <a:r>
              <a:rPr lang="de-DE"/>
              <a:t>epistemisches</a:t>
            </a:r>
            <a:r>
              <a:rPr lang="de-DE" baseline="0"/>
              <a:t> weil: erkenntnisbezogen –Sprecher gibt an, woher er eine Information hat; sie ist wohl zu Hause, weil ihr Fahrrad steht vor der Tür. Sprechaltqualifizierendes weil: Sprecherin führt neuen Aspekt ein, in dem sie ihre eigene Einschätzung der Situation fokussiert</a:t>
            </a:r>
            <a:endParaRPr lang="de-DE"/>
          </a:p>
        </p:txBody>
      </p:sp>
      <p:sp>
        <p:nvSpPr>
          <p:cNvPr id="4" name="Foliennummernplatzhalter 3"/>
          <p:cNvSpPr>
            <a:spLocks noGrp="1"/>
          </p:cNvSpPr>
          <p:nvPr>
            <p:ph type="sldNum" sz="quarter" idx="10"/>
          </p:nvPr>
        </p:nvSpPr>
        <p:spPr/>
        <p:txBody>
          <a:bodyPr/>
          <a:lstStyle/>
          <a:p>
            <a:fld id="{40D2F843-3D3D-4773-8BC9-8ABDF58A2738}" type="slidenum">
              <a:rPr lang="de-DE" smtClean="0"/>
              <a:t>51</a:t>
            </a:fld>
            <a:endParaRPr lang="de-DE"/>
          </a:p>
        </p:txBody>
      </p:sp>
    </p:spTree>
    <p:extLst>
      <p:ext uri="{BB962C8B-B14F-4D97-AF65-F5344CB8AC3E}">
        <p14:creationId xmlns:p14="http://schemas.microsoft.com/office/powerpoint/2010/main" val="1820113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8975" y="1143000"/>
            <a:ext cx="5480050" cy="3086100"/>
          </a:xfrm>
          <a:prstGeom prst="rect">
            <a:avLst/>
          </a:prstGeom>
        </p:spPr>
      </p:sp>
      <p:sp>
        <p:nvSpPr>
          <p:cNvPr id="3" name="Notizenplatzhalter 2"/>
          <p:cNvSpPr>
            <a:spLocks noGrp="1"/>
          </p:cNvSpPr>
          <p:nvPr>
            <p:ph type="body" idx="1"/>
          </p:nvPr>
        </p:nvSpPr>
        <p:spPr>
          <a:xfrm>
            <a:off x="685800" y="4400550"/>
            <a:ext cx="5486400" cy="3600450"/>
          </a:xfrm>
          <a:prstGeom prst="rect">
            <a:avLst/>
          </a:prstGeom>
        </p:spPr>
        <p:txBody>
          <a:bodyPr/>
          <a:lstStyle/>
          <a:p>
            <a:endParaRPr lang="de-DE"/>
          </a:p>
        </p:txBody>
      </p:sp>
      <p:sp>
        <p:nvSpPr>
          <p:cNvPr id="4" name="Foliennummernplatzhalter 3"/>
          <p:cNvSpPr>
            <a:spLocks noGrp="1"/>
          </p:cNvSpPr>
          <p:nvPr>
            <p:ph type="sldNum" sz="quarter" idx="5"/>
          </p:nvPr>
        </p:nvSpPr>
        <p:spPr/>
        <p:txBody>
          <a:bodyPr/>
          <a:lstStyle/>
          <a:p>
            <a:endParaRPr lang="de-DE"/>
          </a:p>
        </p:txBody>
      </p:sp>
    </p:spTree>
    <p:extLst>
      <p:ext uri="{BB962C8B-B14F-4D97-AF65-F5344CB8AC3E}">
        <p14:creationId xmlns:p14="http://schemas.microsoft.com/office/powerpoint/2010/main" val="2655621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Bildung neuer Wörter und Wortformen als Funktion</a:t>
            </a:r>
            <a:r>
              <a:rPr lang="de-DE" baseline="0"/>
              <a:t> der Morphologie: Die betreffende Form </a:t>
            </a:r>
            <a:r>
              <a:rPr lang="de-DE" i="1" baseline="0"/>
              <a:t>wird </a:t>
            </a:r>
            <a:r>
              <a:rPr lang="de-DE" i="0" baseline="0"/>
              <a:t>nicht erst zu einem (mehr oder weniger) eigenständigen Wort, sondern </a:t>
            </a:r>
            <a:r>
              <a:rPr lang="de-DE" i="1" baseline="0"/>
              <a:t>ist </a:t>
            </a:r>
            <a:r>
              <a:rPr lang="de-DE" i="0" baseline="0"/>
              <a:t>bereits eines. Jedoch ist sie zunächst stark an das morphologische Schema gebuden und kann sich durch diachronen Wandel von diesem emanzipieren.</a:t>
            </a:r>
            <a:endParaRPr lang="de-DE"/>
          </a:p>
        </p:txBody>
      </p:sp>
      <p:sp>
        <p:nvSpPr>
          <p:cNvPr id="4" name="Foliennummernplatzhalter 3"/>
          <p:cNvSpPr>
            <a:spLocks noGrp="1"/>
          </p:cNvSpPr>
          <p:nvPr>
            <p:ph type="sldNum" sz="quarter" idx="10"/>
          </p:nvPr>
        </p:nvSpPr>
        <p:spPr/>
        <p:txBody>
          <a:bodyPr/>
          <a:lstStyle/>
          <a:p>
            <a:fld id="{8C37CD91-9336-4D29-B703-F68FB26B3122}" type="slidenum">
              <a:rPr lang="en-US" smtClean="0"/>
              <a:t>29</a:t>
            </a:fld>
            <a:endParaRPr lang="en-US"/>
          </a:p>
        </p:txBody>
      </p:sp>
    </p:spTree>
    <p:extLst>
      <p:ext uri="{BB962C8B-B14F-4D97-AF65-F5344CB8AC3E}">
        <p14:creationId xmlns:p14="http://schemas.microsoft.com/office/powerpoint/2010/main" val="1874474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0563" y="1143000"/>
            <a:ext cx="5476875"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D2F843-3D3D-4773-8BC9-8ABDF58A2738}" type="slidenum">
              <a:rPr lang="de-DE" smtClean="0"/>
              <a:t>39</a:t>
            </a:fld>
            <a:endParaRPr lang="de-DE"/>
          </a:p>
        </p:txBody>
      </p:sp>
    </p:spTree>
    <p:extLst>
      <p:ext uri="{BB962C8B-B14F-4D97-AF65-F5344CB8AC3E}">
        <p14:creationId xmlns:p14="http://schemas.microsoft.com/office/powerpoint/2010/main" val="1969683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90563" y="1143000"/>
            <a:ext cx="5476875" cy="3086100"/>
          </a:xfrm>
          <a:prstGeom prst="rect">
            <a:avLst/>
          </a:prstGeom>
          <a:noFill/>
          <a:ln w="12700">
            <a:solidFill>
              <a:prstClr val="black"/>
            </a:solidFill>
          </a:ln>
        </p:spPr>
      </p:sp>
      <p:sp>
        <p:nvSpPr>
          <p:cNvPr id="3" name="Notizenplatzhalter 2"/>
          <p:cNvSpPr>
            <a:spLocks noGrp="1"/>
          </p:cNvSpPr>
          <p:nvPr>
            <p:ph type="body" idx="1"/>
          </p:nvPr>
        </p:nvSpPr>
        <p:spPr/>
        <p:txBody>
          <a:bodyPr/>
          <a:lstStyle/>
          <a:p>
            <a:r>
              <a:rPr lang="de-DE"/>
              <a:t>Geplante Aufnahmeaktion im Rahmen des Spracherhebungsprojekts Deutsch heute, wobei von jedem Sprecher das gleiche Material erhoben wird (Lesesprache, Interview, Maptask). Experimentsituation bzw. Kommunikationsspiel: Maptask</a:t>
            </a:r>
          </a:p>
        </p:txBody>
      </p:sp>
      <p:sp>
        <p:nvSpPr>
          <p:cNvPr id="4" name="Foliennummernplatzhalter 3"/>
          <p:cNvSpPr>
            <a:spLocks noGrp="1"/>
          </p:cNvSpPr>
          <p:nvPr>
            <p:ph type="sldNum" sz="quarter" idx="10"/>
          </p:nvPr>
        </p:nvSpPr>
        <p:spPr/>
        <p:txBody>
          <a:bodyPr/>
          <a:lstStyle/>
          <a:p>
            <a:fld id="{40D2F843-3D3D-4773-8BC9-8ABDF58A2738}" type="slidenum">
              <a:rPr lang="de-DE" smtClean="0"/>
              <a:t>40</a:t>
            </a:fld>
            <a:endParaRPr lang="de-DE"/>
          </a:p>
        </p:txBody>
      </p:sp>
    </p:spTree>
    <p:extLst>
      <p:ext uri="{BB962C8B-B14F-4D97-AF65-F5344CB8AC3E}">
        <p14:creationId xmlns:p14="http://schemas.microsoft.com/office/powerpoint/2010/main" val="3319281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0563" y="1143000"/>
            <a:ext cx="5476875"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a:t>epistemische Verwendung: Sprecher/in gibt an, woher er/sie etwas weiß</a:t>
            </a:r>
          </a:p>
        </p:txBody>
      </p:sp>
      <p:sp>
        <p:nvSpPr>
          <p:cNvPr id="4" name="Slide Number Placeholder 3"/>
          <p:cNvSpPr>
            <a:spLocks noGrp="1"/>
          </p:cNvSpPr>
          <p:nvPr>
            <p:ph type="sldNum" sz="quarter" idx="5"/>
          </p:nvPr>
        </p:nvSpPr>
        <p:spPr/>
        <p:txBody>
          <a:bodyPr/>
          <a:lstStyle/>
          <a:p>
            <a:fld id="{40D2F843-3D3D-4773-8BC9-8ABDF58A2738}" type="slidenum">
              <a:rPr lang="de-DE" smtClean="0"/>
              <a:t>43</a:t>
            </a:fld>
            <a:endParaRPr lang="de-DE"/>
          </a:p>
        </p:txBody>
      </p:sp>
    </p:spTree>
    <p:extLst>
      <p:ext uri="{BB962C8B-B14F-4D97-AF65-F5344CB8AC3E}">
        <p14:creationId xmlns:p14="http://schemas.microsoft.com/office/powerpoint/2010/main" val="2134177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a:t>Bevor wir uns diese aktuelle Entwicklung von </a:t>
            </a:r>
            <a:r>
              <a:rPr lang="en-US" i="1"/>
              <a:t>weil </a:t>
            </a:r>
            <a:r>
              <a:rPr lang="en-US" i="0"/>
              <a:t>anschauen, kann es interessant sein, zunächst einmal einen Blick auf die Grammatikalisierung von </a:t>
            </a:r>
            <a:r>
              <a:rPr lang="en-US" i="1"/>
              <a:t>weil </a:t>
            </a:r>
            <a:r>
              <a:rPr lang="en-US" i="0"/>
              <a:t>als temporale Subjunktion zu werfen.</a:t>
            </a:r>
            <a:endParaRPr lang="en-US"/>
          </a:p>
        </p:txBody>
      </p:sp>
      <p:sp>
        <p:nvSpPr>
          <p:cNvPr id="4" name="Slide Number Placeholder 3"/>
          <p:cNvSpPr>
            <a:spLocks noGrp="1"/>
          </p:cNvSpPr>
          <p:nvPr>
            <p:ph type="sldNum" sz="quarter" idx="5"/>
          </p:nvPr>
        </p:nvSpPr>
        <p:spPr/>
        <p:txBody>
          <a:bodyPr/>
          <a:lstStyle/>
          <a:p>
            <a:fld id="{40D2F843-3D3D-4773-8BC9-8ABDF58A2738}" type="slidenum">
              <a:rPr lang="de-DE" smtClean="0"/>
              <a:t>44</a:t>
            </a:fld>
            <a:endParaRPr lang="de-DE"/>
          </a:p>
        </p:txBody>
      </p:sp>
    </p:spTree>
    <p:extLst>
      <p:ext uri="{BB962C8B-B14F-4D97-AF65-F5344CB8AC3E}">
        <p14:creationId xmlns:p14="http://schemas.microsoft.com/office/powerpoint/2010/main" val="2259533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0563" y="1143000"/>
            <a:ext cx="5476875"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de-DE" sz="1200" kern="1200">
                <a:solidFill>
                  <a:schemeClr val="tx1"/>
                </a:solidFill>
                <a:effectLst/>
                <a:latin typeface="+mn-lt"/>
                <a:ea typeface="+mn-ea"/>
                <a:cs typeface="+mn-cs"/>
              </a:rPr>
              <a:t>‚Und der Wechsel währte, alldieweil wir über Land zogen. Mal regete es, sodass der edle König heftig begossen wurde, denn wir hatten uns nicht auf eine lange Reise eingestellt, sondern auf eine kurze. [...] Mal war es auch so heiß, dass er sehr schwitzte, dass Tropfen auf ihn lagten und er viele Hitzeblattern bekam. Und das alles musste der edle König erdulden, alldieweil wir über Land zogen.’ </a:t>
            </a:r>
          </a:p>
          <a:p>
            <a:r>
              <a:rPr lang="de-DE" sz="1200" kern="1200">
                <a:solidFill>
                  <a:schemeClr val="tx1"/>
                </a:solidFill>
                <a:effectLst/>
                <a:latin typeface="+mn-lt"/>
                <a:ea typeface="+mn-ea"/>
                <a:cs typeface="+mn-cs"/>
              </a:rPr>
              <a:t>In diesem Text wird deutlich, dass </a:t>
            </a:r>
            <a:r>
              <a:rPr lang="de-DE" sz="1200" i="1" kern="1200">
                <a:solidFill>
                  <a:schemeClr val="tx1"/>
                </a:solidFill>
                <a:effectLst/>
                <a:latin typeface="+mn-lt"/>
                <a:ea typeface="+mn-ea"/>
                <a:cs typeface="+mn-cs"/>
              </a:rPr>
              <a:t>all die weil</a:t>
            </a:r>
            <a:r>
              <a:rPr lang="de-DE" sz="1200" kern="1200">
                <a:solidFill>
                  <a:schemeClr val="tx1"/>
                </a:solidFill>
                <a:effectLst/>
                <a:latin typeface="+mn-lt"/>
                <a:ea typeface="+mn-ea"/>
                <a:cs typeface="+mn-cs"/>
              </a:rPr>
              <a:t> zunächst temporal gebraucht wird – im ersten Satz ist nur diese Lesart möglich, denn der Wechsel der Witterungsbedingungen, der im weiteren Text beschrieben wird, findet natürlich nicht statt, </a:t>
            </a:r>
            <a:r>
              <a:rPr lang="de-DE" sz="1200" i="1" kern="1200">
                <a:solidFill>
                  <a:schemeClr val="tx1"/>
                </a:solidFill>
                <a:effectLst/>
                <a:latin typeface="+mn-lt"/>
                <a:ea typeface="+mn-ea"/>
                <a:cs typeface="+mn-cs"/>
              </a:rPr>
              <a:t>weil</a:t>
            </a:r>
            <a:r>
              <a:rPr lang="de-DE" sz="1200" kern="1200">
                <a:solidFill>
                  <a:schemeClr val="tx1"/>
                </a:solidFill>
                <a:effectLst/>
                <a:latin typeface="+mn-lt"/>
                <a:ea typeface="+mn-ea"/>
                <a:cs typeface="+mn-cs"/>
              </a:rPr>
              <a:t> die Gruppe übers Land zieht, sondern vielmehr </a:t>
            </a:r>
            <a:r>
              <a:rPr lang="de-DE" sz="1200" i="1" kern="1200">
                <a:solidFill>
                  <a:schemeClr val="tx1"/>
                </a:solidFill>
                <a:effectLst/>
                <a:latin typeface="+mn-lt"/>
                <a:ea typeface="+mn-ea"/>
                <a:cs typeface="+mn-cs"/>
              </a:rPr>
              <a:t>während </a:t>
            </a:r>
            <a:r>
              <a:rPr lang="de-DE" sz="1200" kern="1200">
                <a:solidFill>
                  <a:schemeClr val="tx1"/>
                </a:solidFill>
                <a:effectLst/>
                <a:latin typeface="+mn-lt"/>
                <a:ea typeface="+mn-ea"/>
                <a:cs typeface="+mn-cs"/>
              </a:rPr>
              <a:t>der beschriebenen Reise. Bei der zweiten Verwendung von </a:t>
            </a:r>
            <a:r>
              <a:rPr lang="de-DE" sz="1200" i="1" kern="1200">
                <a:solidFill>
                  <a:schemeClr val="tx1"/>
                </a:solidFill>
                <a:effectLst/>
                <a:latin typeface="+mn-lt"/>
                <a:ea typeface="+mn-ea"/>
                <a:cs typeface="+mn-cs"/>
              </a:rPr>
              <a:t>all die weil </a:t>
            </a:r>
            <a:r>
              <a:rPr lang="de-DE" sz="1200" kern="1200">
                <a:solidFill>
                  <a:schemeClr val="tx1"/>
                </a:solidFill>
                <a:effectLst/>
                <a:latin typeface="+mn-lt"/>
                <a:ea typeface="+mn-ea"/>
                <a:cs typeface="+mn-cs"/>
              </a:rPr>
              <a:t>im zitierten Text ist jedoch prinzipiell auch eine kausale Lesart möglich: Man kann den Satz sowohl interpretieren als ‚Das alles musste der König erdulden, </a:t>
            </a:r>
            <a:r>
              <a:rPr lang="de-DE" sz="1200" i="1" kern="1200">
                <a:solidFill>
                  <a:schemeClr val="tx1"/>
                </a:solidFill>
                <a:effectLst/>
                <a:latin typeface="+mn-lt"/>
                <a:ea typeface="+mn-ea"/>
                <a:cs typeface="+mn-cs"/>
              </a:rPr>
              <a:t>während </a:t>
            </a:r>
            <a:r>
              <a:rPr lang="de-DE" sz="1200" kern="1200">
                <a:solidFill>
                  <a:schemeClr val="tx1"/>
                </a:solidFill>
                <a:effectLst/>
                <a:latin typeface="+mn-lt"/>
                <a:ea typeface="+mn-ea"/>
                <a:cs typeface="+mn-cs"/>
              </a:rPr>
              <a:t>wir über Land zogen’ als auch im Sinne von ‚Das alles musste der König erdulden, </a:t>
            </a:r>
            <a:r>
              <a:rPr lang="de-DE" sz="1200" i="1" kern="1200">
                <a:solidFill>
                  <a:schemeClr val="tx1"/>
                </a:solidFill>
                <a:effectLst/>
                <a:latin typeface="+mn-lt"/>
                <a:ea typeface="+mn-ea"/>
                <a:cs typeface="+mn-cs"/>
              </a:rPr>
              <a:t>weil </a:t>
            </a:r>
            <a:r>
              <a:rPr lang="de-DE" sz="1200" kern="1200">
                <a:solidFill>
                  <a:schemeClr val="tx1"/>
                </a:solidFill>
                <a:effectLst/>
                <a:latin typeface="+mn-lt"/>
                <a:ea typeface="+mn-ea"/>
                <a:cs typeface="+mn-cs"/>
              </a:rPr>
              <a:t>wir über Land zogen’. </a:t>
            </a:r>
            <a:endParaRPr lang="en-US"/>
          </a:p>
        </p:txBody>
      </p:sp>
      <p:sp>
        <p:nvSpPr>
          <p:cNvPr id="4" name="Slide Number Placeholder 3"/>
          <p:cNvSpPr>
            <a:spLocks noGrp="1"/>
          </p:cNvSpPr>
          <p:nvPr>
            <p:ph type="sldNum" sz="quarter" idx="5"/>
          </p:nvPr>
        </p:nvSpPr>
        <p:spPr/>
        <p:txBody>
          <a:bodyPr/>
          <a:lstStyle/>
          <a:p>
            <a:fld id="{40D2F843-3D3D-4773-8BC9-8ABDF58A2738}" type="slidenum">
              <a:rPr lang="de-DE" smtClean="0"/>
              <a:t>45</a:t>
            </a:fld>
            <a:endParaRPr lang="de-DE"/>
          </a:p>
        </p:txBody>
      </p:sp>
    </p:spTree>
    <p:extLst>
      <p:ext uri="{BB962C8B-B14F-4D97-AF65-F5344CB8AC3E}">
        <p14:creationId xmlns:p14="http://schemas.microsoft.com/office/powerpoint/2010/main" val="1991811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a:t>'Den ersten Monat nannte er Marciu, weil sein Vater Mars war'</a:t>
            </a:r>
          </a:p>
        </p:txBody>
      </p:sp>
      <p:sp>
        <p:nvSpPr>
          <p:cNvPr id="4" name="Slide Number Placeholder 3"/>
          <p:cNvSpPr>
            <a:spLocks noGrp="1"/>
          </p:cNvSpPr>
          <p:nvPr>
            <p:ph type="sldNum" sz="quarter" idx="5"/>
          </p:nvPr>
        </p:nvSpPr>
        <p:spPr/>
        <p:txBody>
          <a:bodyPr/>
          <a:lstStyle/>
          <a:p>
            <a:fld id="{40D2F843-3D3D-4773-8BC9-8ABDF58A2738}" type="slidenum">
              <a:rPr lang="de-DE" smtClean="0"/>
              <a:t>46</a:t>
            </a:fld>
            <a:endParaRPr lang="de-DE"/>
          </a:p>
        </p:txBody>
      </p:sp>
    </p:spTree>
    <p:extLst>
      <p:ext uri="{BB962C8B-B14F-4D97-AF65-F5344CB8AC3E}">
        <p14:creationId xmlns:p14="http://schemas.microsoft.com/office/powerpoint/2010/main" val="494728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D2F843-3D3D-4773-8BC9-8ABDF58A2738}" type="slidenum">
              <a:rPr lang="de-DE" smtClean="0"/>
              <a:t>47</a:t>
            </a:fld>
            <a:endParaRPr lang="de-DE"/>
          </a:p>
        </p:txBody>
      </p:sp>
    </p:spTree>
    <p:extLst>
      <p:ext uri="{BB962C8B-B14F-4D97-AF65-F5344CB8AC3E}">
        <p14:creationId xmlns:p14="http://schemas.microsoft.com/office/powerpoint/2010/main" val="2455737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1">
    <p:spTree>
      <p:nvGrpSpPr>
        <p:cNvPr id="1" name=""/>
        <p:cNvGrpSpPr/>
        <p:nvPr/>
      </p:nvGrpSpPr>
      <p:grpSpPr>
        <a:xfrm>
          <a:off x="0" y="0"/>
          <a:ext cx="0" cy="0"/>
          <a:chOff x="0" y="0"/>
          <a:chExt cx="0" cy="0"/>
        </a:xfrm>
      </p:grpSpPr>
      <p:grpSp>
        <p:nvGrpSpPr>
          <p:cNvPr id="26" name="Gruppieren 25">
            <a:extLst>
              <a:ext uri="{FF2B5EF4-FFF2-40B4-BE49-F238E27FC236}">
                <a16:creationId xmlns:a16="http://schemas.microsoft.com/office/drawing/2014/main" id="{CABCBAD4-CDF6-43FE-8861-A06D0882730D}"/>
              </a:ext>
            </a:extLst>
          </p:cNvPr>
          <p:cNvGrpSpPr/>
          <p:nvPr userDrawn="1"/>
        </p:nvGrpSpPr>
        <p:grpSpPr>
          <a:xfrm>
            <a:off x="-4877" y="4950860"/>
            <a:ext cx="9148877" cy="198120"/>
            <a:chOff x="-4877" y="4950860"/>
            <a:chExt cx="9148877" cy="198120"/>
          </a:xfrm>
        </p:grpSpPr>
        <p:sp>
          <p:nvSpPr>
            <p:cNvPr id="29" name="bk object 18">
              <a:extLst>
                <a:ext uri="{FF2B5EF4-FFF2-40B4-BE49-F238E27FC236}">
                  <a16:creationId xmlns:a16="http://schemas.microsoft.com/office/drawing/2014/main" id="{43762DC1-C2FD-42CE-AFEB-715EE62A1F3D}"/>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chemeClr val="tx2"/>
            </a:solidFill>
          </p:spPr>
          <p:txBody>
            <a:bodyPr wrap="square" lIns="0" tIns="0" rIns="0" bIns="0" rtlCol="0"/>
            <a:lstStyle/>
            <a:p>
              <a:endParaRPr/>
            </a:p>
          </p:txBody>
        </p:sp>
        <p:sp>
          <p:nvSpPr>
            <p:cNvPr id="30" name="bk object 18">
              <a:extLst>
                <a:ext uri="{FF2B5EF4-FFF2-40B4-BE49-F238E27FC236}">
                  <a16:creationId xmlns:a16="http://schemas.microsoft.com/office/drawing/2014/main" id="{76098270-8824-46AE-A5C5-CD99A62A1C4C}"/>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chemeClr val="tx2"/>
            </a:solidFill>
          </p:spPr>
          <p:txBody>
            <a:bodyPr wrap="square" lIns="0" tIns="0" rIns="0" bIns="0" rtlCol="0"/>
            <a:lstStyle/>
            <a:p>
              <a:endParaRPr dirty="0"/>
            </a:p>
          </p:txBody>
        </p:sp>
        <p:sp>
          <p:nvSpPr>
            <p:cNvPr id="31" name="Holder 3">
              <a:extLst>
                <a:ext uri="{FF2B5EF4-FFF2-40B4-BE49-F238E27FC236}">
                  <a16:creationId xmlns:a16="http://schemas.microsoft.com/office/drawing/2014/main" id="{3299EB9C-AF93-46B9-874F-99C450B3EDD6}"/>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27" name="Freihandform: Form 26">
            <a:extLst>
              <a:ext uri="{FF2B5EF4-FFF2-40B4-BE49-F238E27FC236}">
                <a16:creationId xmlns:a16="http://schemas.microsoft.com/office/drawing/2014/main" id="{9E7234BE-B4D1-49DA-A717-D084E338DDBA}"/>
              </a:ext>
            </a:extLst>
          </p:cNvPr>
          <p:cNvSpPr/>
          <p:nvPr userDrawn="1"/>
        </p:nvSpPr>
        <p:spPr>
          <a:xfrm>
            <a:off x="1" y="1422400"/>
            <a:ext cx="3167992" cy="3492500"/>
          </a:xfrm>
          <a:custGeom>
            <a:avLst/>
            <a:gdLst>
              <a:gd name="connsiteX0" fmla="*/ 3773588 w 4271120"/>
              <a:gd name="connsiteY0" fmla="*/ 3280579 h 4702819"/>
              <a:gd name="connsiteX1" fmla="*/ 3717970 w 4271120"/>
              <a:gd name="connsiteY1" fmla="*/ 3393838 h 4702819"/>
              <a:gd name="connsiteX2" fmla="*/ 3755385 w 4271120"/>
              <a:gd name="connsiteY2" fmla="*/ 3541480 h 4702819"/>
              <a:gd name="connsiteX3" fmla="*/ 3742240 w 4271120"/>
              <a:gd name="connsiteY3" fmla="*/ 3544514 h 4702819"/>
              <a:gd name="connsiteX4" fmla="*/ 3594598 w 4271120"/>
              <a:gd name="connsiteY4" fmla="*/ 3403951 h 4702819"/>
              <a:gd name="connsiteX5" fmla="*/ 3773588 w 4271120"/>
              <a:gd name="connsiteY5" fmla="*/ 3280579 h 4702819"/>
              <a:gd name="connsiteX6" fmla="*/ 3937409 w 4271120"/>
              <a:gd name="connsiteY6" fmla="*/ 2981250 h 4702819"/>
              <a:gd name="connsiteX7" fmla="*/ 3833252 w 4271120"/>
              <a:gd name="connsiteY7" fmla="*/ 3118780 h 4702819"/>
              <a:gd name="connsiteX8" fmla="*/ 3480327 w 4271120"/>
              <a:gd name="connsiteY8" fmla="*/ 3142039 h 4702819"/>
              <a:gd name="connsiteX9" fmla="*/ 3488417 w 4271120"/>
              <a:gd name="connsiteY9" fmla="*/ 3070240 h 4702819"/>
              <a:gd name="connsiteX10" fmla="*/ 3802914 w 4271120"/>
              <a:gd name="connsiteY10" fmla="*/ 3008554 h 4702819"/>
              <a:gd name="connsiteX11" fmla="*/ 3937409 w 4271120"/>
              <a:gd name="connsiteY11" fmla="*/ 2981250 h 4702819"/>
              <a:gd name="connsiteX12" fmla="*/ 1530647 w 4271120"/>
              <a:gd name="connsiteY12" fmla="*/ 2816671 h 4702819"/>
              <a:gd name="connsiteX13" fmla="*/ 1538737 w 4271120"/>
              <a:gd name="connsiteY13" fmla="*/ 2820463 h 4702819"/>
              <a:gd name="connsiteX14" fmla="*/ 1944246 w 4271120"/>
              <a:gd name="connsiteY14" fmla="*/ 3409008 h 4702819"/>
              <a:gd name="connsiteX15" fmla="*/ 3606733 w 4271120"/>
              <a:gd name="connsiteY15" fmla="*/ 3913618 h 4702819"/>
              <a:gd name="connsiteX16" fmla="*/ 3607744 w 4271120"/>
              <a:gd name="connsiteY16" fmla="*/ 3926765 h 4702819"/>
              <a:gd name="connsiteX17" fmla="*/ 2423576 w 4271120"/>
              <a:gd name="connsiteY17" fmla="*/ 3894405 h 4702819"/>
              <a:gd name="connsiteX18" fmla="*/ 2077731 w 4271120"/>
              <a:gd name="connsiteY18" fmla="*/ 3806426 h 4702819"/>
              <a:gd name="connsiteX19" fmla="*/ 1525591 w 4271120"/>
              <a:gd name="connsiteY19" fmla="*/ 2823496 h 4702819"/>
              <a:gd name="connsiteX20" fmla="*/ 1530647 w 4271120"/>
              <a:gd name="connsiteY20" fmla="*/ 2816671 h 4702819"/>
              <a:gd name="connsiteX21" fmla="*/ 3996062 w 4271120"/>
              <a:gd name="connsiteY21" fmla="*/ 2605067 h 4702819"/>
              <a:gd name="connsiteX22" fmla="*/ 4271120 w 4271120"/>
              <a:gd name="connsiteY22" fmla="*/ 2676866 h 4702819"/>
              <a:gd name="connsiteX23" fmla="*/ 4008197 w 4271120"/>
              <a:gd name="connsiteY23" fmla="*/ 2693046 h 4702819"/>
              <a:gd name="connsiteX24" fmla="*/ 3829207 w 4271120"/>
              <a:gd name="connsiteY24" fmla="*/ 2680911 h 4702819"/>
              <a:gd name="connsiteX25" fmla="*/ 3670441 w 4271120"/>
              <a:gd name="connsiteY25" fmla="*/ 2642484 h 4702819"/>
              <a:gd name="connsiteX26" fmla="*/ 3996062 w 4271120"/>
              <a:gd name="connsiteY26" fmla="*/ 2605067 h 4702819"/>
              <a:gd name="connsiteX27" fmla="*/ 3443991 w 4271120"/>
              <a:gd name="connsiteY27" fmla="*/ 1373753 h 4702819"/>
              <a:gd name="connsiteX28" fmla="*/ 3808982 w 4271120"/>
              <a:gd name="connsiteY28" fmla="*/ 1505845 h 4702819"/>
              <a:gd name="connsiteX29" fmla="*/ 3766510 w 4271120"/>
              <a:gd name="connsiteY29" fmla="*/ 1714160 h 4702819"/>
              <a:gd name="connsiteX30" fmla="*/ 3673475 w 4271120"/>
              <a:gd name="connsiteY30" fmla="*/ 1626182 h 4702819"/>
              <a:gd name="connsiteX31" fmla="*/ 3503586 w 4271120"/>
              <a:gd name="connsiteY31" fmla="*/ 1940680 h 4702819"/>
              <a:gd name="connsiteX32" fmla="*/ 3349877 w 4271120"/>
              <a:gd name="connsiteY32" fmla="*/ 1900230 h 4702819"/>
              <a:gd name="connsiteX33" fmla="*/ 3263920 w 4271120"/>
              <a:gd name="connsiteY33" fmla="*/ 1778881 h 4702819"/>
              <a:gd name="connsiteX34" fmla="*/ 2886727 w 4271120"/>
              <a:gd name="connsiteY34" fmla="*/ 1881016 h 4702819"/>
              <a:gd name="connsiteX35" fmla="*/ 3400439 w 4271120"/>
              <a:gd name="connsiteY35" fmla="*/ 1585733 h 4702819"/>
              <a:gd name="connsiteX36" fmla="*/ 2921109 w 4271120"/>
              <a:gd name="connsiteY36" fmla="*/ 1605957 h 4702819"/>
              <a:gd name="connsiteX37" fmla="*/ 2913019 w 4271120"/>
              <a:gd name="connsiteY37" fmla="*/ 1594835 h 4702819"/>
              <a:gd name="connsiteX38" fmla="*/ 3443991 w 4271120"/>
              <a:gd name="connsiteY38" fmla="*/ 1373753 h 4702819"/>
              <a:gd name="connsiteX39" fmla="*/ 0 w 4271120"/>
              <a:gd name="connsiteY39" fmla="*/ 0 h 4702819"/>
              <a:gd name="connsiteX40" fmla="*/ 115292 w 4271120"/>
              <a:gd name="connsiteY40" fmla="*/ 0 h 4702819"/>
              <a:gd name="connsiteX41" fmla="*/ 274676 w 4271120"/>
              <a:gd name="connsiteY41" fmla="*/ 0 h 4702819"/>
              <a:gd name="connsiteX42" fmla="*/ 3942724 w 4271120"/>
              <a:gd name="connsiteY42" fmla="*/ 0 h 4702819"/>
              <a:gd name="connsiteX43" fmla="*/ 3939432 w 4271120"/>
              <a:gd name="connsiteY43" fmla="*/ 53696 h 4702819"/>
              <a:gd name="connsiteX44" fmla="*/ 3684598 w 4271120"/>
              <a:gd name="connsiteY44" fmla="*/ 334822 h 4702819"/>
              <a:gd name="connsiteX45" fmla="*/ 3981904 w 4271120"/>
              <a:gd name="connsiteY45" fmla="*/ 155833 h 4702819"/>
              <a:gd name="connsiteX46" fmla="*/ 3993028 w 4271120"/>
              <a:gd name="connsiteY46" fmla="*/ 404599 h 4702819"/>
              <a:gd name="connsiteX47" fmla="*/ 3433810 w 4271120"/>
              <a:gd name="connsiteY47" fmla="*/ 635163 h 4702819"/>
              <a:gd name="connsiteX48" fmla="*/ 2283013 w 4271120"/>
              <a:gd name="connsiteY48" fmla="*/ 464262 h 4702819"/>
              <a:gd name="connsiteX49" fmla="*/ 2284025 w 4271120"/>
              <a:gd name="connsiteY49" fmla="*/ 455161 h 4702819"/>
              <a:gd name="connsiteX50" fmla="*/ 2959536 w 4271120"/>
              <a:gd name="connsiteY50" fmla="*/ 115383 h 4702819"/>
              <a:gd name="connsiteX51" fmla="*/ 2949424 w 4271120"/>
              <a:gd name="connsiteY51" fmla="*/ 107293 h 4702819"/>
              <a:gd name="connsiteX52" fmla="*/ 1789525 w 4271120"/>
              <a:gd name="connsiteY52" fmla="*/ 314598 h 4702819"/>
              <a:gd name="connsiteX53" fmla="*/ 1564018 w 4271120"/>
              <a:gd name="connsiteY53" fmla="*/ 251900 h 4702819"/>
              <a:gd name="connsiteX54" fmla="*/ 1554917 w 4271120"/>
              <a:gd name="connsiteY54" fmla="*/ 262013 h 4702819"/>
              <a:gd name="connsiteX55" fmla="*/ 2389194 w 4271120"/>
              <a:gd name="connsiteY55" fmla="*/ 907188 h 4702819"/>
              <a:gd name="connsiteX56" fmla="*/ 2159641 w 4271120"/>
              <a:gd name="connsiteY56" fmla="*/ 613927 h 4702819"/>
              <a:gd name="connsiteX57" fmla="*/ 2255710 w 4271120"/>
              <a:gd name="connsiteY57" fmla="*/ 818197 h 4702819"/>
              <a:gd name="connsiteX58" fmla="*/ 2248631 w 4271120"/>
              <a:gd name="connsiteY58" fmla="*/ 897075 h 4702819"/>
              <a:gd name="connsiteX59" fmla="*/ 2071663 w 4271120"/>
              <a:gd name="connsiteY59" fmla="*/ 706960 h 4702819"/>
              <a:gd name="connsiteX60" fmla="*/ 2063573 w 4271120"/>
              <a:gd name="connsiteY60" fmla="*/ 718085 h 4702819"/>
              <a:gd name="connsiteX61" fmla="*/ 1981662 w 4271120"/>
              <a:gd name="connsiteY61" fmla="*/ 1090223 h 4702819"/>
              <a:gd name="connsiteX62" fmla="*/ 2015034 w 4271120"/>
              <a:gd name="connsiteY62" fmla="*/ 1068987 h 4702819"/>
              <a:gd name="connsiteX63" fmla="*/ 2152563 w 4271120"/>
              <a:gd name="connsiteY63" fmla="*/ 876851 h 4702819"/>
              <a:gd name="connsiteX64" fmla="*/ 2193013 w 4271120"/>
              <a:gd name="connsiteY64" fmla="*/ 935503 h 4702819"/>
              <a:gd name="connsiteX65" fmla="*/ 2042337 w 4271120"/>
              <a:gd name="connsiteY65" fmla="*/ 1153931 h 4702819"/>
              <a:gd name="connsiteX66" fmla="*/ 1195925 w 4271120"/>
              <a:gd name="connsiteY66" fmla="*/ 1315731 h 4702819"/>
              <a:gd name="connsiteX67" fmla="*/ 1759188 w 4271120"/>
              <a:gd name="connsiteY67" fmla="*/ 1329888 h 4702819"/>
              <a:gd name="connsiteX68" fmla="*/ 1762222 w 4271120"/>
              <a:gd name="connsiteY68" fmla="*/ 1336967 h 4702819"/>
              <a:gd name="connsiteX69" fmla="*/ 1303117 w 4271120"/>
              <a:gd name="connsiteY69" fmla="*/ 1458316 h 4702819"/>
              <a:gd name="connsiteX70" fmla="*/ 1879527 w 4271120"/>
              <a:gd name="connsiteY70" fmla="*/ 1385506 h 4702819"/>
              <a:gd name="connsiteX71" fmla="*/ 1882560 w 4271120"/>
              <a:gd name="connsiteY71" fmla="*/ 1389551 h 4702819"/>
              <a:gd name="connsiteX72" fmla="*/ 1158509 w 4271120"/>
              <a:gd name="connsiteY72" fmla="*/ 1608992 h 4702819"/>
              <a:gd name="connsiteX73" fmla="*/ 1500309 w 4271120"/>
              <a:gd name="connsiteY73" fmla="*/ 1648430 h 4702819"/>
              <a:gd name="connsiteX74" fmla="*/ 1502332 w 4271120"/>
              <a:gd name="connsiteY74" fmla="*/ 1651464 h 4702819"/>
              <a:gd name="connsiteX75" fmla="*/ 1323342 w 4271120"/>
              <a:gd name="connsiteY75" fmla="*/ 1726296 h 4702819"/>
              <a:gd name="connsiteX76" fmla="*/ 1387050 w 4271120"/>
              <a:gd name="connsiteY76" fmla="*/ 1741465 h 4702819"/>
              <a:gd name="connsiteX77" fmla="*/ 1442669 w 4271120"/>
              <a:gd name="connsiteY77" fmla="*/ 1750566 h 4702819"/>
              <a:gd name="connsiteX78" fmla="*/ 1983684 w 4271120"/>
              <a:gd name="connsiteY78" fmla="*/ 1635284 h 4702819"/>
              <a:gd name="connsiteX79" fmla="*/ 2041326 w 4271120"/>
              <a:gd name="connsiteY79" fmla="*/ 1604947 h 4702819"/>
              <a:gd name="connsiteX80" fmla="*/ 1993797 w 4271120"/>
              <a:gd name="connsiteY80" fmla="*/ 1723262 h 4702819"/>
              <a:gd name="connsiteX81" fmla="*/ 1881549 w 4271120"/>
              <a:gd name="connsiteY81" fmla="*/ 1801128 h 4702819"/>
              <a:gd name="connsiteX82" fmla="*/ 1868403 w 4271120"/>
              <a:gd name="connsiteY82" fmla="*/ 1865847 h 4702819"/>
              <a:gd name="connsiteX83" fmla="*/ 1001766 w 4271120"/>
              <a:gd name="connsiteY83" fmla="*/ 1993265 h 4702819"/>
              <a:gd name="connsiteX84" fmla="*/ 999744 w 4271120"/>
              <a:gd name="connsiteY84" fmla="*/ 1993265 h 4702819"/>
              <a:gd name="connsiteX85" fmla="*/ 1477051 w 4271120"/>
              <a:gd name="connsiteY85" fmla="*/ 2115625 h 4702819"/>
              <a:gd name="connsiteX86" fmla="*/ 1478062 w 4271120"/>
              <a:gd name="connsiteY86" fmla="*/ 2118658 h 4702819"/>
              <a:gd name="connsiteX87" fmla="*/ 1337500 w 4271120"/>
              <a:gd name="connsiteY87" fmla="*/ 2160120 h 4702819"/>
              <a:gd name="connsiteX88" fmla="*/ 1830987 w 4271120"/>
              <a:gd name="connsiteY88" fmla="*/ 2044838 h 4702819"/>
              <a:gd name="connsiteX89" fmla="*/ 1840088 w 4271120"/>
              <a:gd name="connsiteY89" fmla="*/ 2054950 h 4702819"/>
              <a:gd name="connsiteX90" fmla="*/ 1610536 w 4271120"/>
              <a:gd name="connsiteY90" fmla="*/ 2209670 h 4702819"/>
              <a:gd name="connsiteX91" fmla="*/ 970417 w 4271120"/>
              <a:gd name="connsiteY91" fmla="*/ 2143940 h 4702819"/>
              <a:gd name="connsiteX92" fmla="*/ 1531659 w 4271120"/>
              <a:gd name="connsiteY92" fmla="*/ 2446302 h 4702819"/>
              <a:gd name="connsiteX93" fmla="*/ 1040194 w 4271120"/>
              <a:gd name="connsiteY93" fmla="*/ 2520123 h 4702819"/>
              <a:gd name="connsiteX94" fmla="*/ 1012890 w 4271120"/>
              <a:gd name="connsiteY94" fmla="*/ 2497875 h 4702819"/>
              <a:gd name="connsiteX95" fmla="*/ 585134 w 4271120"/>
              <a:gd name="connsiteY95" fmla="*/ 2905408 h 4702819"/>
              <a:gd name="connsiteX96" fmla="*/ 2443801 w 4271120"/>
              <a:gd name="connsiteY96" fmla="*/ 4164407 h 4702819"/>
              <a:gd name="connsiteX97" fmla="*/ 2680749 w 4271120"/>
              <a:gd name="connsiteY97" fmla="*/ 4641304 h 4702819"/>
              <a:gd name="connsiteX98" fmla="*/ 2704586 w 4271120"/>
              <a:gd name="connsiteY98" fmla="*/ 4702819 h 4702819"/>
              <a:gd name="connsiteX99" fmla="*/ 274676 w 4271120"/>
              <a:gd name="connsiteY99" fmla="*/ 4702819 h 4702819"/>
              <a:gd name="connsiteX100" fmla="*/ 115292 w 4271120"/>
              <a:gd name="connsiteY100" fmla="*/ 4702819 h 4702819"/>
              <a:gd name="connsiteX101" fmla="*/ 0 w 4271120"/>
              <a:gd name="connsiteY101" fmla="*/ 4702819 h 470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271120" h="4702819">
                <a:moveTo>
                  <a:pt x="3773588" y="3280579"/>
                </a:moveTo>
                <a:cubicBezTo>
                  <a:pt x="3773588" y="3280579"/>
                  <a:pt x="3730105" y="3343276"/>
                  <a:pt x="3717970" y="3393838"/>
                </a:cubicBezTo>
                <a:cubicBezTo>
                  <a:pt x="3745273" y="3430243"/>
                  <a:pt x="3753363" y="3442378"/>
                  <a:pt x="3755385" y="3541480"/>
                </a:cubicBezTo>
                <a:cubicBezTo>
                  <a:pt x="3755385" y="3549570"/>
                  <a:pt x="3745273" y="3551593"/>
                  <a:pt x="3742240" y="3544514"/>
                </a:cubicBezTo>
                <a:cubicBezTo>
                  <a:pt x="3714936" y="3479795"/>
                  <a:pt x="3663363" y="3420131"/>
                  <a:pt x="3594598" y="3403951"/>
                </a:cubicBezTo>
                <a:cubicBezTo>
                  <a:pt x="3610778" y="3321029"/>
                  <a:pt x="3667408" y="3281590"/>
                  <a:pt x="3773588" y="3280579"/>
                </a:cubicBezTo>
                <a:close/>
                <a:moveTo>
                  <a:pt x="3937409" y="2981250"/>
                </a:moveTo>
                <a:cubicBezTo>
                  <a:pt x="3924264" y="3035858"/>
                  <a:pt x="3891904" y="3080352"/>
                  <a:pt x="3833252" y="3118780"/>
                </a:cubicBezTo>
                <a:cubicBezTo>
                  <a:pt x="3598643" y="3075297"/>
                  <a:pt x="3669430" y="3152151"/>
                  <a:pt x="3480327" y="3142039"/>
                </a:cubicBezTo>
                <a:cubicBezTo>
                  <a:pt x="3479316" y="3127881"/>
                  <a:pt x="3479316" y="3081364"/>
                  <a:pt x="3488417" y="3070240"/>
                </a:cubicBezTo>
                <a:cubicBezTo>
                  <a:pt x="3640104" y="3123836"/>
                  <a:pt x="3659318" y="3035858"/>
                  <a:pt x="3802914" y="3008554"/>
                </a:cubicBezTo>
                <a:cubicBezTo>
                  <a:pt x="3851454" y="2999453"/>
                  <a:pt x="3909095" y="2995408"/>
                  <a:pt x="3937409" y="2981250"/>
                </a:cubicBezTo>
                <a:close/>
                <a:moveTo>
                  <a:pt x="1530647" y="2816671"/>
                </a:moveTo>
                <a:cubicBezTo>
                  <a:pt x="1533681" y="2815912"/>
                  <a:pt x="1537220" y="2816924"/>
                  <a:pt x="1538737" y="2820463"/>
                </a:cubicBezTo>
                <a:cubicBezTo>
                  <a:pt x="1704581" y="3184511"/>
                  <a:pt x="1838065" y="3351366"/>
                  <a:pt x="1944246" y="3409008"/>
                </a:cubicBezTo>
                <a:cubicBezTo>
                  <a:pt x="2164698" y="3528335"/>
                  <a:pt x="3031334" y="3856989"/>
                  <a:pt x="3606733" y="3913618"/>
                </a:cubicBezTo>
                <a:cubicBezTo>
                  <a:pt x="3614823" y="3913618"/>
                  <a:pt x="3615834" y="3924742"/>
                  <a:pt x="3607744" y="3926765"/>
                </a:cubicBezTo>
                <a:cubicBezTo>
                  <a:pt x="3352910" y="3984405"/>
                  <a:pt x="2663241" y="3916653"/>
                  <a:pt x="2423576" y="3894405"/>
                </a:cubicBezTo>
                <a:cubicBezTo>
                  <a:pt x="2159641" y="3869123"/>
                  <a:pt x="2078741" y="3805416"/>
                  <a:pt x="2077731" y="3806426"/>
                </a:cubicBezTo>
                <a:cubicBezTo>
                  <a:pt x="1903797" y="3672942"/>
                  <a:pt x="1564018" y="3144061"/>
                  <a:pt x="1525591" y="2823496"/>
                </a:cubicBezTo>
                <a:cubicBezTo>
                  <a:pt x="1525085" y="2819957"/>
                  <a:pt x="1527613" y="2817429"/>
                  <a:pt x="1530647" y="2816671"/>
                </a:cubicBezTo>
                <a:close/>
                <a:moveTo>
                  <a:pt x="3996062" y="2605067"/>
                </a:moveTo>
                <a:cubicBezTo>
                  <a:pt x="4069883" y="2597989"/>
                  <a:pt x="4190221" y="2621247"/>
                  <a:pt x="4271120" y="2676866"/>
                </a:cubicBezTo>
                <a:cubicBezTo>
                  <a:pt x="4252918" y="2737541"/>
                  <a:pt x="4086063" y="2706192"/>
                  <a:pt x="4008197" y="2693046"/>
                </a:cubicBezTo>
                <a:cubicBezTo>
                  <a:pt x="3953589" y="2684955"/>
                  <a:pt x="3889881" y="2681922"/>
                  <a:pt x="3829207" y="2680911"/>
                </a:cubicBezTo>
                <a:cubicBezTo>
                  <a:pt x="3777633" y="2679899"/>
                  <a:pt x="3693700" y="2671810"/>
                  <a:pt x="3670441" y="2642484"/>
                </a:cubicBezTo>
                <a:cubicBezTo>
                  <a:pt x="3719992" y="2647540"/>
                  <a:pt x="3843364" y="2620237"/>
                  <a:pt x="3996062" y="2605067"/>
                </a:cubicBezTo>
                <a:close/>
                <a:moveTo>
                  <a:pt x="3443991" y="1373753"/>
                </a:moveTo>
                <a:cubicBezTo>
                  <a:pt x="3569601" y="1369611"/>
                  <a:pt x="3697113" y="1404594"/>
                  <a:pt x="3808982" y="1505845"/>
                </a:cubicBezTo>
                <a:cubicBezTo>
                  <a:pt x="3760442" y="1576632"/>
                  <a:pt x="3761453" y="1685847"/>
                  <a:pt x="3766510" y="1714160"/>
                </a:cubicBezTo>
                <a:cubicBezTo>
                  <a:pt x="3739205" y="1705060"/>
                  <a:pt x="3695722" y="1653485"/>
                  <a:pt x="3673475" y="1626182"/>
                </a:cubicBezTo>
                <a:cubicBezTo>
                  <a:pt x="3582463" y="1677757"/>
                  <a:pt x="3486394" y="1844611"/>
                  <a:pt x="3503586" y="1940680"/>
                </a:cubicBezTo>
                <a:cubicBezTo>
                  <a:pt x="3512687" y="2019557"/>
                  <a:pt x="3455046" y="2031692"/>
                  <a:pt x="3349877" y="1900230"/>
                </a:cubicBezTo>
                <a:cubicBezTo>
                  <a:pt x="3299315" y="1936634"/>
                  <a:pt x="3250775" y="1870904"/>
                  <a:pt x="3263920" y="1778881"/>
                </a:cubicBezTo>
                <a:cubicBezTo>
                  <a:pt x="3182010" y="1864836"/>
                  <a:pt x="2961559" y="1908320"/>
                  <a:pt x="2886727" y="1881016"/>
                </a:cubicBezTo>
                <a:cubicBezTo>
                  <a:pt x="3034368" y="1838544"/>
                  <a:pt x="3254820" y="1604947"/>
                  <a:pt x="3400439" y="1585733"/>
                </a:cubicBezTo>
                <a:cubicBezTo>
                  <a:pt x="3282123" y="1528092"/>
                  <a:pt x="3076841" y="1513935"/>
                  <a:pt x="2921109" y="1605957"/>
                </a:cubicBezTo>
                <a:cubicBezTo>
                  <a:pt x="2914030" y="1610002"/>
                  <a:pt x="2906951" y="1599890"/>
                  <a:pt x="2913019" y="1594835"/>
                </a:cubicBezTo>
                <a:cubicBezTo>
                  <a:pt x="3030576" y="1496238"/>
                  <a:pt x="3234642" y="1380656"/>
                  <a:pt x="3443991" y="1373753"/>
                </a:cubicBezTo>
                <a:close/>
                <a:moveTo>
                  <a:pt x="0" y="0"/>
                </a:moveTo>
                <a:lnTo>
                  <a:pt x="115292" y="0"/>
                </a:lnTo>
                <a:lnTo>
                  <a:pt x="274676" y="0"/>
                </a:lnTo>
                <a:lnTo>
                  <a:pt x="3942724" y="0"/>
                </a:lnTo>
                <a:lnTo>
                  <a:pt x="3939432" y="53696"/>
                </a:lnTo>
                <a:cubicBezTo>
                  <a:pt x="3926286" y="139653"/>
                  <a:pt x="3890892" y="219541"/>
                  <a:pt x="3684598" y="334822"/>
                </a:cubicBezTo>
                <a:cubicBezTo>
                  <a:pt x="3918196" y="331789"/>
                  <a:pt x="3971792" y="185158"/>
                  <a:pt x="3981904" y="155833"/>
                </a:cubicBezTo>
                <a:cubicBezTo>
                  <a:pt x="4027411" y="317632"/>
                  <a:pt x="3993028" y="404599"/>
                  <a:pt x="3993028" y="404599"/>
                </a:cubicBezTo>
                <a:cubicBezTo>
                  <a:pt x="3940444" y="578533"/>
                  <a:pt x="3623924" y="771681"/>
                  <a:pt x="3433810" y="635163"/>
                </a:cubicBezTo>
                <a:cubicBezTo>
                  <a:pt x="2893805" y="156844"/>
                  <a:pt x="3099088" y="642242"/>
                  <a:pt x="2283013" y="464262"/>
                </a:cubicBezTo>
                <a:cubicBezTo>
                  <a:pt x="2277957" y="463251"/>
                  <a:pt x="2278968" y="455161"/>
                  <a:pt x="2284025" y="455161"/>
                </a:cubicBezTo>
                <a:cubicBezTo>
                  <a:pt x="2601556" y="444037"/>
                  <a:pt x="2854367" y="256957"/>
                  <a:pt x="2959536" y="115383"/>
                </a:cubicBezTo>
                <a:cubicBezTo>
                  <a:pt x="2963581" y="109315"/>
                  <a:pt x="2955491" y="101225"/>
                  <a:pt x="2949424" y="107293"/>
                </a:cubicBezTo>
                <a:cubicBezTo>
                  <a:pt x="2789647" y="273137"/>
                  <a:pt x="2362902" y="477408"/>
                  <a:pt x="1789525" y="314598"/>
                </a:cubicBezTo>
                <a:cubicBezTo>
                  <a:pt x="1719750" y="288306"/>
                  <a:pt x="1577164" y="254935"/>
                  <a:pt x="1564018" y="251900"/>
                </a:cubicBezTo>
                <a:cubicBezTo>
                  <a:pt x="1542782" y="245833"/>
                  <a:pt x="1554917" y="262013"/>
                  <a:pt x="1554917" y="262013"/>
                </a:cubicBezTo>
                <a:cubicBezTo>
                  <a:pt x="2567173" y="576510"/>
                  <a:pt x="2389194" y="907188"/>
                  <a:pt x="2389194" y="907188"/>
                </a:cubicBezTo>
                <a:cubicBezTo>
                  <a:pt x="2370992" y="796962"/>
                  <a:pt x="2292115" y="689770"/>
                  <a:pt x="2159641" y="613927"/>
                </a:cubicBezTo>
                <a:cubicBezTo>
                  <a:pt x="2258743" y="732242"/>
                  <a:pt x="2255710" y="818197"/>
                  <a:pt x="2255710" y="818197"/>
                </a:cubicBezTo>
                <a:cubicBezTo>
                  <a:pt x="2256721" y="837412"/>
                  <a:pt x="2256721" y="904154"/>
                  <a:pt x="2248631" y="897075"/>
                </a:cubicBezTo>
                <a:cubicBezTo>
                  <a:pt x="2238518" y="886963"/>
                  <a:pt x="2210203" y="755501"/>
                  <a:pt x="2071663" y="706960"/>
                </a:cubicBezTo>
                <a:cubicBezTo>
                  <a:pt x="2049416" y="701905"/>
                  <a:pt x="2063573" y="718085"/>
                  <a:pt x="2063573" y="718085"/>
                </a:cubicBezTo>
                <a:cubicBezTo>
                  <a:pt x="2150540" y="841456"/>
                  <a:pt x="2086831" y="984043"/>
                  <a:pt x="1981662" y="1090223"/>
                </a:cubicBezTo>
                <a:cubicBezTo>
                  <a:pt x="1992786" y="1084155"/>
                  <a:pt x="2003909" y="1077077"/>
                  <a:pt x="2015034" y="1068987"/>
                </a:cubicBezTo>
                <a:cubicBezTo>
                  <a:pt x="2088854" y="1009323"/>
                  <a:pt x="2150540" y="961794"/>
                  <a:pt x="2152563" y="876851"/>
                </a:cubicBezTo>
                <a:cubicBezTo>
                  <a:pt x="2152563" y="848535"/>
                  <a:pt x="2189978" y="899097"/>
                  <a:pt x="2193013" y="935503"/>
                </a:cubicBezTo>
                <a:cubicBezTo>
                  <a:pt x="2190990" y="1046740"/>
                  <a:pt x="2126271" y="1094268"/>
                  <a:pt x="2042337" y="1153931"/>
                </a:cubicBezTo>
                <a:cubicBezTo>
                  <a:pt x="1941212" y="1225730"/>
                  <a:pt x="1609524" y="1394608"/>
                  <a:pt x="1195925" y="1315731"/>
                </a:cubicBezTo>
                <a:cubicBezTo>
                  <a:pt x="1484130" y="1399664"/>
                  <a:pt x="1645929" y="1362248"/>
                  <a:pt x="1759188" y="1329888"/>
                </a:cubicBezTo>
                <a:cubicBezTo>
                  <a:pt x="1763233" y="1328876"/>
                  <a:pt x="1766267" y="1334944"/>
                  <a:pt x="1762222" y="1336967"/>
                </a:cubicBezTo>
                <a:cubicBezTo>
                  <a:pt x="1691435" y="1385506"/>
                  <a:pt x="1611546" y="1409776"/>
                  <a:pt x="1303117" y="1458316"/>
                </a:cubicBezTo>
                <a:cubicBezTo>
                  <a:pt x="1585254" y="1480563"/>
                  <a:pt x="1740986" y="1459328"/>
                  <a:pt x="1879527" y="1385506"/>
                </a:cubicBezTo>
                <a:cubicBezTo>
                  <a:pt x="1882560" y="1383484"/>
                  <a:pt x="1885594" y="1387529"/>
                  <a:pt x="1882560" y="1389551"/>
                </a:cubicBezTo>
                <a:cubicBezTo>
                  <a:pt x="1799638" y="1452248"/>
                  <a:pt x="1517501" y="1619104"/>
                  <a:pt x="1158509" y="1608992"/>
                </a:cubicBezTo>
                <a:cubicBezTo>
                  <a:pt x="1213116" y="1658542"/>
                  <a:pt x="1464916" y="1649442"/>
                  <a:pt x="1500309" y="1648430"/>
                </a:cubicBezTo>
                <a:cubicBezTo>
                  <a:pt x="1502332" y="1648430"/>
                  <a:pt x="1503344" y="1650453"/>
                  <a:pt x="1502332" y="1651464"/>
                </a:cubicBezTo>
                <a:cubicBezTo>
                  <a:pt x="1450759" y="1717194"/>
                  <a:pt x="1323342" y="1726296"/>
                  <a:pt x="1323342" y="1726296"/>
                </a:cubicBezTo>
                <a:cubicBezTo>
                  <a:pt x="1347612" y="1731352"/>
                  <a:pt x="1368848" y="1736409"/>
                  <a:pt x="1387050" y="1741465"/>
                </a:cubicBezTo>
                <a:cubicBezTo>
                  <a:pt x="1405252" y="1745509"/>
                  <a:pt x="1424467" y="1748544"/>
                  <a:pt x="1442669" y="1750566"/>
                </a:cubicBezTo>
                <a:cubicBezTo>
                  <a:pt x="1624693" y="1761689"/>
                  <a:pt x="1816830" y="1717194"/>
                  <a:pt x="1983684" y="1635284"/>
                </a:cubicBezTo>
                <a:cubicBezTo>
                  <a:pt x="1989752" y="1632250"/>
                  <a:pt x="2041326" y="1604947"/>
                  <a:pt x="2041326" y="1604947"/>
                </a:cubicBezTo>
                <a:cubicBezTo>
                  <a:pt x="2046382" y="1641352"/>
                  <a:pt x="2021101" y="1692925"/>
                  <a:pt x="1993797" y="1723262"/>
                </a:cubicBezTo>
                <a:cubicBezTo>
                  <a:pt x="1962449" y="1757644"/>
                  <a:pt x="1921999" y="1780903"/>
                  <a:pt x="1881549" y="1801128"/>
                </a:cubicBezTo>
                <a:cubicBezTo>
                  <a:pt x="1892672" y="1818319"/>
                  <a:pt x="1875482" y="1856746"/>
                  <a:pt x="1868403" y="1865847"/>
                </a:cubicBezTo>
                <a:cubicBezTo>
                  <a:pt x="1612558" y="2185401"/>
                  <a:pt x="1001766" y="1993265"/>
                  <a:pt x="1001766" y="1993265"/>
                </a:cubicBezTo>
                <a:cubicBezTo>
                  <a:pt x="1001766" y="1993265"/>
                  <a:pt x="1000754" y="1993265"/>
                  <a:pt x="999744" y="1993265"/>
                </a:cubicBezTo>
                <a:cubicBezTo>
                  <a:pt x="1145363" y="2093377"/>
                  <a:pt x="1362780" y="2123715"/>
                  <a:pt x="1477051" y="2115625"/>
                </a:cubicBezTo>
                <a:cubicBezTo>
                  <a:pt x="1479074" y="2115625"/>
                  <a:pt x="1480085" y="2117648"/>
                  <a:pt x="1478062" y="2118658"/>
                </a:cubicBezTo>
                <a:cubicBezTo>
                  <a:pt x="1447725" y="2137873"/>
                  <a:pt x="1347612" y="2158097"/>
                  <a:pt x="1337500" y="2160120"/>
                </a:cubicBezTo>
                <a:cubicBezTo>
                  <a:pt x="1571097" y="2180345"/>
                  <a:pt x="1753121" y="2096412"/>
                  <a:pt x="1830987" y="2044838"/>
                </a:cubicBezTo>
                <a:cubicBezTo>
                  <a:pt x="1837055" y="2040793"/>
                  <a:pt x="1845144" y="2048883"/>
                  <a:pt x="1840088" y="2054950"/>
                </a:cubicBezTo>
                <a:cubicBezTo>
                  <a:pt x="1765256" y="2154052"/>
                  <a:pt x="1717728" y="2182367"/>
                  <a:pt x="1610536" y="2209670"/>
                </a:cubicBezTo>
                <a:cubicBezTo>
                  <a:pt x="1399185" y="2261244"/>
                  <a:pt x="1159521" y="2246076"/>
                  <a:pt x="970417" y="2143940"/>
                </a:cubicBezTo>
                <a:cubicBezTo>
                  <a:pt x="1170644" y="2526190"/>
                  <a:pt x="1447725" y="2465516"/>
                  <a:pt x="1531659" y="2446302"/>
                </a:cubicBezTo>
                <a:cubicBezTo>
                  <a:pt x="1427500" y="2605067"/>
                  <a:pt x="1220195" y="2650574"/>
                  <a:pt x="1040194" y="2520123"/>
                </a:cubicBezTo>
                <a:cubicBezTo>
                  <a:pt x="1030081" y="2513044"/>
                  <a:pt x="1021991" y="2504955"/>
                  <a:pt x="1012890" y="2497875"/>
                </a:cubicBezTo>
                <a:cubicBezTo>
                  <a:pt x="890529" y="2709226"/>
                  <a:pt x="464795" y="2786080"/>
                  <a:pt x="585134" y="2905408"/>
                </a:cubicBezTo>
                <a:cubicBezTo>
                  <a:pt x="1526602" y="3840809"/>
                  <a:pt x="2443801" y="4164407"/>
                  <a:pt x="2443801" y="4164407"/>
                </a:cubicBezTo>
                <a:cubicBezTo>
                  <a:pt x="2521667" y="4282217"/>
                  <a:pt x="2602820" y="4452359"/>
                  <a:pt x="2680749" y="4641304"/>
                </a:cubicBezTo>
                <a:lnTo>
                  <a:pt x="2704586" y="4702819"/>
                </a:lnTo>
                <a:lnTo>
                  <a:pt x="274676" y="4702819"/>
                </a:lnTo>
                <a:lnTo>
                  <a:pt x="115292" y="4702819"/>
                </a:lnTo>
                <a:lnTo>
                  <a:pt x="0" y="4702819"/>
                </a:lnTo>
                <a:close/>
              </a:path>
            </a:pathLst>
          </a:custGeom>
          <a:solidFill>
            <a:srgbClr val="DAE5EA"/>
          </a:solidFill>
          <a:ln w="9176" cap="flat">
            <a:noFill/>
            <a:prstDash val="solid"/>
            <a:miter/>
          </a:ln>
        </p:spPr>
        <p:txBody>
          <a:bodyPr rtlCol="0" anchor="ctr"/>
          <a:lstStyle/>
          <a:p>
            <a:endParaRPr lang="de-DE" sz="1351" dirty="0"/>
          </a:p>
        </p:txBody>
      </p:sp>
      <p:sp>
        <p:nvSpPr>
          <p:cNvPr id="2" name="Titel 1">
            <a:extLst>
              <a:ext uri="{FF2B5EF4-FFF2-40B4-BE49-F238E27FC236}">
                <a16:creationId xmlns:a16="http://schemas.microsoft.com/office/drawing/2014/main" id="{26A72F4E-48F4-48C4-AAF5-77358A958D06}"/>
              </a:ext>
            </a:extLst>
          </p:cNvPr>
          <p:cNvSpPr>
            <a:spLocks noGrp="1"/>
          </p:cNvSpPr>
          <p:nvPr>
            <p:ph type="ctrTitle" hasCustomPrompt="1"/>
          </p:nvPr>
        </p:nvSpPr>
        <p:spPr>
          <a:xfrm>
            <a:off x="3654279" y="2268082"/>
            <a:ext cx="4401108" cy="1070009"/>
          </a:xfrm>
        </p:spPr>
        <p:txBody>
          <a:bodyPr lIns="0" tIns="0" rIns="0" bIns="0" anchor="b">
            <a:noAutofit/>
          </a:bodyPr>
          <a:lstStyle>
            <a:lvl1pPr algn="l">
              <a:defRPr sz="3600" b="0">
                <a:solidFill>
                  <a:schemeClr val="tx2"/>
                </a:solidFill>
              </a:defRPr>
            </a:lvl1pPr>
          </a:lstStyle>
          <a:p>
            <a:r>
              <a:rPr lang="de-DE" dirty="0"/>
              <a:t>Titel bearbeiten</a:t>
            </a:r>
          </a:p>
        </p:txBody>
      </p:sp>
      <p:sp>
        <p:nvSpPr>
          <p:cNvPr id="3" name="Untertitel 2">
            <a:extLst>
              <a:ext uri="{FF2B5EF4-FFF2-40B4-BE49-F238E27FC236}">
                <a16:creationId xmlns:a16="http://schemas.microsoft.com/office/drawing/2014/main" id="{BED0E50F-2245-4DD1-8901-55D904703F45}"/>
              </a:ext>
            </a:extLst>
          </p:cNvPr>
          <p:cNvSpPr>
            <a:spLocks noGrp="1"/>
          </p:cNvSpPr>
          <p:nvPr>
            <p:ph type="subTitle" idx="1"/>
          </p:nvPr>
        </p:nvSpPr>
        <p:spPr>
          <a:xfrm>
            <a:off x="3654279" y="3494160"/>
            <a:ext cx="4401108" cy="604640"/>
          </a:xfrm>
        </p:spPr>
        <p:txBody>
          <a:bodyPr>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grpSp>
        <p:nvGrpSpPr>
          <p:cNvPr id="8" name="Grafik 6">
            <a:extLst>
              <a:ext uri="{FF2B5EF4-FFF2-40B4-BE49-F238E27FC236}">
                <a16:creationId xmlns:a16="http://schemas.microsoft.com/office/drawing/2014/main" id="{4A50CB4E-A2BD-42A4-89AF-00FBAF42EDC2}"/>
              </a:ext>
            </a:extLst>
          </p:cNvPr>
          <p:cNvGrpSpPr>
            <a:grpSpLocks noChangeAspect="1"/>
          </p:cNvGrpSpPr>
          <p:nvPr userDrawn="1"/>
        </p:nvGrpSpPr>
        <p:grpSpPr>
          <a:xfrm>
            <a:off x="522799" y="385347"/>
            <a:ext cx="1528921" cy="584196"/>
            <a:chOff x="695325" y="516229"/>
            <a:chExt cx="2556359" cy="975572"/>
          </a:xfrm>
          <a:solidFill>
            <a:schemeClr val="tx2"/>
          </a:solidFill>
        </p:grpSpPr>
        <p:sp>
          <p:nvSpPr>
            <p:cNvPr id="9" name="Freihandform: Form 8">
              <a:extLst>
                <a:ext uri="{FF2B5EF4-FFF2-40B4-BE49-F238E27FC236}">
                  <a16:creationId xmlns:a16="http://schemas.microsoft.com/office/drawing/2014/main" id="{25C16EB5-4461-4758-A5F1-9FCFC409D904}"/>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grpFill/>
            <a:ln w="4510" cap="flat">
              <a:noFill/>
              <a:prstDash val="solid"/>
              <a:miter/>
            </a:ln>
          </p:spPr>
          <p:txBody>
            <a:bodyPr rtlCol="0" anchor="ctr"/>
            <a:lstStyle/>
            <a:p>
              <a:endParaRPr lang="de-DE" sz="1351"/>
            </a:p>
          </p:txBody>
        </p:sp>
        <p:sp>
          <p:nvSpPr>
            <p:cNvPr id="10" name="Freihandform: Form 9">
              <a:extLst>
                <a:ext uri="{FF2B5EF4-FFF2-40B4-BE49-F238E27FC236}">
                  <a16:creationId xmlns:a16="http://schemas.microsoft.com/office/drawing/2014/main" id="{74F2F414-99B5-4842-AE69-123A75660DF4}"/>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grpFill/>
            <a:ln w="4510" cap="flat">
              <a:noFill/>
              <a:prstDash val="solid"/>
              <a:miter/>
            </a:ln>
          </p:spPr>
          <p:txBody>
            <a:bodyPr rtlCol="0" anchor="ctr"/>
            <a:lstStyle/>
            <a:p>
              <a:endParaRPr lang="de-DE" sz="1351"/>
            </a:p>
          </p:txBody>
        </p:sp>
        <p:sp>
          <p:nvSpPr>
            <p:cNvPr id="11" name="Freihandform: Form 10">
              <a:extLst>
                <a:ext uri="{FF2B5EF4-FFF2-40B4-BE49-F238E27FC236}">
                  <a16:creationId xmlns:a16="http://schemas.microsoft.com/office/drawing/2014/main" id="{2AE2AF92-0F47-4975-97EE-AD59D0F4352B}"/>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grpFill/>
            <a:ln w="4510" cap="flat">
              <a:noFill/>
              <a:prstDash val="solid"/>
              <a:miter/>
            </a:ln>
          </p:spPr>
          <p:txBody>
            <a:bodyPr rtlCol="0" anchor="ctr"/>
            <a:lstStyle/>
            <a:p>
              <a:endParaRPr lang="de-DE" sz="1351"/>
            </a:p>
          </p:txBody>
        </p:sp>
        <p:sp>
          <p:nvSpPr>
            <p:cNvPr id="12" name="Freihandform: Form 11">
              <a:extLst>
                <a:ext uri="{FF2B5EF4-FFF2-40B4-BE49-F238E27FC236}">
                  <a16:creationId xmlns:a16="http://schemas.microsoft.com/office/drawing/2014/main" id="{39DDEE01-97C2-45BB-8AA5-588FD5885C56}"/>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grpFill/>
            <a:ln w="4510" cap="flat">
              <a:noFill/>
              <a:prstDash val="solid"/>
              <a:miter/>
            </a:ln>
          </p:spPr>
          <p:txBody>
            <a:bodyPr rtlCol="0" anchor="ctr"/>
            <a:lstStyle/>
            <a:p>
              <a:endParaRPr lang="de-DE" sz="1351" dirty="0"/>
            </a:p>
          </p:txBody>
        </p:sp>
      </p:grpSp>
      <p:sp>
        <p:nvSpPr>
          <p:cNvPr id="28" name="Datumsplatzhalter 3">
            <a:extLst>
              <a:ext uri="{FF2B5EF4-FFF2-40B4-BE49-F238E27FC236}">
                <a16:creationId xmlns:a16="http://schemas.microsoft.com/office/drawing/2014/main" id="{B9C2E3E9-74C5-4BA8-96B4-0798E93E31EF}"/>
              </a:ext>
            </a:extLst>
          </p:cNvPr>
          <p:cNvSpPr>
            <a:spLocks noGrp="1"/>
          </p:cNvSpPr>
          <p:nvPr>
            <p:ph type="dt" sz="half" idx="10"/>
          </p:nvPr>
        </p:nvSpPr>
        <p:spPr>
          <a:xfrm>
            <a:off x="526536" y="4460406"/>
            <a:ext cx="2057400" cy="274182"/>
          </a:xfrm>
          <a:prstGeom prst="rect">
            <a:avLst/>
          </a:prstGeom>
        </p:spPr>
        <p:txBody>
          <a:bodyPr lIns="0" tIns="0" rIns="0" bIns="0" anchor="ctr">
            <a:noAutofit/>
          </a:bodyPr>
          <a:lstStyle>
            <a:lvl1pPr>
              <a:defRPr lang="de-DE" smtClean="0">
                <a:solidFill>
                  <a:schemeClr val="tx2"/>
                </a:solidFill>
              </a:defRPr>
            </a:lvl1pPr>
          </a:lstStyle>
          <a:p>
            <a:endParaRPr lang="de-DE" dirty="0"/>
          </a:p>
        </p:txBody>
      </p:sp>
    </p:spTree>
    <p:extLst>
      <p:ext uri="{BB962C8B-B14F-4D97-AF65-F5344CB8AC3E}">
        <p14:creationId xmlns:p14="http://schemas.microsoft.com/office/powerpoint/2010/main" val="801216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 + Untertitel, gross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8" name="Textplatzhalter 7">
            <a:extLst>
              <a:ext uri="{FF2B5EF4-FFF2-40B4-BE49-F238E27FC236}">
                <a16:creationId xmlns:a16="http://schemas.microsoft.com/office/drawing/2014/main" id="{3BFE84D2-D951-43C8-81B8-BCF2BCBCC335}"/>
              </a:ext>
            </a:extLst>
          </p:cNvPr>
          <p:cNvSpPr>
            <a:spLocks noGrp="1"/>
          </p:cNvSpPr>
          <p:nvPr>
            <p:ph type="body" sz="quarter" idx="14"/>
          </p:nvPr>
        </p:nvSpPr>
        <p:spPr>
          <a:xfrm>
            <a:off x="521550" y="1545752"/>
            <a:ext cx="8101012" cy="3311525"/>
          </a:xfrm>
        </p:spPr>
        <p:txBody>
          <a:bodyPr>
            <a:noAutofit/>
          </a:bodyPr>
          <a:lstStyle>
            <a:lvl1pPr>
              <a:defRPr sz="2000"/>
            </a:lvl1pPr>
            <a:lvl2pPr>
              <a:defRPr sz="1800"/>
            </a:lvl2pPr>
            <a:lvl3pPr>
              <a:defRPr sz="1600"/>
            </a:lvl3pPr>
            <a:lvl4pPr>
              <a:defRPr sz="1600"/>
            </a:lvl4pPr>
            <a:lvl5pPr>
              <a:defRPr sz="1600"/>
            </a:lvl5pPr>
          </a:lstStyle>
          <a:p>
            <a:pPr lvl="0"/>
            <a:r>
              <a:rPr lang="de-DE"/>
              <a:t>Mastertextformat bearbeiten
Zweite Ebene
Dritte Ebene
Vierte Ebene
Fünfte Ebene</a:t>
            </a:r>
            <a:endParaRPr lang="de-DE" dirty="0"/>
          </a:p>
        </p:txBody>
      </p:sp>
      <p:sp>
        <p:nvSpPr>
          <p:cNvPr id="9" name="Textplatzhalter 9">
            <a:extLst>
              <a:ext uri="{FF2B5EF4-FFF2-40B4-BE49-F238E27FC236}">
                <a16:creationId xmlns:a16="http://schemas.microsoft.com/office/drawing/2014/main" id="{030E0540-8401-4306-9BF6-492F80888461}"/>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2400" b="0">
                <a:solidFill>
                  <a:schemeClr val="tx2">
                    <a:lumMod val="100000"/>
                  </a:schemeClr>
                </a:solidFill>
                <a:latin typeface="Arial" panose="020B0604020202020204" pitchFamily="34" charset="0"/>
              </a:defRPr>
            </a:lvl1pPr>
          </a:lstStyle>
          <a:p>
            <a:pPr lvl="0"/>
            <a:r>
              <a:rPr lang="de-DE"/>
              <a:t>Mastertextformat bearbeiten
Zweite Ebene
Dritte Ebene
Vierte Ebene
Fünfte Ebene</a:t>
            </a:r>
            <a:endParaRPr lang="de-DE" dirty="0"/>
          </a:p>
        </p:txBody>
      </p:sp>
    </p:spTree>
    <p:extLst>
      <p:ext uri="{BB962C8B-B14F-4D97-AF65-F5344CB8AC3E}">
        <p14:creationId xmlns:p14="http://schemas.microsoft.com/office/powerpoint/2010/main" val="3325410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2D15A-E19B-4725-AC01-F52639F085FE}"/>
              </a:ext>
            </a:extLst>
          </p:cNvPr>
          <p:cNvSpPr>
            <a:spLocks noGrp="1"/>
          </p:cNvSpPr>
          <p:nvPr>
            <p:ph type="title"/>
          </p:nvPr>
        </p:nvSpPr>
        <p:spPr/>
        <p:txBody>
          <a:bodyPr/>
          <a:lstStyle>
            <a:lvl1pPr>
              <a:defRPr/>
            </a:lvl1pPr>
          </a:lstStyle>
          <a:p>
            <a:r>
              <a:rPr lang="de-DE"/>
              <a:t>Mastertitelformat bearbeiten</a:t>
            </a:r>
            <a:endParaRPr lang="de-DE" dirty="0"/>
          </a:p>
        </p:txBody>
      </p:sp>
      <p:sp>
        <p:nvSpPr>
          <p:cNvPr id="6" name="Fußzeilenplatzhalter 5">
            <a:extLst>
              <a:ext uri="{FF2B5EF4-FFF2-40B4-BE49-F238E27FC236}">
                <a16:creationId xmlns:a16="http://schemas.microsoft.com/office/drawing/2014/main" id="{868FDF4B-5FA2-4BE9-91FF-2874E76FC59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E2C360C-95DE-4762-ABD3-B6787C410945}"/>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8" name="Textplatzhalter 7">
            <a:extLst>
              <a:ext uri="{FF2B5EF4-FFF2-40B4-BE49-F238E27FC236}">
                <a16:creationId xmlns:a16="http://schemas.microsoft.com/office/drawing/2014/main" id="{0B557236-B6F1-4EF1-92AD-2624537923D4}"/>
              </a:ext>
            </a:extLst>
          </p:cNvPr>
          <p:cNvSpPr>
            <a:spLocks noGrp="1"/>
          </p:cNvSpPr>
          <p:nvPr>
            <p:ph type="body" sz="quarter" idx="13"/>
          </p:nvPr>
        </p:nvSpPr>
        <p:spPr>
          <a:xfrm>
            <a:off x="521550" y="1422399"/>
            <a:ext cx="3941762" cy="3424238"/>
          </a:xfrm>
        </p:spPr>
        <p:txBody>
          <a:bodyPr>
            <a:noAutofit/>
          </a:bodyPr>
          <a:lstStyle/>
          <a:p>
            <a:pPr lvl="0"/>
            <a:r>
              <a:rPr lang="de-DE"/>
              <a:t>Mastertextformat bearbeiten
Zweite Ebene
Dritte Ebene
Vierte Ebene
Fünfte Ebene</a:t>
            </a:r>
          </a:p>
        </p:txBody>
      </p:sp>
      <p:sp>
        <p:nvSpPr>
          <p:cNvPr id="10" name="Textplatzhalter 9">
            <a:extLst>
              <a:ext uri="{FF2B5EF4-FFF2-40B4-BE49-F238E27FC236}">
                <a16:creationId xmlns:a16="http://schemas.microsoft.com/office/drawing/2014/main" id="{5D9B5E02-9A16-49B4-9355-BE71C0D66577}"/>
              </a:ext>
            </a:extLst>
          </p:cNvPr>
          <p:cNvSpPr>
            <a:spLocks noGrp="1"/>
          </p:cNvSpPr>
          <p:nvPr>
            <p:ph type="body" sz="quarter" idx="14"/>
          </p:nvPr>
        </p:nvSpPr>
        <p:spPr>
          <a:xfrm>
            <a:off x="4679950" y="1422400"/>
            <a:ext cx="3943350" cy="3424238"/>
          </a:xfrm>
        </p:spPr>
        <p:txBody>
          <a:bodyPr/>
          <a:lstStyle/>
          <a:p>
            <a:pPr lvl="0"/>
            <a:r>
              <a:rPr lang="de-DE"/>
              <a:t>Mastertextformat bearbeiten
Zweite Ebene
Dritte Ebene
Vierte Ebene
Fünfte Ebene</a:t>
            </a:r>
          </a:p>
        </p:txBody>
      </p:sp>
    </p:spTree>
    <p:extLst>
      <p:ext uri="{BB962C8B-B14F-4D97-AF65-F5344CB8AC3E}">
        <p14:creationId xmlns:p14="http://schemas.microsoft.com/office/powerpoint/2010/main" val="3383617931"/>
      </p:ext>
    </p:extLst>
  </p:cSld>
  <p:clrMapOvr>
    <a:masterClrMapping/>
  </p:clrMapOvr>
  <p:extLst>
    <p:ext uri="{DCECCB84-F9BA-43D5-87BE-67443E8EF086}">
      <p15:sldGuideLst xmlns:p15="http://schemas.microsoft.com/office/powerpoint/2012/main">
        <p15:guide id="1" pos="2812" userDrawn="1">
          <p15:clr>
            <a:srgbClr val="FBAE40"/>
          </p15:clr>
        </p15:guide>
        <p15:guide id="2" pos="294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Zwei Inhalte +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2D15A-E19B-4725-AC01-F52639F085FE}"/>
              </a:ext>
            </a:extLst>
          </p:cNvPr>
          <p:cNvSpPr>
            <a:spLocks noGrp="1"/>
          </p:cNvSpPr>
          <p:nvPr>
            <p:ph type="title"/>
          </p:nvPr>
        </p:nvSpPr>
        <p:spPr/>
        <p:txBody>
          <a:bodyPr tIns="0"/>
          <a:lstStyle/>
          <a:p>
            <a:r>
              <a:rPr lang="de-DE"/>
              <a:t>Mastertitelformat bearbeiten</a:t>
            </a:r>
            <a:endParaRPr lang="de-DE" dirty="0"/>
          </a:p>
        </p:txBody>
      </p:sp>
      <p:sp>
        <p:nvSpPr>
          <p:cNvPr id="6" name="Fußzeilenplatzhalter 5">
            <a:extLst>
              <a:ext uri="{FF2B5EF4-FFF2-40B4-BE49-F238E27FC236}">
                <a16:creationId xmlns:a16="http://schemas.microsoft.com/office/drawing/2014/main" id="{868FDF4B-5FA2-4BE9-91FF-2874E76FC59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E2C360C-95DE-4762-ABD3-B6787C410945}"/>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10" name="Textplatzhalter 9">
            <a:extLst>
              <a:ext uri="{FF2B5EF4-FFF2-40B4-BE49-F238E27FC236}">
                <a16:creationId xmlns:a16="http://schemas.microsoft.com/office/drawing/2014/main" id="{5B1E48B2-9056-46C9-8170-057A7DDAE8AC}"/>
              </a:ext>
            </a:extLst>
          </p:cNvPr>
          <p:cNvSpPr>
            <a:spLocks noGrp="1"/>
          </p:cNvSpPr>
          <p:nvPr>
            <p:ph type="body" sz="quarter" idx="14"/>
          </p:nvPr>
        </p:nvSpPr>
        <p:spPr>
          <a:xfrm>
            <a:off x="521550" y="1422399"/>
            <a:ext cx="3941762" cy="3492500"/>
          </a:xfrm>
        </p:spPr>
        <p:txBody>
          <a:bodyPr>
            <a:noAutofit/>
          </a:bodyPr>
          <a:lstStyle/>
          <a:p>
            <a:pPr lvl="0"/>
            <a:r>
              <a:rPr lang="de-DE"/>
              <a:t>Mastertextformat bearbeiten
Zweite Ebene
Dritte Ebene
Vierte Ebene
Fünfte Ebene</a:t>
            </a:r>
          </a:p>
        </p:txBody>
      </p:sp>
      <p:sp>
        <p:nvSpPr>
          <p:cNvPr id="12" name="Textplatzhalter 11">
            <a:extLst>
              <a:ext uri="{FF2B5EF4-FFF2-40B4-BE49-F238E27FC236}">
                <a16:creationId xmlns:a16="http://schemas.microsoft.com/office/drawing/2014/main" id="{3C9A547D-69C2-4513-9E4D-7F7C15B98CA0}"/>
              </a:ext>
            </a:extLst>
          </p:cNvPr>
          <p:cNvSpPr>
            <a:spLocks noGrp="1"/>
          </p:cNvSpPr>
          <p:nvPr>
            <p:ph type="body" sz="quarter" idx="15"/>
          </p:nvPr>
        </p:nvSpPr>
        <p:spPr>
          <a:xfrm>
            <a:off x="4679950" y="1422400"/>
            <a:ext cx="3937000" cy="3492500"/>
          </a:xfrm>
        </p:spPr>
        <p:txBody>
          <a:bodyPr/>
          <a:lstStyle/>
          <a:p>
            <a:pPr lvl="0"/>
            <a:r>
              <a:rPr lang="de-DE"/>
              <a:t>Mastertextformat bearbeiten
Zweite Ebene
Dritte Ebene
Vierte Ebene
Fünfte Ebene</a:t>
            </a:r>
          </a:p>
        </p:txBody>
      </p:sp>
      <p:sp>
        <p:nvSpPr>
          <p:cNvPr id="11" name="Textplatzhalter 9">
            <a:extLst>
              <a:ext uri="{FF2B5EF4-FFF2-40B4-BE49-F238E27FC236}">
                <a16:creationId xmlns:a16="http://schemas.microsoft.com/office/drawing/2014/main" id="{D524BA3A-5E5B-4B9E-872F-9D551BF905BA}"/>
              </a:ext>
            </a:extLst>
          </p:cNvPr>
          <p:cNvSpPr>
            <a:spLocks noGrp="1"/>
          </p:cNvSpPr>
          <p:nvPr>
            <p:ph type="body" sz="quarter" idx="16"/>
          </p:nvPr>
        </p:nvSpPr>
        <p:spPr>
          <a:xfrm>
            <a:off x="521495" y="1088384"/>
            <a:ext cx="3942556"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
Zweite Ebene
Dritte Ebene
Vierte Ebene
Fünfte Ebene</a:t>
            </a:r>
            <a:endParaRPr lang="de-DE" dirty="0"/>
          </a:p>
        </p:txBody>
      </p:sp>
      <p:sp>
        <p:nvSpPr>
          <p:cNvPr id="13" name="Textplatzhalter 9">
            <a:extLst>
              <a:ext uri="{FF2B5EF4-FFF2-40B4-BE49-F238E27FC236}">
                <a16:creationId xmlns:a16="http://schemas.microsoft.com/office/drawing/2014/main" id="{B84DD4AE-7842-411B-B7CF-80BB2ECD2D66}"/>
              </a:ext>
            </a:extLst>
          </p:cNvPr>
          <p:cNvSpPr>
            <a:spLocks noGrp="1"/>
          </p:cNvSpPr>
          <p:nvPr>
            <p:ph type="body" sz="quarter" idx="17"/>
          </p:nvPr>
        </p:nvSpPr>
        <p:spPr>
          <a:xfrm>
            <a:off x="4680744" y="1088384"/>
            <a:ext cx="3942556"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
Zweite Ebene
Dritte Ebene
Vierte Ebene
Fünfte Ebene</a:t>
            </a:r>
            <a:endParaRPr lang="de-DE" dirty="0"/>
          </a:p>
        </p:txBody>
      </p:sp>
    </p:spTree>
    <p:extLst>
      <p:ext uri="{BB962C8B-B14F-4D97-AF65-F5344CB8AC3E}">
        <p14:creationId xmlns:p14="http://schemas.microsoft.com/office/powerpoint/2010/main" val="246573215"/>
      </p:ext>
    </p:extLst>
  </p:cSld>
  <p:clrMapOvr>
    <a:masterClrMapping/>
  </p:clrMapOvr>
  <p:extLst>
    <p:ext uri="{DCECCB84-F9BA-43D5-87BE-67443E8EF086}">
      <p15:sldGuideLst xmlns:p15="http://schemas.microsoft.com/office/powerpoint/2012/main">
        <p15:guide id="1" pos="2812" userDrawn="1">
          <p15:clr>
            <a:srgbClr val="FBAE40"/>
          </p15:clr>
        </p15:guide>
        <p15:guide id="2" pos="294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gramnm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1B86FA-3D14-41C0-ACAC-6E7B70336D0F}"/>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C0BA41F9-75EC-4CB8-BD53-566512502FCF}"/>
              </a:ext>
            </a:extLst>
          </p:cNvPr>
          <p:cNvSpPr>
            <a:spLocks noGrp="1"/>
          </p:cNvSpPr>
          <p:nvPr>
            <p:ph type="sldNum" sz="quarter" idx="10"/>
          </p:nvPr>
        </p:nvSpPr>
        <p:spPr/>
        <p:txBody>
          <a:bodyPr/>
          <a:lstStyle/>
          <a:p>
            <a:fld id="{9D195BCC-3514-4B1B-9C18-24F3D67EC549}" type="slidenum">
              <a:rPr lang="de-DE" smtClean="0"/>
              <a:pPr/>
              <a:t>‹#›</a:t>
            </a:fld>
            <a:endParaRPr lang="de-DE" dirty="0"/>
          </a:p>
        </p:txBody>
      </p:sp>
      <p:sp>
        <p:nvSpPr>
          <p:cNvPr id="4" name="Fußzeilenplatzhalter 3">
            <a:extLst>
              <a:ext uri="{FF2B5EF4-FFF2-40B4-BE49-F238E27FC236}">
                <a16:creationId xmlns:a16="http://schemas.microsoft.com/office/drawing/2014/main" id="{77A52C21-7FA6-4626-B212-C78D01574B05}"/>
              </a:ext>
            </a:extLst>
          </p:cNvPr>
          <p:cNvSpPr>
            <a:spLocks noGrp="1"/>
          </p:cNvSpPr>
          <p:nvPr>
            <p:ph type="ftr" sz="quarter" idx="11"/>
          </p:nvPr>
        </p:nvSpPr>
        <p:spPr/>
        <p:txBody>
          <a:bodyPr/>
          <a:lstStyle/>
          <a:p>
            <a:endParaRPr lang="de-DE" dirty="0"/>
          </a:p>
        </p:txBody>
      </p:sp>
      <p:sp>
        <p:nvSpPr>
          <p:cNvPr id="12" name="Inhaltsplatzhalter 11">
            <a:extLst>
              <a:ext uri="{FF2B5EF4-FFF2-40B4-BE49-F238E27FC236}">
                <a16:creationId xmlns:a16="http://schemas.microsoft.com/office/drawing/2014/main" id="{B0FFFB7A-A86B-49FF-8A42-D51942986D72}"/>
              </a:ext>
            </a:extLst>
          </p:cNvPr>
          <p:cNvSpPr>
            <a:spLocks noGrp="1"/>
          </p:cNvSpPr>
          <p:nvPr>
            <p:ph sz="quarter" idx="16" hasCustomPrompt="1"/>
          </p:nvPr>
        </p:nvSpPr>
        <p:spPr>
          <a:xfrm>
            <a:off x="522288" y="1422400"/>
            <a:ext cx="8100219"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smtClean="0">
                <a:solidFill>
                  <a:schemeClr val="tx1">
                    <a:lumMod val="100000"/>
                  </a:schemeClr>
                </a:solidFill>
                <a:latin typeface="Arial" panose="020B0604020202020204" pitchFamily="34" charset="0"/>
              </a:defRPr>
            </a:lvl1pPr>
            <a:lvl2pPr>
              <a:defRPr lang="de-DE" smtClean="0"/>
            </a:lvl2pPr>
            <a:lvl3pPr>
              <a:defRPr lang="de-DE" smtClean="0"/>
            </a:lvl3pPr>
            <a:lvl4pPr>
              <a:defRPr lang="de-DE" smtClean="0"/>
            </a:lvl4pPr>
            <a:lvl5pPr>
              <a:defRPr lang="de-DE"/>
            </a:lvl5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8" name="Textplatzhalter 9">
            <a:extLst>
              <a:ext uri="{FF2B5EF4-FFF2-40B4-BE49-F238E27FC236}">
                <a16:creationId xmlns:a16="http://schemas.microsoft.com/office/drawing/2014/main" id="{F3492897-1306-4B56-ABBF-BECC42C3FC52}"/>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
Zweite Ebene
Dritte Ebene
Vierte Ebene
Fünfte Ebene</a:t>
            </a:r>
            <a:endParaRPr lang="de-DE" dirty="0"/>
          </a:p>
        </p:txBody>
      </p:sp>
    </p:spTree>
    <p:extLst>
      <p:ext uri="{BB962C8B-B14F-4D97-AF65-F5344CB8AC3E}">
        <p14:creationId xmlns:p14="http://schemas.microsoft.com/office/powerpoint/2010/main" val="1764643708"/>
      </p:ext>
    </p:extLst>
  </p:cSld>
  <p:clrMapOvr>
    <a:masterClrMapping/>
  </p:clrMapOvr>
  <p:extLst>
    <p:ext uri="{DCECCB84-F9BA-43D5-87BE-67443E8EF086}">
      <p15:sldGuideLst xmlns:p15="http://schemas.microsoft.com/office/powerpoint/2012/main">
        <p15:guide id="1" pos="3674">
          <p15:clr>
            <a:srgbClr val="FBAE40"/>
          </p15:clr>
        </p15:guide>
        <p15:guide id="2" pos="379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ellen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1B86FA-3D14-41C0-ACAC-6E7B70336D0F}"/>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C0BA41F9-75EC-4CB8-BD53-566512502FCF}"/>
              </a:ext>
            </a:extLst>
          </p:cNvPr>
          <p:cNvSpPr>
            <a:spLocks noGrp="1"/>
          </p:cNvSpPr>
          <p:nvPr>
            <p:ph type="sldNum" sz="quarter" idx="10"/>
          </p:nvPr>
        </p:nvSpPr>
        <p:spPr/>
        <p:txBody>
          <a:bodyPr/>
          <a:lstStyle/>
          <a:p>
            <a:fld id="{9D195BCC-3514-4B1B-9C18-24F3D67EC549}" type="slidenum">
              <a:rPr lang="de-DE" smtClean="0"/>
              <a:pPr/>
              <a:t>‹#›</a:t>
            </a:fld>
            <a:endParaRPr lang="de-DE" dirty="0"/>
          </a:p>
        </p:txBody>
      </p:sp>
      <p:sp>
        <p:nvSpPr>
          <p:cNvPr id="4" name="Fußzeilenplatzhalter 3">
            <a:extLst>
              <a:ext uri="{FF2B5EF4-FFF2-40B4-BE49-F238E27FC236}">
                <a16:creationId xmlns:a16="http://schemas.microsoft.com/office/drawing/2014/main" id="{77A52C21-7FA6-4626-B212-C78D01574B05}"/>
              </a:ext>
            </a:extLst>
          </p:cNvPr>
          <p:cNvSpPr>
            <a:spLocks noGrp="1"/>
          </p:cNvSpPr>
          <p:nvPr>
            <p:ph type="ftr" sz="quarter" idx="11"/>
          </p:nvPr>
        </p:nvSpPr>
        <p:spPr/>
        <p:txBody>
          <a:bodyPr/>
          <a:lstStyle/>
          <a:p>
            <a:endParaRPr lang="de-DE" dirty="0"/>
          </a:p>
        </p:txBody>
      </p:sp>
      <p:sp>
        <p:nvSpPr>
          <p:cNvPr id="10" name="Textplatzhalter 8">
            <a:extLst>
              <a:ext uri="{FF2B5EF4-FFF2-40B4-BE49-F238E27FC236}">
                <a16:creationId xmlns:a16="http://schemas.microsoft.com/office/drawing/2014/main" id="{C0C6EB1C-18E9-44D2-B97A-2055909E560B}"/>
              </a:ext>
            </a:extLst>
          </p:cNvPr>
          <p:cNvSpPr>
            <a:spLocks noGrp="1"/>
          </p:cNvSpPr>
          <p:nvPr>
            <p:ph type="body" sz="quarter" idx="15"/>
          </p:nvPr>
        </p:nvSpPr>
        <p:spPr>
          <a:xfrm>
            <a:off x="6030913" y="1422400"/>
            <a:ext cx="2590799" cy="3492500"/>
          </a:xfrm>
        </p:spPr>
        <p:txBody>
          <a:bodyPr/>
          <a:lstStyle/>
          <a:p>
            <a:pPr lvl="0"/>
            <a:r>
              <a:rPr lang="de-DE"/>
              <a:t>Mastertextformat bearbeiten
Zweite Ebene
Dritte Ebene
Vierte Ebene
Fünfte Ebene</a:t>
            </a:r>
          </a:p>
        </p:txBody>
      </p:sp>
      <p:sp>
        <p:nvSpPr>
          <p:cNvPr id="12" name="Inhaltsplatzhalter 11">
            <a:extLst>
              <a:ext uri="{FF2B5EF4-FFF2-40B4-BE49-F238E27FC236}">
                <a16:creationId xmlns:a16="http://schemas.microsoft.com/office/drawing/2014/main" id="{B0FFFB7A-A86B-49FF-8A42-D51942986D72}"/>
              </a:ext>
            </a:extLst>
          </p:cNvPr>
          <p:cNvSpPr>
            <a:spLocks noGrp="1"/>
          </p:cNvSpPr>
          <p:nvPr>
            <p:ph sz="quarter" idx="16" hasCustomPrompt="1"/>
          </p:nvPr>
        </p:nvSpPr>
        <p:spPr>
          <a:xfrm>
            <a:off x="522288" y="1422400"/>
            <a:ext cx="5310187"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smtClean="0">
                <a:solidFill>
                  <a:schemeClr val="tx1">
                    <a:lumMod val="100000"/>
                  </a:schemeClr>
                </a:solidFill>
                <a:latin typeface="Arial" panose="020B0604020202020204" pitchFamily="34" charset="0"/>
              </a:defRPr>
            </a:lvl1pPr>
            <a:lvl2pPr>
              <a:defRPr lang="de-DE" smtClean="0"/>
            </a:lvl2pPr>
            <a:lvl3pPr>
              <a:defRPr lang="de-DE" smtClean="0"/>
            </a:lvl3pPr>
            <a:lvl4pPr>
              <a:defRPr lang="de-DE" smtClean="0"/>
            </a:lvl4pPr>
            <a:lvl5pPr>
              <a:defRPr lang="de-DE"/>
            </a:lvl5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8" name="Textplatzhalter 9">
            <a:extLst>
              <a:ext uri="{FF2B5EF4-FFF2-40B4-BE49-F238E27FC236}">
                <a16:creationId xmlns:a16="http://schemas.microsoft.com/office/drawing/2014/main" id="{B5EF241F-A27F-4745-A9E0-F1A18E6D5531}"/>
              </a:ext>
            </a:extLst>
          </p:cNvPr>
          <p:cNvSpPr>
            <a:spLocks noGrp="1"/>
          </p:cNvSpPr>
          <p:nvPr>
            <p:ph type="body" sz="quarter" idx="17"/>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
Zweite Ebene
Dritte Ebene
Vierte Ebene
Fünfte Ebene</a:t>
            </a:r>
            <a:endParaRPr lang="de-DE" dirty="0"/>
          </a:p>
        </p:txBody>
      </p:sp>
    </p:spTree>
    <p:extLst>
      <p:ext uri="{BB962C8B-B14F-4D97-AF65-F5344CB8AC3E}">
        <p14:creationId xmlns:p14="http://schemas.microsoft.com/office/powerpoint/2010/main" val="2230283227"/>
      </p:ext>
    </p:extLst>
  </p:cSld>
  <p:clrMapOvr>
    <a:masterClrMapping/>
  </p:clrMapOvr>
  <p:extLst>
    <p:ext uri="{DCECCB84-F9BA-43D5-87BE-67443E8EF086}">
      <p15:sldGuideLst xmlns:p15="http://schemas.microsoft.com/office/powerpoint/2012/main">
        <p15:guide id="1" pos="3674" userDrawn="1">
          <p15:clr>
            <a:srgbClr val="FBAE40"/>
          </p15:clr>
        </p15:guide>
        <p15:guide id="2" pos="379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ellen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1B86FA-3D14-41C0-ACAC-6E7B70336D0F}"/>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C0BA41F9-75EC-4CB8-BD53-566512502FCF}"/>
              </a:ext>
            </a:extLst>
          </p:cNvPr>
          <p:cNvSpPr>
            <a:spLocks noGrp="1"/>
          </p:cNvSpPr>
          <p:nvPr>
            <p:ph type="sldNum" sz="quarter" idx="10"/>
          </p:nvPr>
        </p:nvSpPr>
        <p:spPr/>
        <p:txBody>
          <a:bodyPr/>
          <a:lstStyle/>
          <a:p>
            <a:fld id="{9D195BCC-3514-4B1B-9C18-24F3D67EC549}" type="slidenum">
              <a:rPr lang="de-DE" smtClean="0"/>
              <a:pPr/>
              <a:t>‹#›</a:t>
            </a:fld>
            <a:endParaRPr lang="de-DE" dirty="0"/>
          </a:p>
        </p:txBody>
      </p:sp>
      <p:sp>
        <p:nvSpPr>
          <p:cNvPr id="4" name="Fußzeilenplatzhalter 3">
            <a:extLst>
              <a:ext uri="{FF2B5EF4-FFF2-40B4-BE49-F238E27FC236}">
                <a16:creationId xmlns:a16="http://schemas.microsoft.com/office/drawing/2014/main" id="{77A52C21-7FA6-4626-B212-C78D01574B05}"/>
              </a:ext>
            </a:extLst>
          </p:cNvPr>
          <p:cNvSpPr>
            <a:spLocks noGrp="1"/>
          </p:cNvSpPr>
          <p:nvPr>
            <p:ph type="ftr" sz="quarter" idx="11"/>
          </p:nvPr>
        </p:nvSpPr>
        <p:spPr/>
        <p:txBody>
          <a:bodyPr/>
          <a:lstStyle/>
          <a:p>
            <a:endParaRPr lang="de-DE" dirty="0"/>
          </a:p>
        </p:txBody>
      </p:sp>
      <p:sp>
        <p:nvSpPr>
          <p:cNvPr id="9" name="Textplatzhalter 8">
            <a:extLst>
              <a:ext uri="{FF2B5EF4-FFF2-40B4-BE49-F238E27FC236}">
                <a16:creationId xmlns:a16="http://schemas.microsoft.com/office/drawing/2014/main" id="{D4ED614B-D2A2-4F44-8C55-EA89904996C0}"/>
              </a:ext>
            </a:extLst>
          </p:cNvPr>
          <p:cNvSpPr>
            <a:spLocks noGrp="1"/>
          </p:cNvSpPr>
          <p:nvPr>
            <p:ph type="body" sz="quarter" idx="14"/>
          </p:nvPr>
        </p:nvSpPr>
        <p:spPr>
          <a:xfrm>
            <a:off x="521550" y="1422399"/>
            <a:ext cx="2590800" cy="3492500"/>
          </a:xfrm>
        </p:spPr>
        <p:txBody>
          <a:bodyPr>
            <a:noAutofit/>
          </a:bodyPr>
          <a:lstStyle/>
          <a:p>
            <a:pPr lvl="0"/>
            <a:r>
              <a:rPr lang="de-DE"/>
              <a:t>Mastertextformat bearbeiten
Zweite Ebene
Dritte Ebene
Vierte Ebene
Fünfte Ebene</a:t>
            </a:r>
          </a:p>
        </p:txBody>
      </p:sp>
      <p:sp>
        <p:nvSpPr>
          <p:cNvPr id="15" name="Inhaltsplatzhalter 14">
            <a:extLst>
              <a:ext uri="{FF2B5EF4-FFF2-40B4-BE49-F238E27FC236}">
                <a16:creationId xmlns:a16="http://schemas.microsoft.com/office/drawing/2014/main" id="{78E908BC-1AEE-469A-8B07-24C581B63281}"/>
              </a:ext>
            </a:extLst>
          </p:cNvPr>
          <p:cNvSpPr>
            <a:spLocks noGrp="1"/>
          </p:cNvSpPr>
          <p:nvPr>
            <p:ph sz="quarter" idx="15" hasCustomPrompt="1"/>
          </p:nvPr>
        </p:nvSpPr>
        <p:spPr>
          <a:xfrm>
            <a:off x="3311525" y="1422400"/>
            <a:ext cx="5310188"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smtClean="0">
                <a:solidFill>
                  <a:schemeClr val="tx1">
                    <a:lumMod val="100000"/>
                  </a:schemeClr>
                </a:solidFill>
                <a:latin typeface="Arial" panose="020B0604020202020204" pitchFamily="34" charset="0"/>
              </a:defRPr>
            </a:lvl1pPr>
            <a:lvl2pPr>
              <a:defRPr lang="de-DE" smtClean="0"/>
            </a:lvl2pPr>
            <a:lvl3pPr>
              <a:defRPr lang="de-DE" smtClean="0"/>
            </a:lvl3pPr>
            <a:lvl4pPr>
              <a:defRPr lang="de-DE" smtClean="0"/>
            </a:lvl4pPr>
            <a:lvl5pPr>
              <a:defRPr lang="de-DE"/>
            </a:lvl5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8" name="Textplatzhalter 9">
            <a:extLst>
              <a:ext uri="{FF2B5EF4-FFF2-40B4-BE49-F238E27FC236}">
                <a16:creationId xmlns:a16="http://schemas.microsoft.com/office/drawing/2014/main" id="{A6859166-82E3-4ADA-A7AC-E590A723DEC8}"/>
              </a:ext>
            </a:extLst>
          </p:cNvPr>
          <p:cNvSpPr>
            <a:spLocks noGrp="1"/>
          </p:cNvSpPr>
          <p:nvPr>
            <p:ph type="body" sz="quarter" idx="16"/>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
Zweite Ebene
Dritte Ebene
Vierte Ebene
Fünfte Ebene</a:t>
            </a:r>
            <a:endParaRPr lang="de-DE" dirty="0"/>
          </a:p>
        </p:txBody>
      </p:sp>
    </p:spTree>
    <p:extLst>
      <p:ext uri="{BB962C8B-B14F-4D97-AF65-F5344CB8AC3E}">
        <p14:creationId xmlns:p14="http://schemas.microsoft.com/office/powerpoint/2010/main" val="3161278428"/>
      </p:ext>
    </p:extLst>
  </p:cSld>
  <p:clrMapOvr>
    <a:masterClrMapping/>
  </p:clrMapOvr>
  <p:extLst>
    <p:ext uri="{DCECCB84-F9BA-43D5-87BE-67443E8EF086}">
      <p15:sldGuideLst xmlns:p15="http://schemas.microsoft.com/office/powerpoint/2012/main">
        <p15:guide id="2" pos="1961" userDrawn="1">
          <p15:clr>
            <a:srgbClr val="FBAE40"/>
          </p15:clr>
        </p15:guide>
        <p15:guide id="3" pos="208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er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2D15A-E19B-4725-AC01-F52639F085FE}"/>
              </a:ext>
            </a:extLst>
          </p:cNvPr>
          <p:cNvSpPr>
            <a:spLocks noGrp="1"/>
          </p:cNvSpPr>
          <p:nvPr>
            <p:ph type="title"/>
          </p:nvPr>
        </p:nvSpPr>
        <p:spPr/>
        <p:txBody>
          <a:bodyPr/>
          <a:lstStyle/>
          <a:p>
            <a:r>
              <a:rPr lang="de-DE"/>
              <a:t>Mastertitelformat bearbeiten</a:t>
            </a:r>
            <a:endParaRPr lang="de-DE" dirty="0"/>
          </a:p>
        </p:txBody>
      </p:sp>
      <p:sp>
        <p:nvSpPr>
          <p:cNvPr id="6" name="Fußzeilenplatzhalter 5">
            <a:extLst>
              <a:ext uri="{FF2B5EF4-FFF2-40B4-BE49-F238E27FC236}">
                <a16:creationId xmlns:a16="http://schemas.microsoft.com/office/drawing/2014/main" id="{868FDF4B-5FA2-4BE9-91FF-2874E76FC59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E2C360C-95DE-4762-ABD3-B6787C410945}"/>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10" name="Textplatzhalter 9">
            <a:extLst>
              <a:ext uri="{FF2B5EF4-FFF2-40B4-BE49-F238E27FC236}">
                <a16:creationId xmlns:a16="http://schemas.microsoft.com/office/drawing/2014/main" id="{0FDB2AAA-C98E-4D27-9188-E7E5DBFF0977}"/>
              </a:ext>
            </a:extLst>
          </p:cNvPr>
          <p:cNvSpPr>
            <a:spLocks noGrp="1"/>
          </p:cNvSpPr>
          <p:nvPr>
            <p:ph type="body" sz="quarter" idx="15"/>
          </p:nvPr>
        </p:nvSpPr>
        <p:spPr>
          <a:xfrm>
            <a:off x="522288" y="1422400"/>
            <a:ext cx="3941762" cy="1638300"/>
          </a:xfrm>
        </p:spPr>
        <p:txBody>
          <a:bodyPr/>
          <a:lstStyle/>
          <a:p>
            <a:pPr lvl="0"/>
            <a:r>
              <a:rPr lang="de-DE"/>
              <a:t>Mastertextformat bearbeiten
Zweite Ebene
Dritte Ebene
Vierte Ebene
Fünfte Ebene</a:t>
            </a:r>
          </a:p>
        </p:txBody>
      </p:sp>
      <p:sp>
        <p:nvSpPr>
          <p:cNvPr id="18" name="Textplatzhalter 17">
            <a:extLst>
              <a:ext uri="{FF2B5EF4-FFF2-40B4-BE49-F238E27FC236}">
                <a16:creationId xmlns:a16="http://schemas.microsoft.com/office/drawing/2014/main" id="{5823B8EE-EC69-45B2-BAC9-1BCA4FBF1E03}"/>
              </a:ext>
            </a:extLst>
          </p:cNvPr>
          <p:cNvSpPr>
            <a:spLocks noGrp="1"/>
          </p:cNvSpPr>
          <p:nvPr>
            <p:ph type="body" sz="quarter" idx="16"/>
          </p:nvPr>
        </p:nvSpPr>
        <p:spPr>
          <a:xfrm>
            <a:off x="4679950" y="1422400"/>
            <a:ext cx="3941763" cy="1638300"/>
          </a:xfrm>
        </p:spPr>
        <p:txBody>
          <a:bodyPr/>
          <a:lstStyle/>
          <a:p>
            <a:pPr lvl="0"/>
            <a:r>
              <a:rPr lang="de-DE"/>
              <a:t>Mastertextformat bearbeiten
Zweite Ebene
Dritte Ebene
Vierte Ebene
Fünfte Ebene</a:t>
            </a:r>
          </a:p>
        </p:txBody>
      </p:sp>
      <p:sp>
        <p:nvSpPr>
          <p:cNvPr id="20" name="Textplatzhalter 19">
            <a:extLst>
              <a:ext uri="{FF2B5EF4-FFF2-40B4-BE49-F238E27FC236}">
                <a16:creationId xmlns:a16="http://schemas.microsoft.com/office/drawing/2014/main" id="{640510EC-0518-429F-B934-724E542AEEB8}"/>
              </a:ext>
            </a:extLst>
          </p:cNvPr>
          <p:cNvSpPr>
            <a:spLocks noGrp="1"/>
          </p:cNvSpPr>
          <p:nvPr>
            <p:ph type="body" sz="quarter" idx="17"/>
          </p:nvPr>
        </p:nvSpPr>
        <p:spPr>
          <a:xfrm>
            <a:off x="522288" y="3187700"/>
            <a:ext cx="3941762" cy="1638300"/>
          </a:xfrm>
        </p:spPr>
        <p:txBody>
          <a:bodyPr/>
          <a:lstStyle/>
          <a:p>
            <a:pPr lvl="0"/>
            <a:r>
              <a:rPr lang="de-DE"/>
              <a:t>Mastertextformat bearbeiten
Zweite Ebene
Dritte Ebene
Vierte Ebene
Fünfte Ebene</a:t>
            </a:r>
            <a:endParaRPr lang="de-DE" dirty="0"/>
          </a:p>
        </p:txBody>
      </p:sp>
      <p:sp>
        <p:nvSpPr>
          <p:cNvPr id="22" name="Textplatzhalter 21">
            <a:extLst>
              <a:ext uri="{FF2B5EF4-FFF2-40B4-BE49-F238E27FC236}">
                <a16:creationId xmlns:a16="http://schemas.microsoft.com/office/drawing/2014/main" id="{2C5C7A3E-AD9D-494E-9656-60D17A2D3DA4}"/>
              </a:ext>
            </a:extLst>
          </p:cNvPr>
          <p:cNvSpPr>
            <a:spLocks noGrp="1"/>
          </p:cNvSpPr>
          <p:nvPr>
            <p:ph type="body" sz="quarter" idx="18"/>
          </p:nvPr>
        </p:nvSpPr>
        <p:spPr>
          <a:xfrm>
            <a:off x="4679950" y="3187701"/>
            <a:ext cx="3943350" cy="1638300"/>
          </a:xfrm>
        </p:spPr>
        <p:txBody>
          <a:bodyPr/>
          <a:lstStyle/>
          <a:p>
            <a:pPr lvl="0"/>
            <a:r>
              <a:rPr lang="de-DE"/>
              <a:t>Mastertextformat bearbeiten
Zweite Ebene
Dritte Ebene
Vierte Ebene
Fünfte Ebene</a:t>
            </a:r>
          </a:p>
        </p:txBody>
      </p:sp>
    </p:spTree>
    <p:extLst>
      <p:ext uri="{BB962C8B-B14F-4D97-AF65-F5344CB8AC3E}">
        <p14:creationId xmlns:p14="http://schemas.microsoft.com/office/powerpoint/2010/main" val="3869609341"/>
      </p:ext>
    </p:extLst>
  </p:cSld>
  <p:clrMapOvr>
    <a:masterClrMapping/>
  </p:clrMapOvr>
  <p:extLst>
    <p:ext uri="{DCECCB84-F9BA-43D5-87BE-67443E8EF086}">
      <p15:sldGuideLst xmlns:p15="http://schemas.microsoft.com/office/powerpoint/2012/main">
        <p15:guide id="1" pos="2812" userDrawn="1">
          <p15:clr>
            <a:srgbClr val="FBAE40"/>
          </p15:clr>
        </p15:guide>
        <p15:guide id="2" pos="294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el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9" name="Textplatzhalter 8">
            <a:extLst>
              <a:ext uri="{FF2B5EF4-FFF2-40B4-BE49-F238E27FC236}">
                <a16:creationId xmlns:a16="http://schemas.microsoft.com/office/drawing/2014/main" id="{86BE7D15-C3F6-44ED-81D4-5CA3DF139463}"/>
              </a:ext>
            </a:extLst>
          </p:cNvPr>
          <p:cNvSpPr>
            <a:spLocks noGrp="1"/>
          </p:cNvSpPr>
          <p:nvPr>
            <p:ph type="body" sz="quarter" idx="14"/>
          </p:nvPr>
        </p:nvSpPr>
        <p:spPr>
          <a:xfrm>
            <a:off x="522288" y="1422400"/>
            <a:ext cx="3941762" cy="3492500"/>
          </a:xfrm>
        </p:spPr>
        <p:txBody>
          <a:bodyPr/>
          <a:lstStyle/>
          <a:p>
            <a:pPr lvl="0"/>
            <a:r>
              <a:rPr lang="de-DE"/>
              <a:t>Mastertextformat bearbeiten
Zweite Ebene
Dritte Ebene
Vierte Ebene
Fünfte Ebene</a:t>
            </a:r>
          </a:p>
        </p:txBody>
      </p:sp>
      <p:sp>
        <p:nvSpPr>
          <p:cNvPr id="11" name="Textplatzhalter 10">
            <a:extLst>
              <a:ext uri="{FF2B5EF4-FFF2-40B4-BE49-F238E27FC236}">
                <a16:creationId xmlns:a16="http://schemas.microsoft.com/office/drawing/2014/main" id="{A225A19B-F9D6-496E-93F0-23086F37CD51}"/>
              </a:ext>
            </a:extLst>
          </p:cNvPr>
          <p:cNvSpPr>
            <a:spLocks noGrp="1"/>
          </p:cNvSpPr>
          <p:nvPr>
            <p:ph type="body" sz="quarter" idx="15"/>
          </p:nvPr>
        </p:nvSpPr>
        <p:spPr>
          <a:xfrm>
            <a:off x="4679950" y="1422400"/>
            <a:ext cx="3943350" cy="3492500"/>
          </a:xfrm>
        </p:spPr>
        <p:txBody>
          <a:bodyPr>
            <a:noAutofit/>
          </a:bodyPr>
          <a:lstStyle/>
          <a:p>
            <a:pPr lvl="0"/>
            <a:r>
              <a:rPr lang="de-DE"/>
              <a:t>Mastertextformat bearbeiten
Zweite Ebene
Dritte Ebene
Vierte Ebene
Fünfte Ebene</a:t>
            </a:r>
          </a:p>
        </p:txBody>
      </p:sp>
      <p:sp>
        <p:nvSpPr>
          <p:cNvPr id="8" name="Textplatzhalter 9">
            <a:extLst>
              <a:ext uri="{FF2B5EF4-FFF2-40B4-BE49-F238E27FC236}">
                <a16:creationId xmlns:a16="http://schemas.microsoft.com/office/drawing/2014/main" id="{6D4CE321-A941-4440-9880-327F96B667D8}"/>
              </a:ext>
            </a:extLst>
          </p:cNvPr>
          <p:cNvSpPr>
            <a:spLocks noGrp="1"/>
          </p:cNvSpPr>
          <p:nvPr>
            <p:ph type="body" sz="quarter" idx="16"/>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
Zweite Ebene
Dritte Ebene
Vierte Ebene
Fünfte Ebene</a:t>
            </a:r>
            <a:endParaRPr lang="de-DE" dirty="0"/>
          </a:p>
        </p:txBody>
      </p:sp>
    </p:spTree>
    <p:extLst>
      <p:ext uri="{BB962C8B-B14F-4D97-AF65-F5344CB8AC3E}">
        <p14:creationId xmlns:p14="http://schemas.microsoft.com/office/powerpoint/2010/main" val="2112603952"/>
      </p:ext>
    </p:extLst>
  </p:cSld>
  <p:clrMapOvr>
    <a:masterClrMapping/>
  </p:clrMapOvr>
  <p:extLst>
    <p:ext uri="{DCECCB84-F9BA-43D5-87BE-67443E8EF086}">
      <p15:sldGuideLst xmlns:p15="http://schemas.microsoft.com/office/powerpoint/2012/main">
        <p15:guide id="1" pos="2812" userDrawn="1">
          <p15:clr>
            <a:srgbClr val="FBAE40"/>
          </p15:clr>
        </p15:guide>
        <p15:guide id="2" pos="294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halt + Kopf">
    <p:spTree>
      <p:nvGrpSpPr>
        <p:cNvPr id="1" name=""/>
        <p:cNvGrpSpPr/>
        <p:nvPr/>
      </p:nvGrpSpPr>
      <p:grpSpPr>
        <a:xfrm>
          <a:off x="0" y="0"/>
          <a:ext cx="0" cy="0"/>
          <a:chOff x="0" y="0"/>
          <a:chExt cx="0" cy="0"/>
        </a:xfrm>
      </p:grpSpPr>
      <p:grpSp>
        <p:nvGrpSpPr>
          <p:cNvPr id="53" name="Gruppieren 52">
            <a:extLst>
              <a:ext uri="{FF2B5EF4-FFF2-40B4-BE49-F238E27FC236}">
                <a16:creationId xmlns:a16="http://schemas.microsoft.com/office/drawing/2014/main" id="{A8B718B6-0A12-456A-A2B2-DDCE96D85C32}"/>
              </a:ext>
            </a:extLst>
          </p:cNvPr>
          <p:cNvGrpSpPr/>
          <p:nvPr userDrawn="1"/>
        </p:nvGrpSpPr>
        <p:grpSpPr>
          <a:xfrm>
            <a:off x="-4877" y="4950860"/>
            <a:ext cx="9148877" cy="198120"/>
            <a:chOff x="-4877" y="4950860"/>
            <a:chExt cx="9148877" cy="198120"/>
          </a:xfrm>
        </p:grpSpPr>
        <p:sp>
          <p:nvSpPr>
            <p:cNvPr id="54" name="bk object 18">
              <a:extLst>
                <a:ext uri="{FF2B5EF4-FFF2-40B4-BE49-F238E27FC236}">
                  <a16:creationId xmlns:a16="http://schemas.microsoft.com/office/drawing/2014/main" id="{AA03ADD9-BB66-4FBA-AA38-A477A97E7E8A}"/>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chemeClr val="tx2"/>
            </a:solidFill>
          </p:spPr>
          <p:txBody>
            <a:bodyPr wrap="square" lIns="0" tIns="0" rIns="0" bIns="0" rtlCol="0"/>
            <a:lstStyle/>
            <a:p>
              <a:endParaRPr/>
            </a:p>
          </p:txBody>
        </p:sp>
        <p:sp>
          <p:nvSpPr>
            <p:cNvPr id="55" name="bk object 18">
              <a:extLst>
                <a:ext uri="{FF2B5EF4-FFF2-40B4-BE49-F238E27FC236}">
                  <a16:creationId xmlns:a16="http://schemas.microsoft.com/office/drawing/2014/main" id="{483C21C1-427D-47E5-8D0D-E9E03790F6E3}"/>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chemeClr val="tx2"/>
            </a:solidFill>
          </p:spPr>
          <p:txBody>
            <a:bodyPr wrap="square" lIns="0" tIns="0" rIns="0" bIns="0" rtlCol="0"/>
            <a:lstStyle/>
            <a:p>
              <a:endParaRPr/>
            </a:p>
          </p:txBody>
        </p:sp>
        <p:sp>
          <p:nvSpPr>
            <p:cNvPr id="56" name="Holder 3">
              <a:extLst>
                <a:ext uri="{FF2B5EF4-FFF2-40B4-BE49-F238E27FC236}">
                  <a16:creationId xmlns:a16="http://schemas.microsoft.com/office/drawing/2014/main" id="{E224A6C7-1F26-4748-BB34-5F7E18EFB33C}"/>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grpSp>
        <p:nvGrpSpPr>
          <p:cNvPr id="16" name="Grafik 9">
            <a:extLst>
              <a:ext uri="{FF2B5EF4-FFF2-40B4-BE49-F238E27FC236}">
                <a16:creationId xmlns:a16="http://schemas.microsoft.com/office/drawing/2014/main" id="{FDF40BED-CE41-4F2B-9008-0CAE3088D83B}"/>
              </a:ext>
            </a:extLst>
          </p:cNvPr>
          <p:cNvGrpSpPr/>
          <p:nvPr userDrawn="1"/>
        </p:nvGrpSpPr>
        <p:grpSpPr>
          <a:xfrm>
            <a:off x="7741437" y="394294"/>
            <a:ext cx="1049330" cy="621121"/>
            <a:chOff x="10321916" y="525077"/>
            <a:chExt cx="1399106" cy="827140"/>
          </a:xfrm>
          <a:solidFill>
            <a:schemeClr val="accent1"/>
          </a:solidFill>
        </p:grpSpPr>
        <p:grpSp>
          <p:nvGrpSpPr>
            <p:cNvPr id="17" name="Grafik 9">
              <a:extLst>
                <a:ext uri="{FF2B5EF4-FFF2-40B4-BE49-F238E27FC236}">
                  <a16:creationId xmlns:a16="http://schemas.microsoft.com/office/drawing/2014/main" id="{0B49B38F-6A41-4759-B72C-5F216A133318}"/>
                </a:ext>
              </a:extLst>
            </p:cNvPr>
            <p:cNvGrpSpPr/>
            <p:nvPr/>
          </p:nvGrpSpPr>
          <p:grpSpPr>
            <a:xfrm>
              <a:off x="10321916" y="525077"/>
              <a:ext cx="1179212" cy="575107"/>
              <a:chOff x="10321916" y="525077"/>
              <a:chExt cx="1179212" cy="575107"/>
            </a:xfrm>
            <a:solidFill>
              <a:schemeClr val="accent1"/>
            </a:solidFill>
          </p:grpSpPr>
          <p:sp>
            <p:nvSpPr>
              <p:cNvPr id="36" name="Freihandform: Form 35">
                <a:extLst>
                  <a:ext uri="{FF2B5EF4-FFF2-40B4-BE49-F238E27FC236}">
                    <a16:creationId xmlns:a16="http://schemas.microsoft.com/office/drawing/2014/main" id="{CBFECEB3-E5D0-4A80-BB99-C9B0C0773EAA}"/>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chemeClr val="tx2"/>
              </a:solidFill>
              <a:ln w="2402" cap="flat">
                <a:noFill/>
                <a:prstDash val="solid"/>
                <a:miter/>
              </a:ln>
            </p:spPr>
            <p:txBody>
              <a:bodyPr rtlCol="0" anchor="ctr"/>
              <a:lstStyle/>
              <a:p>
                <a:endParaRPr lang="de-DE" sz="1351"/>
              </a:p>
            </p:txBody>
          </p:sp>
          <p:sp>
            <p:nvSpPr>
              <p:cNvPr id="37" name="Freihandform: Form 36">
                <a:extLst>
                  <a:ext uri="{FF2B5EF4-FFF2-40B4-BE49-F238E27FC236}">
                    <a16:creationId xmlns:a16="http://schemas.microsoft.com/office/drawing/2014/main" id="{205BBD97-9903-40A9-8B6F-28C8A15C6553}"/>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chemeClr val="tx2"/>
              </a:solidFill>
              <a:ln w="2402" cap="flat">
                <a:noFill/>
                <a:prstDash val="solid"/>
                <a:miter/>
              </a:ln>
            </p:spPr>
            <p:txBody>
              <a:bodyPr rtlCol="0" anchor="ctr"/>
              <a:lstStyle/>
              <a:p>
                <a:endParaRPr lang="de-DE" sz="1351"/>
              </a:p>
            </p:txBody>
          </p:sp>
          <p:sp>
            <p:nvSpPr>
              <p:cNvPr id="38" name="Freihandform: Form 37">
                <a:extLst>
                  <a:ext uri="{FF2B5EF4-FFF2-40B4-BE49-F238E27FC236}">
                    <a16:creationId xmlns:a16="http://schemas.microsoft.com/office/drawing/2014/main" id="{601EB764-A17E-450D-B58A-6703C97C9CE9}"/>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chemeClr val="tx2"/>
              </a:solidFill>
              <a:ln w="2402" cap="flat">
                <a:noFill/>
                <a:prstDash val="solid"/>
                <a:miter/>
              </a:ln>
            </p:spPr>
            <p:txBody>
              <a:bodyPr rtlCol="0" anchor="ctr"/>
              <a:lstStyle/>
              <a:p>
                <a:endParaRPr lang="de-DE" sz="1351"/>
              </a:p>
            </p:txBody>
          </p:sp>
          <p:sp>
            <p:nvSpPr>
              <p:cNvPr id="39" name="Freihandform: Form 38">
                <a:extLst>
                  <a:ext uri="{FF2B5EF4-FFF2-40B4-BE49-F238E27FC236}">
                    <a16:creationId xmlns:a16="http://schemas.microsoft.com/office/drawing/2014/main" id="{82DD2E94-DB4B-4BD8-BFDB-FDFAA8C69EA1}"/>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40" name="Freihandform: Form 39">
                <a:extLst>
                  <a:ext uri="{FF2B5EF4-FFF2-40B4-BE49-F238E27FC236}">
                    <a16:creationId xmlns:a16="http://schemas.microsoft.com/office/drawing/2014/main" id="{832D3428-693C-4D74-94D9-E68B7A16B041}"/>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41" name="Freihandform: Form 40">
                <a:extLst>
                  <a:ext uri="{FF2B5EF4-FFF2-40B4-BE49-F238E27FC236}">
                    <a16:creationId xmlns:a16="http://schemas.microsoft.com/office/drawing/2014/main" id="{0E083E88-01F2-4468-BC37-D107C47234B4}"/>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endParaRPr lang="de-DE" sz="1351"/>
              </a:p>
            </p:txBody>
          </p:sp>
        </p:grpSp>
        <p:sp>
          <p:nvSpPr>
            <p:cNvPr id="18" name="Freihandform: Form 17">
              <a:extLst>
                <a:ext uri="{FF2B5EF4-FFF2-40B4-BE49-F238E27FC236}">
                  <a16:creationId xmlns:a16="http://schemas.microsoft.com/office/drawing/2014/main" id="{CE077675-12C0-483D-8266-8C564517BD07}"/>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endParaRPr lang="de-DE" sz="1351"/>
            </a:p>
          </p:txBody>
        </p:sp>
        <p:sp>
          <p:nvSpPr>
            <p:cNvPr id="19" name="Freihandform: Form 18">
              <a:extLst>
                <a:ext uri="{FF2B5EF4-FFF2-40B4-BE49-F238E27FC236}">
                  <a16:creationId xmlns:a16="http://schemas.microsoft.com/office/drawing/2014/main" id="{FF4BAE46-A2AC-42A1-814E-CFCC32BEF113}"/>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endParaRPr lang="de-DE" sz="1351"/>
            </a:p>
          </p:txBody>
        </p:sp>
        <p:sp>
          <p:nvSpPr>
            <p:cNvPr id="20" name="Freihandform: Form 19">
              <a:extLst>
                <a:ext uri="{FF2B5EF4-FFF2-40B4-BE49-F238E27FC236}">
                  <a16:creationId xmlns:a16="http://schemas.microsoft.com/office/drawing/2014/main" id="{A46A2275-819B-4DE9-965C-8B94B846FB54}"/>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1" name="Grafik 9">
              <a:extLst>
                <a:ext uri="{FF2B5EF4-FFF2-40B4-BE49-F238E27FC236}">
                  <a16:creationId xmlns:a16="http://schemas.microsoft.com/office/drawing/2014/main" id="{E34EB2FE-23B4-47AC-B2B7-CDB4683102DA}"/>
                </a:ext>
              </a:extLst>
            </p:cNvPr>
            <p:cNvGrpSpPr/>
            <p:nvPr/>
          </p:nvGrpSpPr>
          <p:grpSpPr>
            <a:xfrm>
              <a:off x="10496140" y="1110575"/>
              <a:ext cx="101490" cy="55578"/>
              <a:chOff x="10496140" y="1110575"/>
              <a:chExt cx="101490" cy="55578"/>
            </a:xfrm>
            <a:solidFill>
              <a:srgbClr val="000000"/>
            </a:solidFill>
          </p:grpSpPr>
          <p:sp>
            <p:nvSpPr>
              <p:cNvPr id="34" name="Freihandform: Form 33">
                <a:extLst>
                  <a:ext uri="{FF2B5EF4-FFF2-40B4-BE49-F238E27FC236}">
                    <a16:creationId xmlns:a16="http://schemas.microsoft.com/office/drawing/2014/main" id="{FD23CBD4-1BEB-423E-8DC2-39059E53AA13}"/>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35" name="Freihandform: Form 34">
                <a:extLst>
                  <a:ext uri="{FF2B5EF4-FFF2-40B4-BE49-F238E27FC236}">
                    <a16:creationId xmlns:a16="http://schemas.microsoft.com/office/drawing/2014/main" id="{2C65A015-E440-4675-B7F3-555C1D4FBF52}"/>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endParaRPr lang="de-DE" sz="1351"/>
              </a:p>
            </p:txBody>
          </p:sp>
        </p:grpSp>
        <p:sp>
          <p:nvSpPr>
            <p:cNvPr id="22" name="Freihandform: Form 21">
              <a:extLst>
                <a:ext uri="{FF2B5EF4-FFF2-40B4-BE49-F238E27FC236}">
                  <a16:creationId xmlns:a16="http://schemas.microsoft.com/office/drawing/2014/main" id="{9333A91E-2316-4EF6-B3D9-6EEBD206C840}"/>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3" name="Grafik 9">
              <a:extLst>
                <a:ext uri="{FF2B5EF4-FFF2-40B4-BE49-F238E27FC236}">
                  <a16:creationId xmlns:a16="http://schemas.microsoft.com/office/drawing/2014/main" id="{C8616353-1EFD-4898-8A56-A00BAFC56FC0}"/>
                </a:ext>
              </a:extLst>
            </p:cNvPr>
            <p:cNvGrpSpPr/>
            <p:nvPr/>
          </p:nvGrpSpPr>
          <p:grpSpPr>
            <a:xfrm>
              <a:off x="10639675" y="1081336"/>
              <a:ext cx="106322" cy="86991"/>
              <a:chOff x="10639675" y="1081336"/>
              <a:chExt cx="106322" cy="86991"/>
            </a:xfrm>
            <a:solidFill>
              <a:srgbClr val="000000"/>
            </a:solidFill>
          </p:grpSpPr>
          <p:sp>
            <p:nvSpPr>
              <p:cNvPr id="32" name="Freihandform: Form 31">
                <a:extLst>
                  <a:ext uri="{FF2B5EF4-FFF2-40B4-BE49-F238E27FC236}">
                    <a16:creationId xmlns:a16="http://schemas.microsoft.com/office/drawing/2014/main" id="{89797380-64F5-4BE7-99B6-07726B5EFB53}"/>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endParaRPr lang="de-DE" sz="1351"/>
              </a:p>
            </p:txBody>
          </p:sp>
          <p:sp>
            <p:nvSpPr>
              <p:cNvPr id="33" name="Freihandform: Form 32">
                <a:extLst>
                  <a:ext uri="{FF2B5EF4-FFF2-40B4-BE49-F238E27FC236}">
                    <a16:creationId xmlns:a16="http://schemas.microsoft.com/office/drawing/2014/main" id="{FB09C04D-B801-4043-976F-2CB57892DD7A}"/>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endParaRPr lang="de-DE" sz="1351"/>
              </a:p>
            </p:txBody>
          </p:sp>
        </p:grpSp>
        <p:sp>
          <p:nvSpPr>
            <p:cNvPr id="24" name="Freihandform: Form 23">
              <a:extLst>
                <a:ext uri="{FF2B5EF4-FFF2-40B4-BE49-F238E27FC236}">
                  <a16:creationId xmlns:a16="http://schemas.microsoft.com/office/drawing/2014/main" id="{0C5D06E4-755E-46B7-B5D7-711E6626EED4}"/>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endParaRPr lang="de-DE" sz="1351"/>
            </a:p>
          </p:txBody>
        </p:sp>
        <p:sp>
          <p:nvSpPr>
            <p:cNvPr id="25" name="Freihandform: Form 24">
              <a:extLst>
                <a:ext uri="{FF2B5EF4-FFF2-40B4-BE49-F238E27FC236}">
                  <a16:creationId xmlns:a16="http://schemas.microsoft.com/office/drawing/2014/main" id="{C88A03F6-FACB-4995-B138-81008C66E666}"/>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26" name="Freihandform: Form 25">
              <a:extLst>
                <a:ext uri="{FF2B5EF4-FFF2-40B4-BE49-F238E27FC236}">
                  <a16:creationId xmlns:a16="http://schemas.microsoft.com/office/drawing/2014/main" id="{29192B9C-F3FF-4EAF-BBCF-ACEA07ACC4AB}"/>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7" name="Grafik 9">
              <a:extLst>
                <a:ext uri="{FF2B5EF4-FFF2-40B4-BE49-F238E27FC236}">
                  <a16:creationId xmlns:a16="http://schemas.microsoft.com/office/drawing/2014/main" id="{3BE7F837-4861-4A4D-BD76-15443C5AA3A4}"/>
                </a:ext>
              </a:extLst>
            </p:cNvPr>
            <p:cNvGrpSpPr/>
            <p:nvPr/>
          </p:nvGrpSpPr>
          <p:grpSpPr>
            <a:xfrm>
              <a:off x="10321916" y="1110575"/>
              <a:ext cx="1399106" cy="241642"/>
              <a:chOff x="10321916" y="1110575"/>
              <a:chExt cx="1399106" cy="241642"/>
            </a:xfrm>
            <a:solidFill>
              <a:schemeClr val="accent1"/>
            </a:solidFill>
          </p:grpSpPr>
          <p:sp>
            <p:nvSpPr>
              <p:cNvPr id="28" name="Freihandform: Form 27">
                <a:extLst>
                  <a:ext uri="{FF2B5EF4-FFF2-40B4-BE49-F238E27FC236}">
                    <a16:creationId xmlns:a16="http://schemas.microsoft.com/office/drawing/2014/main" id="{BB1FE5B7-58E9-40E5-A04E-E7CAAE5D0E37}"/>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29" name="Freihandform: Form 28">
                <a:extLst>
                  <a:ext uri="{FF2B5EF4-FFF2-40B4-BE49-F238E27FC236}">
                    <a16:creationId xmlns:a16="http://schemas.microsoft.com/office/drawing/2014/main" id="{E90E6BEA-4D78-4289-A05B-4F064701D3E5}"/>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30" name="Freihandform: Form 29">
                <a:extLst>
                  <a:ext uri="{FF2B5EF4-FFF2-40B4-BE49-F238E27FC236}">
                    <a16:creationId xmlns:a16="http://schemas.microsoft.com/office/drawing/2014/main" id="{174474D8-C33C-4271-85AE-095508EFB8EE}"/>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endParaRPr lang="de-DE" sz="1351"/>
              </a:p>
            </p:txBody>
          </p:sp>
          <p:sp>
            <p:nvSpPr>
              <p:cNvPr id="31" name="Freihandform: Form 30">
                <a:extLst>
                  <a:ext uri="{FF2B5EF4-FFF2-40B4-BE49-F238E27FC236}">
                    <a16:creationId xmlns:a16="http://schemas.microsoft.com/office/drawing/2014/main" id="{22FEF1E6-C2ED-48D1-B68D-F0300DB16821}"/>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chemeClr val="tx2"/>
              </a:solidFill>
              <a:ln w="2402" cap="flat">
                <a:noFill/>
                <a:prstDash val="solid"/>
                <a:miter/>
              </a:ln>
            </p:spPr>
            <p:txBody>
              <a:bodyPr rtlCol="0" anchor="ctr"/>
              <a:lstStyle/>
              <a:p>
                <a:endParaRPr lang="de-DE" sz="1351"/>
              </a:p>
            </p:txBody>
          </p:sp>
        </p:grpSp>
      </p:grpSp>
      <p:pic>
        <p:nvPicPr>
          <p:cNvPr id="12" name="Grafik 11">
            <a:extLst>
              <a:ext uri="{FF2B5EF4-FFF2-40B4-BE49-F238E27FC236}">
                <a16:creationId xmlns:a16="http://schemas.microsoft.com/office/drawing/2014/main" id="{3B9C8E9F-01A9-4CE0-8030-B76B3BE38D64}"/>
              </a:ext>
            </a:extLst>
          </p:cNvPr>
          <p:cNvPicPr>
            <a:picLocks noChangeAspect="1"/>
          </p:cNvPicPr>
          <p:nvPr userDrawn="1"/>
        </p:nvPicPr>
        <p:blipFill>
          <a:blip r:embed="rId2">
            <a:extLst>
              <a:ext uri="{96DAC541-7B7A-43D3-8B79-37D633B846F1}">
                <asvg:svgBlip xmlns:asvg="http://schemas.microsoft.com/office/drawing/2016/SVG/main" r:embed="rId3"/>
              </a:ext>
            </a:extLst>
          </a:blip>
          <a:srcRect l="28921" t="8747" b="17591"/>
          <a:stretch>
            <a:fillRect/>
          </a:stretch>
        </p:blipFill>
        <p:spPr>
          <a:xfrm>
            <a:off x="0" y="0"/>
            <a:ext cx="3731958" cy="4914900"/>
          </a:xfrm>
          <a:custGeom>
            <a:avLst/>
            <a:gdLst>
              <a:gd name="connsiteX0" fmla="*/ 0 w 5015880"/>
              <a:gd name="connsiteY0" fmla="*/ 0 h 6597650"/>
              <a:gd name="connsiteX1" fmla="*/ 5015880 w 5015880"/>
              <a:gd name="connsiteY1" fmla="*/ 0 h 6597650"/>
              <a:gd name="connsiteX2" fmla="*/ 5015880 w 5015880"/>
              <a:gd name="connsiteY2" fmla="*/ 6597650 h 6597650"/>
              <a:gd name="connsiteX3" fmla="*/ 0 w 5015880"/>
              <a:gd name="connsiteY3" fmla="*/ 6597650 h 6597650"/>
            </a:gdLst>
            <a:ahLst/>
            <a:cxnLst>
              <a:cxn ang="0">
                <a:pos x="connsiteX0" y="connsiteY0"/>
              </a:cxn>
              <a:cxn ang="0">
                <a:pos x="connsiteX1" y="connsiteY1"/>
              </a:cxn>
              <a:cxn ang="0">
                <a:pos x="connsiteX2" y="connsiteY2"/>
              </a:cxn>
              <a:cxn ang="0">
                <a:pos x="connsiteX3" y="connsiteY3"/>
              </a:cxn>
            </a:cxnLst>
            <a:rect l="l" t="t" r="r" b="b"/>
            <a:pathLst>
              <a:path w="5015880" h="6597650">
                <a:moveTo>
                  <a:pt x="0" y="0"/>
                </a:moveTo>
                <a:lnTo>
                  <a:pt x="5015880" y="0"/>
                </a:lnTo>
                <a:lnTo>
                  <a:pt x="5015880" y="6597650"/>
                </a:lnTo>
                <a:lnTo>
                  <a:pt x="0" y="6597650"/>
                </a:lnTo>
                <a:close/>
              </a:path>
            </a:pathLst>
          </a:custGeom>
        </p:spPr>
      </p:pic>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lvl1pPr>
              <a:defRPr/>
            </a:lvl1pPr>
          </a:lstStyle>
          <a:p>
            <a:endParaRPr lang="de-DE" dirty="0"/>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44" name="Titel 1">
            <a:extLst>
              <a:ext uri="{FF2B5EF4-FFF2-40B4-BE49-F238E27FC236}">
                <a16:creationId xmlns:a16="http://schemas.microsoft.com/office/drawing/2014/main" id="{A4C0BC30-E626-4EC3-B52E-EC6CECC18BA9}"/>
              </a:ext>
            </a:extLst>
          </p:cNvPr>
          <p:cNvSpPr>
            <a:spLocks noGrp="1"/>
          </p:cNvSpPr>
          <p:nvPr>
            <p:ph type="title" hasCustomPrompt="1"/>
          </p:nvPr>
        </p:nvSpPr>
        <p:spPr>
          <a:xfrm>
            <a:off x="4464051" y="330910"/>
            <a:ext cx="2889316" cy="452322"/>
          </a:xfrm>
        </p:spPr>
        <p:txBody>
          <a:bodyPr/>
          <a:lstStyle/>
          <a:p>
            <a:r>
              <a:rPr lang="de-DE" dirty="0"/>
              <a:t>Titel</a:t>
            </a:r>
          </a:p>
        </p:txBody>
      </p:sp>
      <p:cxnSp>
        <p:nvCxnSpPr>
          <p:cNvPr id="46" name="Gerader Verbinder 45">
            <a:extLst>
              <a:ext uri="{FF2B5EF4-FFF2-40B4-BE49-F238E27FC236}">
                <a16:creationId xmlns:a16="http://schemas.microsoft.com/office/drawing/2014/main" id="{F23939B8-98AC-4295-9C3F-D06AC0E2B265}"/>
              </a:ext>
            </a:extLst>
          </p:cNvPr>
          <p:cNvCxnSpPr>
            <a:cxnSpLocks/>
          </p:cNvCxnSpPr>
          <p:nvPr userDrawn="1"/>
        </p:nvCxnSpPr>
        <p:spPr>
          <a:xfrm>
            <a:off x="4464051" y="974732"/>
            <a:ext cx="2889315" cy="0"/>
          </a:xfrm>
          <a:prstGeom prst="line">
            <a:avLst/>
          </a:prstGeom>
          <a:ln w="19050">
            <a:solidFill>
              <a:srgbClr val="CCDDE7"/>
            </a:solidFill>
          </a:ln>
        </p:spPr>
        <p:style>
          <a:lnRef idx="1">
            <a:schemeClr val="accent1"/>
          </a:lnRef>
          <a:fillRef idx="0">
            <a:schemeClr val="accent1"/>
          </a:fillRef>
          <a:effectRef idx="0">
            <a:schemeClr val="accent1"/>
          </a:effectRef>
          <a:fontRef idx="minor">
            <a:schemeClr val="tx1"/>
          </a:fontRef>
        </p:style>
      </p:cxnSp>
      <p:sp>
        <p:nvSpPr>
          <p:cNvPr id="5" name="Textplatzhalter 4">
            <a:extLst>
              <a:ext uri="{FF2B5EF4-FFF2-40B4-BE49-F238E27FC236}">
                <a16:creationId xmlns:a16="http://schemas.microsoft.com/office/drawing/2014/main" id="{D16C751C-C99C-4A88-ADDD-C33FB6EC870E}"/>
              </a:ext>
            </a:extLst>
          </p:cNvPr>
          <p:cNvSpPr>
            <a:spLocks noGrp="1"/>
          </p:cNvSpPr>
          <p:nvPr>
            <p:ph type="body" sz="quarter" idx="13"/>
          </p:nvPr>
        </p:nvSpPr>
        <p:spPr>
          <a:xfrm>
            <a:off x="4464050" y="1422400"/>
            <a:ext cx="4368800" cy="3492500"/>
          </a:xfrm>
        </p:spPr>
        <p:txBody>
          <a:bodyPr>
            <a:noAutofit/>
          </a:bodyPr>
          <a:lstStyle/>
          <a:p>
            <a:pPr lvl="0"/>
            <a:r>
              <a:rPr lang="de-DE"/>
              <a:t>Mastertextformat bearbeiten
Zweite Ebene
Dritte Ebene
Vierte Ebene
Fünfte Ebene</a:t>
            </a:r>
            <a:endParaRPr lang="de-DE" dirty="0"/>
          </a:p>
        </p:txBody>
      </p:sp>
      <p:sp>
        <p:nvSpPr>
          <p:cNvPr id="42" name="Textplatzhalter 9">
            <a:extLst>
              <a:ext uri="{FF2B5EF4-FFF2-40B4-BE49-F238E27FC236}">
                <a16:creationId xmlns:a16="http://schemas.microsoft.com/office/drawing/2014/main" id="{E4C94B29-D663-4D46-BC85-1EE4E8715F13}"/>
              </a:ext>
            </a:extLst>
          </p:cNvPr>
          <p:cNvSpPr>
            <a:spLocks noGrp="1"/>
          </p:cNvSpPr>
          <p:nvPr>
            <p:ph type="body" sz="quarter" idx="15"/>
          </p:nvPr>
        </p:nvSpPr>
        <p:spPr>
          <a:xfrm>
            <a:off x="4464050" y="1088384"/>
            <a:ext cx="4158457"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
Zweite Ebene
Dritte Ebene
Vierte Ebene
Fünfte Ebene</a:t>
            </a:r>
            <a:endParaRPr lang="de-DE" dirty="0"/>
          </a:p>
        </p:txBody>
      </p:sp>
    </p:spTree>
    <p:extLst>
      <p:ext uri="{BB962C8B-B14F-4D97-AF65-F5344CB8AC3E}">
        <p14:creationId xmlns:p14="http://schemas.microsoft.com/office/powerpoint/2010/main" val="1077683850"/>
      </p:ext>
    </p:extLst>
  </p:cSld>
  <p:clrMapOvr>
    <a:masterClrMapping/>
  </p:clrMapOvr>
  <p:extLst>
    <p:ext uri="{DCECCB84-F9BA-43D5-87BE-67443E8EF086}">
      <p15:sldGuideLst xmlns:p15="http://schemas.microsoft.com/office/powerpoint/2012/main">
        <p15:guide id="1" pos="281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alt + Bild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8" name="Inhaltsplatzhalter 7">
            <a:extLst>
              <a:ext uri="{FF2B5EF4-FFF2-40B4-BE49-F238E27FC236}">
                <a16:creationId xmlns:a16="http://schemas.microsoft.com/office/drawing/2014/main" id="{6D03C39F-F4DA-4E33-9C12-0C07D46B74D2}"/>
              </a:ext>
            </a:extLst>
          </p:cNvPr>
          <p:cNvSpPr>
            <a:spLocks noGrp="1"/>
          </p:cNvSpPr>
          <p:nvPr>
            <p:ph sz="quarter" idx="14" hasCustomPrompt="1"/>
          </p:nvPr>
        </p:nvSpPr>
        <p:spPr>
          <a:xfrm>
            <a:off x="4625577" y="1422400"/>
            <a:ext cx="4518422"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1" name="Textplatzhalter 10">
            <a:extLst>
              <a:ext uri="{FF2B5EF4-FFF2-40B4-BE49-F238E27FC236}">
                <a16:creationId xmlns:a16="http://schemas.microsoft.com/office/drawing/2014/main" id="{C5337AD4-58C4-4CD3-B6EE-0320BEF61A5B}"/>
              </a:ext>
            </a:extLst>
          </p:cNvPr>
          <p:cNvSpPr>
            <a:spLocks noGrp="1"/>
          </p:cNvSpPr>
          <p:nvPr>
            <p:ph type="body" sz="quarter" idx="15"/>
          </p:nvPr>
        </p:nvSpPr>
        <p:spPr>
          <a:xfrm>
            <a:off x="521550" y="1422399"/>
            <a:ext cx="3754437" cy="3492500"/>
          </a:xfrm>
        </p:spPr>
        <p:txBody>
          <a:bodyPr>
            <a:noAutofit/>
          </a:bodyPr>
          <a:lstStyle/>
          <a:p>
            <a:pPr lvl="0"/>
            <a:r>
              <a:rPr lang="de-DE"/>
              <a:t>Mastertextformat bearbeiten
Zweite Ebene
Dritte Ebene
Vierte Ebene
Fünfte Ebene</a:t>
            </a:r>
          </a:p>
        </p:txBody>
      </p:sp>
      <p:sp>
        <p:nvSpPr>
          <p:cNvPr id="9" name="Textplatzhalter 9">
            <a:extLst>
              <a:ext uri="{FF2B5EF4-FFF2-40B4-BE49-F238E27FC236}">
                <a16:creationId xmlns:a16="http://schemas.microsoft.com/office/drawing/2014/main" id="{F7C652DC-A5C6-48EB-A305-6D10BD956A77}"/>
              </a:ext>
            </a:extLst>
          </p:cNvPr>
          <p:cNvSpPr>
            <a:spLocks noGrp="1"/>
          </p:cNvSpPr>
          <p:nvPr>
            <p:ph type="body" sz="quarter" idx="16"/>
          </p:nvPr>
        </p:nvSpPr>
        <p:spPr>
          <a:xfrm>
            <a:off x="521494" y="1088384"/>
            <a:ext cx="3754437"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
Zweite Ebene
Dritte Ebene
Vierte Ebene
Fünfte Ebene</a:t>
            </a:r>
            <a:endParaRPr lang="de-DE" dirty="0"/>
          </a:p>
        </p:txBody>
      </p:sp>
    </p:spTree>
    <p:extLst>
      <p:ext uri="{BB962C8B-B14F-4D97-AF65-F5344CB8AC3E}">
        <p14:creationId xmlns:p14="http://schemas.microsoft.com/office/powerpoint/2010/main" val="557660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folie 2">
    <p:spTree>
      <p:nvGrpSpPr>
        <p:cNvPr id="1" name=""/>
        <p:cNvGrpSpPr/>
        <p:nvPr/>
      </p:nvGrpSpPr>
      <p:grpSpPr>
        <a:xfrm>
          <a:off x="0" y="0"/>
          <a:ext cx="0" cy="0"/>
          <a:chOff x="0" y="0"/>
          <a:chExt cx="0" cy="0"/>
        </a:xfrm>
      </p:grpSpPr>
      <p:grpSp>
        <p:nvGrpSpPr>
          <p:cNvPr id="27" name="Gruppieren 26">
            <a:extLst>
              <a:ext uri="{FF2B5EF4-FFF2-40B4-BE49-F238E27FC236}">
                <a16:creationId xmlns:a16="http://schemas.microsoft.com/office/drawing/2014/main" id="{991EEF65-5B2F-4153-B72A-8188920387E8}"/>
              </a:ext>
            </a:extLst>
          </p:cNvPr>
          <p:cNvGrpSpPr/>
          <p:nvPr userDrawn="1"/>
        </p:nvGrpSpPr>
        <p:grpSpPr>
          <a:xfrm>
            <a:off x="-4877" y="4950860"/>
            <a:ext cx="9148877" cy="198120"/>
            <a:chOff x="-4877" y="4950860"/>
            <a:chExt cx="9148877" cy="198120"/>
          </a:xfrm>
        </p:grpSpPr>
        <p:sp>
          <p:nvSpPr>
            <p:cNvPr id="28" name="bk object 18">
              <a:extLst>
                <a:ext uri="{FF2B5EF4-FFF2-40B4-BE49-F238E27FC236}">
                  <a16:creationId xmlns:a16="http://schemas.microsoft.com/office/drawing/2014/main" id="{7F2B589E-3839-4C3B-92E1-F293A76DB3C1}"/>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chemeClr val="tx2"/>
            </a:solidFill>
          </p:spPr>
          <p:txBody>
            <a:bodyPr wrap="square" lIns="0" tIns="0" rIns="0" bIns="0" rtlCol="0"/>
            <a:lstStyle/>
            <a:p>
              <a:endParaRPr/>
            </a:p>
          </p:txBody>
        </p:sp>
        <p:sp>
          <p:nvSpPr>
            <p:cNvPr id="29" name="bk object 18">
              <a:extLst>
                <a:ext uri="{FF2B5EF4-FFF2-40B4-BE49-F238E27FC236}">
                  <a16:creationId xmlns:a16="http://schemas.microsoft.com/office/drawing/2014/main" id="{8DC76EE0-F751-40CD-B7DB-DC698896789C}"/>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chemeClr val="tx2"/>
            </a:solidFill>
          </p:spPr>
          <p:txBody>
            <a:bodyPr wrap="square" lIns="0" tIns="0" rIns="0" bIns="0" rtlCol="0"/>
            <a:lstStyle/>
            <a:p>
              <a:endParaRPr/>
            </a:p>
          </p:txBody>
        </p:sp>
        <p:sp>
          <p:nvSpPr>
            <p:cNvPr id="30" name="Holder 3">
              <a:extLst>
                <a:ext uri="{FF2B5EF4-FFF2-40B4-BE49-F238E27FC236}">
                  <a16:creationId xmlns:a16="http://schemas.microsoft.com/office/drawing/2014/main" id="{5DFAD467-705A-4EBF-B0CD-82975D99AB5A}"/>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26" name="Freihandform: Form 25">
            <a:extLst>
              <a:ext uri="{FF2B5EF4-FFF2-40B4-BE49-F238E27FC236}">
                <a16:creationId xmlns:a16="http://schemas.microsoft.com/office/drawing/2014/main" id="{59BE50D6-D2EF-43B9-8437-C5253F74EA60}"/>
              </a:ext>
            </a:extLst>
          </p:cNvPr>
          <p:cNvSpPr/>
          <p:nvPr userDrawn="1"/>
        </p:nvSpPr>
        <p:spPr>
          <a:xfrm>
            <a:off x="1" y="1422400"/>
            <a:ext cx="3167992" cy="3492500"/>
          </a:xfrm>
          <a:custGeom>
            <a:avLst/>
            <a:gdLst>
              <a:gd name="connsiteX0" fmla="*/ 3773588 w 4271120"/>
              <a:gd name="connsiteY0" fmla="*/ 3280579 h 4702819"/>
              <a:gd name="connsiteX1" fmla="*/ 3717970 w 4271120"/>
              <a:gd name="connsiteY1" fmla="*/ 3393838 h 4702819"/>
              <a:gd name="connsiteX2" fmla="*/ 3755385 w 4271120"/>
              <a:gd name="connsiteY2" fmla="*/ 3541480 h 4702819"/>
              <a:gd name="connsiteX3" fmla="*/ 3742240 w 4271120"/>
              <a:gd name="connsiteY3" fmla="*/ 3544514 h 4702819"/>
              <a:gd name="connsiteX4" fmla="*/ 3594598 w 4271120"/>
              <a:gd name="connsiteY4" fmla="*/ 3403951 h 4702819"/>
              <a:gd name="connsiteX5" fmla="*/ 3773588 w 4271120"/>
              <a:gd name="connsiteY5" fmla="*/ 3280579 h 4702819"/>
              <a:gd name="connsiteX6" fmla="*/ 3937409 w 4271120"/>
              <a:gd name="connsiteY6" fmla="*/ 2981250 h 4702819"/>
              <a:gd name="connsiteX7" fmla="*/ 3833252 w 4271120"/>
              <a:gd name="connsiteY7" fmla="*/ 3118780 h 4702819"/>
              <a:gd name="connsiteX8" fmla="*/ 3480327 w 4271120"/>
              <a:gd name="connsiteY8" fmla="*/ 3142039 h 4702819"/>
              <a:gd name="connsiteX9" fmla="*/ 3488417 w 4271120"/>
              <a:gd name="connsiteY9" fmla="*/ 3070240 h 4702819"/>
              <a:gd name="connsiteX10" fmla="*/ 3802914 w 4271120"/>
              <a:gd name="connsiteY10" fmla="*/ 3008554 h 4702819"/>
              <a:gd name="connsiteX11" fmla="*/ 3937409 w 4271120"/>
              <a:gd name="connsiteY11" fmla="*/ 2981250 h 4702819"/>
              <a:gd name="connsiteX12" fmla="*/ 1530647 w 4271120"/>
              <a:gd name="connsiteY12" fmla="*/ 2816671 h 4702819"/>
              <a:gd name="connsiteX13" fmla="*/ 1538737 w 4271120"/>
              <a:gd name="connsiteY13" fmla="*/ 2820463 h 4702819"/>
              <a:gd name="connsiteX14" fmla="*/ 1944246 w 4271120"/>
              <a:gd name="connsiteY14" fmla="*/ 3409008 h 4702819"/>
              <a:gd name="connsiteX15" fmla="*/ 3606733 w 4271120"/>
              <a:gd name="connsiteY15" fmla="*/ 3913618 h 4702819"/>
              <a:gd name="connsiteX16" fmla="*/ 3607744 w 4271120"/>
              <a:gd name="connsiteY16" fmla="*/ 3926765 h 4702819"/>
              <a:gd name="connsiteX17" fmla="*/ 2423576 w 4271120"/>
              <a:gd name="connsiteY17" fmla="*/ 3894405 h 4702819"/>
              <a:gd name="connsiteX18" fmla="*/ 2077731 w 4271120"/>
              <a:gd name="connsiteY18" fmla="*/ 3806426 h 4702819"/>
              <a:gd name="connsiteX19" fmla="*/ 1525591 w 4271120"/>
              <a:gd name="connsiteY19" fmla="*/ 2823496 h 4702819"/>
              <a:gd name="connsiteX20" fmla="*/ 1530647 w 4271120"/>
              <a:gd name="connsiteY20" fmla="*/ 2816671 h 4702819"/>
              <a:gd name="connsiteX21" fmla="*/ 3996062 w 4271120"/>
              <a:gd name="connsiteY21" fmla="*/ 2605067 h 4702819"/>
              <a:gd name="connsiteX22" fmla="*/ 4271120 w 4271120"/>
              <a:gd name="connsiteY22" fmla="*/ 2676866 h 4702819"/>
              <a:gd name="connsiteX23" fmla="*/ 4008197 w 4271120"/>
              <a:gd name="connsiteY23" fmla="*/ 2693046 h 4702819"/>
              <a:gd name="connsiteX24" fmla="*/ 3829207 w 4271120"/>
              <a:gd name="connsiteY24" fmla="*/ 2680911 h 4702819"/>
              <a:gd name="connsiteX25" fmla="*/ 3670441 w 4271120"/>
              <a:gd name="connsiteY25" fmla="*/ 2642484 h 4702819"/>
              <a:gd name="connsiteX26" fmla="*/ 3996062 w 4271120"/>
              <a:gd name="connsiteY26" fmla="*/ 2605067 h 4702819"/>
              <a:gd name="connsiteX27" fmla="*/ 3443991 w 4271120"/>
              <a:gd name="connsiteY27" fmla="*/ 1373753 h 4702819"/>
              <a:gd name="connsiteX28" fmla="*/ 3808982 w 4271120"/>
              <a:gd name="connsiteY28" fmla="*/ 1505845 h 4702819"/>
              <a:gd name="connsiteX29" fmla="*/ 3766510 w 4271120"/>
              <a:gd name="connsiteY29" fmla="*/ 1714160 h 4702819"/>
              <a:gd name="connsiteX30" fmla="*/ 3673475 w 4271120"/>
              <a:gd name="connsiteY30" fmla="*/ 1626182 h 4702819"/>
              <a:gd name="connsiteX31" fmla="*/ 3503586 w 4271120"/>
              <a:gd name="connsiteY31" fmla="*/ 1940680 h 4702819"/>
              <a:gd name="connsiteX32" fmla="*/ 3349877 w 4271120"/>
              <a:gd name="connsiteY32" fmla="*/ 1900230 h 4702819"/>
              <a:gd name="connsiteX33" fmla="*/ 3263920 w 4271120"/>
              <a:gd name="connsiteY33" fmla="*/ 1778881 h 4702819"/>
              <a:gd name="connsiteX34" fmla="*/ 2886727 w 4271120"/>
              <a:gd name="connsiteY34" fmla="*/ 1881016 h 4702819"/>
              <a:gd name="connsiteX35" fmla="*/ 3400439 w 4271120"/>
              <a:gd name="connsiteY35" fmla="*/ 1585733 h 4702819"/>
              <a:gd name="connsiteX36" fmla="*/ 2921109 w 4271120"/>
              <a:gd name="connsiteY36" fmla="*/ 1605957 h 4702819"/>
              <a:gd name="connsiteX37" fmla="*/ 2913019 w 4271120"/>
              <a:gd name="connsiteY37" fmla="*/ 1594835 h 4702819"/>
              <a:gd name="connsiteX38" fmla="*/ 3443991 w 4271120"/>
              <a:gd name="connsiteY38" fmla="*/ 1373753 h 4702819"/>
              <a:gd name="connsiteX39" fmla="*/ 0 w 4271120"/>
              <a:gd name="connsiteY39" fmla="*/ 0 h 4702819"/>
              <a:gd name="connsiteX40" fmla="*/ 115292 w 4271120"/>
              <a:gd name="connsiteY40" fmla="*/ 0 h 4702819"/>
              <a:gd name="connsiteX41" fmla="*/ 274676 w 4271120"/>
              <a:gd name="connsiteY41" fmla="*/ 0 h 4702819"/>
              <a:gd name="connsiteX42" fmla="*/ 3942724 w 4271120"/>
              <a:gd name="connsiteY42" fmla="*/ 0 h 4702819"/>
              <a:gd name="connsiteX43" fmla="*/ 3939432 w 4271120"/>
              <a:gd name="connsiteY43" fmla="*/ 53696 h 4702819"/>
              <a:gd name="connsiteX44" fmla="*/ 3684598 w 4271120"/>
              <a:gd name="connsiteY44" fmla="*/ 334822 h 4702819"/>
              <a:gd name="connsiteX45" fmla="*/ 3981904 w 4271120"/>
              <a:gd name="connsiteY45" fmla="*/ 155833 h 4702819"/>
              <a:gd name="connsiteX46" fmla="*/ 3993028 w 4271120"/>
              <a:gd name="connsiteY46" fmla="*/ 404599 h 4702819"/>
              <a:gd name="connsiteX47" fmla="*/ 3433810 w 4271120"/>
              <a:gd name="connsiteY47" fmla="*/ 635163 h 4702819"/>
              <a:gd name="connsiteX48" fmla="*/ 2283013 w 4271120"/>
              <a:gd name="connsiteY48" fmla="*/ 464262 h 4702819"/>
              <a:gd name="connsiteX49" fmla="*/ 2284025 w 4271120"/>
              <a:gd name="connsiteY49" fmla="*/ 455161 h 4702819"/>
              <a:gd name="connsiteX50" fmla="*/ 2959536 w 4271120"/>
              <a:gd name="connsiteY50" fmla="*/ 115383 h 4702819"/>
              <a:gd name="connsiteX51" fmla="*/ 2949424 w 4271120"/>
              <a:gd name="connsiteY51" fmla="*/ 107293 h 4702819"/>
              <a:gd name="connsiteX52" fmla="*/ 1789525 w 4271120"/>
              <a:gd name="connsiteY52" fmla="*/ 314598 h 4702819"/>
              <a:gd name="connsiteX53" fmla="*/ 1564018 w 4271120"/>
              <a:gd name="connsiteY53" fmla="*/ 251900 h 4702819"/>
              <a:gd name="connsiteX54" fmla="*/ 1554917 w 4271120"/>
              <a:gd name="connsiteY54" fmla="*/ 262013 h 4702819"/>
              <a:gd name="connsiteX55" fmla="*/ 2389194 w 4271120"/>
              <a:gd name="connsiteY55" fmla="*/ 907188 h 4702819"/>
              <a:gd name="connsiteX56" fmla="*/ 2159641 w 4271120"/>
              <a:gd name="connsiteY56" fmla="*/ 613927 h 4702819"/>
              <a:gd name="connsiteX57" fmla="*/ 2255710 w 4271120"/>
              <a:gd name="connsiteY57" fmla="*/ 818197 h 4702819"/>
              <a:gd name="connsiteX58" fmla="*/ 2248631 w 4271120"/>
              <a:gd name="connsiteY58" fmla="*/ 897075 h 4702819"/>
              <a:gd name="connsiteX59" fmla="*/ 2071663 w 4271120"/>
              <a:gd name="connsiteY59" fmla="*/ 706960 h 4702819"/>
              <a:gd name="connsiteX60" fmla="*/ 2063573 w 4271120"/>
              <a:gd name="connsiteY60" fmla="*/ 718085 h 4702819"/>
              <a:gd name="connsiteX61" fmla="*/ 1981662 w 4271120"/>
              <a:gd name="connsiteY61" fmla="*/ 1090223 h 4702819"/>
              <a:gd name="connsiteX62" fmla="*/ 2015034 w 4271120"/>
              <a:gd name="connsiteY62" fmla="*/ 1068987 h 4702819"/>
              <a:gd name="connsiteX63" fmla="*/ 2152563 w 4271120"/>
              <a:gd name="connsiteY63" fmla="*/ 876851 h 4702819"/>
              <a:gd name="connsiteX64" fmla="*/ 2193013 w 4271120"/>
              <a:gd name="connsiteY64" fmla="*/ 935503 h 4702819"/>
              <a:gd name="connsiteX65" fmla="*/ 2042337 w 4271120"/>
              <a:gd name="connsiteY65" fmla="*/ 1153931 h 4702819"/>
              <a:gd name="connsiteX66" fmla="*/ 1195925 w 4271120"/>
              <a:gd name="connsiteY66" fmla="*/ 1315731 h 4702819"/>
              <a:gd name="connsiteX67" fmla="*/ 1759188 w 4271120"/>
              <a:gd name="connsiteY67" fmla="*/ 1329888 h 4702819"/>
              <a:gd name="connsiteX68" fmla="*/ 1762222 w 4271120"/>
              <a:gd name="connsiteY68" fmla="*/ 1336967 h 4702819"/>
              <a:gd name="connsiteX69" fmla="*/ 1303117 w 4271120"/>
              <a:gd name="connsiteY69" fmla="*/ 1458316 h 4702819"/>
              <a:gd name="connsiteX70" fmla="*/ 1879527 w 4271120"/>
              <a:gd name="connsiteY70" fmla="*/ 1385506 h 4702819"/>
              <a:gd name="connsiteX71" fmla="*/ 1882560 w 4271120"/>
              <a:gd name="connsiteY71" fmla="*/ 1389551 h 4702819"/>
              <a:gd name="connsiteX72" fmla="*/ 1158509 w 4271120"/>
              <a:gd name="connsiteY72" fmla="*/ 1608992 h 4702819"/>
              <a:gd name="connsiteX73" fmla="*/ 1500309 w 4271120"/>
              <a:gd name="connsiteY73" fmla="*/ 1648430 h 4702819"/>
              <a:gd name="connsiteX74" fmla="*/ 1502332 w 4271120"/>
              <a:gd name="connsiteY74" fmla="*/ 1651464 h 4702819"/>
              <a:gd name="connsiteX75" fmla="*/ 1323342 w 4271120"/>
              <a:gd name="connsiteY75" fmla="*/ 1726296 h 4702819"/>
              <a:gd name="connsiteX76" fmla="*/ 1387050 w 4271120"/>
              <a:gd name="connsiteY76" fmla="*/ 1741465 h 4702819"/>
              <a:gd name="connsiteX77" fmla="*/ 1442669 w 4271120"/>
              <a:gd name="connsiteY77" fmla="*/ 1750566 h 4702819"/>
              <a:gd name="connsiteX78" fmla="*/ 1983684 w 4271120"/>
              <a:gd name="connsiteY78" fmla="*/ 1635284 h 4702819"/>
              <a:gd name="connsiteX79" fmla="*/ 2041326 w 4271120"/>
              <a:gd name="connsiteY79" fmla="*/ 1604947 h 4702819"/>
              <a:gd name="connsiteX80" fmla="*/ 1993797 w 4271120"/>
              <a:gd name="connsiteY80" fmla="*/ 1723262 h 4702819"/>
              <a:gd name="connsiteX81" fmla="*/ 1881549 w 4271120"/>
              <a:gd name="connsiteY81" fmla="*/ 1801128 h 4702819"/>
              <a:gd name="connsiteX82" fmla="*/ 1868403 w 4271120"/>
              <a:gd name="connsiteY82" fmla="*/ 1865847 h 4702819"/>
              <a:gd name="connsiteX83" fmla="*/ 1001766 w 4271120"/>
              <a:gd name="connsiteY83" fmla="*/ 1993265 h 4702819"/>
              <a:gd name="connsiteX84" fmla="*/ 999744 w 4271120"/>
              <a:gd name="connsiteY84" fmla="*/ 1993265 h 4702819"/>
              <a:gd name="connsiteX85" fmla="*/ 1477051 w 4271120"/>
              <a:gd name="connsiteY85" fmla="*/ 2115625 h 4702819"/>
              <a:gd name="connsiteX86" fmla="*/ 1478062 w 4271120"/>
              <a:gd name="connsiteY86" fmla="*/ 2118658 h 4702819"/>
              <a:gd name="connsiteX87" fmla="*/ 1337500 w 4271120"/>
              <a:gd name="connsiteY87" fmla="*/ 2160120 h 4702819"/>
              <a:gd name="connsiteX88" fmla="*/ 1830987 w 4271120"/>
              <a:gd name="connsiteY88" fmla="*/ 2044838 h 4702819"/>
              <a:gd name="connsiteX89" fmla="*/ 1840088 w 4271120"/>
              <a:gd name="connsiteY89" fmla="*/ 2054950 h 4702819"/>
              <a:gd name="connsiteX90" fmla="*/ 1610536 w 4271120"/>
              <a:gd name="connsiteY90" fmla="*/ 2209670 h 4702819"/>
              <a:gd name="connsiteX91" fmla="*/ 970417 w 4271120"/>
              <a:gd name="connsiteY91" fmla="*/ 2143940 h 4702819"/>
              <a:gd name="connsiteX92" fmla="*/ 1531659 w 4271120"/>
              <a:gd name="connsiteY92" fmla="*/ 2446302 h 4702819"/>
              <a:gd name="connsiteX93" fmla="*/ 1040194 w 4271120"/>
              <a:gd name="connsiteY93" fmla="*/ 2520123 h 4702819"/>
              <a:gd name="connsiteX94" fmla="*/ 1012890 w 4271120"/>
              <a:gd name="connsiteY94" fmla="*/ 2497875 h 4702819"/>
              <a:gd name="connsiteX95" fmla="*/ 585134 w 4271120"/>
              <a:gd name="connsiteY95" fmla="*/ 2905408 h 4702819"/>
              <a:gd name="connsiteX96" fmla="*/ 2443801 w 4271120"/>
              <a:gd name="connsiteY96" fmla="*/ 4164407 h 4702819"/>
              <a:gd name="connsiteX97" fmla="*/ 2680749 w 4271120"/>
              <a:gd name="connsiteY97" fmla="*/ 4641304 h 4702819"/>
              <a:gd name="connsiteX98" fmla="*/ 2704586 w 4271120"/>
              <a:gd name="connsiteY98" fmla="*/ 4702819 h 4702819"/>
              <a:gd name="connsiteX99" fmla="*/ 274676 w 4271120"/>
              <a:gd name="connsiteY99" fmla="*/ 4702819 h 4702819"/>
              <a:gd name="connsiteX100" fmla="*/ 115292 w 4271120"/>
              <a:gd name="connsiteY100" fmla="*/ 4702819 h 4702819"/>
              <a:gd name="connsiteX101" fmla="*/ 0 w 4271120"/>
              <a:gd name="connsiteY101" fmla="*/ 4702819 h 470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271120" h="4702819">
                <a:moveTo>
                  <a:pt x="3773588" y="3280579"/>
                </a:moveTo>
                <a:cubicBezTo>
                  <a:pt x="3773588" y="3280579"/>
                  <a:pt x="3730105" y="3343276"/>
                  <a:pt x="3717970" y="3393838"/>
                </a:cubicBezTo>
                <a:cubicBezTo>
                  <a:pt x="3745273" y="3430243"/>
                  <a:pt x="3753363" y="3442378"/>
                  <a:pt x="3755385" y="3541480"/>
                </a:cubicBezTo>
                <a:cubicBezTo>
                  <a:pt x="3755385" y="3549570"/>
                  <a:pt x="3745273" y="3551593"/>
                  <a:pt x="3742240" y="3544514"/>
                </a:cubicBezTo>
                <a:cubicBezTo>
                  <a:pt x="3714936" y="3479795"/>
                  <a:pt x="3663363" y="3420131"/>
                  <a:pt x="3594598" y="3403951"/>
                </a:cubicBezTo>
                <a:cubicBezTo>
                  <a:pt x="3610778" y="3321029"/>
                  <a:pt x="3667408" y="3281590"/>
                  <a:pt x="3773588" y="3280579"/>
                </a:cubicBezTo>
                <a:close/>
                <a:moveTo>
                  <a:pt x="3937409" y="2981250"/>
                </a:moveTo>
                <a:cubicBezTo>
                  <a:pt x="3924264" y="3035858"/>
                  <a:pt x="3891904" y="3080352"/>
                  <a:pt x="3833252" y="3118780"/>
                </a:cubicBezTo>
                <a:cubicBezTo>
                  <a:pt x="3598643" y="3075297"/>
                  <a:pt x="3669430" y="3152151"/>
                  <a:pt x="3480327" y="3142039"/>
                </a:cubicBezTo>
                <a:cubicBezTo>
                  <a:pt x="3479316" y="3127881"/>
                  <a:pt x="3479316" y="3081364"/>
                  <a:pt x="3488417" y="3070240"/>
                </a:cubicBezTo>
                <a:cubicBezTo>
                  <a:pt x="3640104" y="3123836"/>
                  <a:pt x="3659318" y="3035858"/>
                  <a:pt x="3802914" y="3008554"/>
                </a:cubicBezTo>
                <a:cubicBezTo>
                  <a:pt x="3851454" y="2999453"/>
                  <a:pt x="3909095" y="2995408"/>
                  <a:pt x="3937409" y="2981250"/>
                </a:cubicBezTo>
                <a:close/>
                <a:moveTo>
                  <a:pt x="1530647" y="2816671"/>
                </a:moveTo>
                <a:cubicBezTo>
                  <a:pt x="1533681" y="2815912"/>
                  <a:pt x="1537220" y="2816924"/>
                  <a:pt x="1538737" y="2820463"/>
                </a:cubicBezTo>
                <a:cubicBezTo>
                  <a:pt x="1704581" y="3184511"/>
                  <a:pt x="1838065" y="3351366"/>
                  <a:pt x="1944246" y="3409008"/>
                </a:cubicBezTo>
                <a:cubicBezTo>
                  <a:pt x="2164698" y="3528335"/>
                  <a:pt x="3031334" y="3856989"/>
                  <a:pt x="3606733" y="3913618"/>
                </a:cubicBezTo>
                <a:cubicBezTo>
                  <a:pt x="3614823" y="3913618"/>
                  <a:pt x="3615834" y="3924742"/>
                  <a:pt x="3607744" y="3926765"/>
                </a:cubicBezTo>
                <a:cubicBezTo>
                  <a:pt x="3352910" y="3984405"/>
                  <a:pt x="2663241" y="3916653"/>
                  <a:pt x="2423576" y="3894405"/>
                </a:cubicBezTo>
                <a:cubicBezTo>
                  <a:pt x="2159641" y="3869123"/>
                  <a:pt x="2078741" y="3805416"/>
                  <a:pt x="2077731" y="3806426"/>
                </a:cubicBezTo>
                <a:cubicBezTo>
                  <a:pt x="1903797" y="3672942"/>
                  <a:pt x="1564018" y="3144061"/>
                  <a:pt x="1525591" y="2823496"/>
                </a:cubicBezTo>
                <a:cubicBezTo>
                  <a:pt x="1525085" y="2819957"/>
                  <a:pt x="1527613" y="2817429"/>
                  <a:pt x="1530647" y="2816671"/>
                </a:cubicBezTo>
                <a:close/>
                <a:moveTo>
                  <a:pt x="3996062" y="2605067"/>
                </a:moveTo>
                <a:cubicBezTo>
                  <a:pt x="4069883" y="2597989"/>
                  <a:pt x="4190221" y="2621247"/>
                  <a:pt x="4271120" y="2676866"/>
                </a:cubicBezTo>
                <a:cubicBezTo>
                  <a:pt x="4252918" y="2737541"/>
                  <a:pt x="4086063" y="2706192"/>
                  <a:pt x="4008197" y="2693046"/>
                </a:cubicBezTo>
                <a:cubicBezTo>
                  <a:pt x="3953589" y="2684955"/>
                  <a:pt x="3889881" y="2681922"/>
                  <a:pt x="3829207" y="2680911"/>
                </a:cubicBezTo>
                <a:cubicBezTo>
                  <a:pt x="3777633" y="2679899"/>
                  <a:pt x="3693700" y="2671810"/>
                  <a:pt x="3670441" y="2642484"/>
                </a:cubicBezTo>
                <a:cubicBezTo>
                  <a:pt x="3719992" y="2647540"/>
                  <a:pt x="3843364" y="2620237"/>
                  <a:pt x="3996062" y="2605067"/>
                </a:cubicBezTo>
                <a:close/>
                <a:moveTo>
                  <a:pt x="3443991" y="1373753"/>
                </a:moveTo>
                <a:cubicBezTo>
                  <a:pt x="3569601" y="1369611"/>
                  <a:pt x="3697113" y="1404594"/>
                  <a:pt x="3808982" y="1505845"/>
                </a:cubicBezTo>
                <a:cubicBezTo>
                  <a:pt x="3760442" y="1576632"/>
                  <a:pt x="3761453" y="1685847"/>
                  <a:pt x="3766510" y="1714160"/>
                </a:cubicBezTo>
                <a:cubicBezTo>
                  <a:pt x="3739205" y="1705060"/>
                  <a:pt x="3695722" y="1653485"/>
                  <a:pt x="3673475" y="1626182"/>
                </a:cubicBezTo>
                <a:cubicBezTo>
                  <a:pt x="3582463" y="1677757"/>
                  <a:pt x="3486394" y="1844611"/>
                  <a:pt x="3503586" y="1940680"/>
                </a:cubicBezTo>
                <a:cubicBezTo>
                  <a:pt x="3512687" y="2019557"/>
                  <a:pt x="3455046" y="2031692"/>
                  <a:pt x="3349877" y="1900230"/>
                </a:cubicBezTo>
                <a:cubicBezTo>
                  <a:pt x="3299315" y="1936634"/>
                  <a:pt x="3250775" y="1870904"/>
                  <a:pt x="3263920" y="1778881"/>
                </a:cubicBezTo>
                <a:cubicBezTo>
                  <a:pt x="3182010" y="1864836"/>
                  <a:pt x="2961559" y="1908320"/>
                  <a:pt x="2886727" y="1881016"/>
                </a:cubicBezTo>
                <a:cubicBezTo>
                  <a:pt x="3034368" y="1838544"/>
                  <a:pt x="3254820" y="1604947"/>
                  <a:pt x="3400439" y="1585733"/>
                </a:cubicBezTo>
                <a:cubicBezTo>
                  <a:pt x="3282123" y="1528092"/>
                  <a:pt x="3076841" y="1513935"/>
                  <a:pt x="2921109" y="1605957"/>
                </a:cubicBezTo>
                <a:cubicBezTo>
                  <a:pt x="2914030" y="1610002"/>
                  <a:pt x="2906951" y="1599890"/>
                  <a:pt x="2913019" y="1594835"/>
                </a:cubicBezTo>
                <a:cubicBezTo>
                  <a:pt x="3030576" y="1496238"/>
                  <a:pt x="3234642" y="1380656"/>
                  <a:pt x="3443991" y="1373753"/>
                </a:cubicBezTo>
                <a:close/>
                <a:moveTo>
                  <a:pt x="0" y="0"/>
                </a:moveTo>
                <a:lnTo>
                  <a:pt x="115292" y="0"/>
                </a:lnTo>
                <a:lnTo>
                  <a:pt x="274676" y="0"/>
                </a:lnTo>
                <a:lnTo>
                  <a:pt x="3942724" y="0"/>
                </a:lnTo>
                <a:lnTo>
                  <a:pt x="3939432" y="53696"/>
                </a:lnTo>
                <a:cubicBezTo>
                  <a:pt x="3926286" y="139653"/>
                  <a:pt x="3890892" y="219541"/>
                  <a:pt x="3684598" y="334822"/>
                </a:cubicBezTo>
                <a:cubicBezTo>
                  <a:pt x="3918196" y="331789"/>
                  <a:pt x="3971792" y="185158"/>
                  <a:pt x="3981904" y="155833"/>
                </a:cubicBezTo>
                <a:cubicBezTo>
                  <a:pt x="4027411" y="317632"/>
                  <a:pt x="3993028" y="404599"/>
                  <a:pt x="3993028" y="404599"/>
                </a:cubicBezTo>
                <a:cubicBezTo>
                  <a:pt x="3940444" y="578533"/>
                  <a:pt x="3623924" y="771681"/>
                  <a:pt x="3433810" y="635163"/>
                </a:cubicBezTo>
                <a:cubicBezTo>
                  <a:pt x="2893805" y="156844"/>
                  <a:pt x="3099088" y="642242"/>
                  <a:pt x="2283013" y="464262"/>
                </a:cubicBezTo>
                <a:cubicBezTo>
                  <a:pt x="2277957" y="463251"/>
                  <a:pt x="2278968" y="455161"/>
                  <a:pt x="2284025" y="455161"/>
                </a:cubicBezTo>
                <a:cubicBezTo>
                  <a:pt x="2601556" y="444037"/>
                  <a:pt x="2854367" y="256957"/>
                  <a:pt x="2959536" y="115383"/>
                </a:cubicBezTo>
                <a:cubicBezTo>
                  <a:pt x="2963581" y="109315"/>
                  <a:pt x="2955491" y="101225"/>
                  <a:pt x="2949424" y="107293"/>
                </a:cubicBezTo>
                <a:cubicBezTo>
                  <a:pt x="2789647" y="273137"/>
                  <a:pt x="2362902" y="477408"/>
                  <a:pt x="1789525" y="314598"/>
                </a:cubicBezTo>
                <a:cubicBezTo>
                  <a:pt x="1719750" y="288306"/>
                  <a:pt x="1577164" y="254935"/>
                  <a:pt x="1564018" y="251900"/>
                </a:cubicBezTo>
                <a:cubicBezTo>
                  <a:pt x="1542782" y="245833"/>
                  <a:pt x="1554917" y="262013"/>
                  <a:pt x="1554917" y="262013"/>
                </a:cubicBezTo>
                <a:cubicBezTo>
                  <a:pt x="2567173" y="576510"/>
                  <a:pt x="2389194" y="907188"/>
                  <a:pt x="2389194" y="907188"/>
                </a:cubicBezTo>
                <a:cubicBezTo>
                  <a:pt x="2370992" y="796962"/>
                  <a:pt x="2292115" y="689770"/>
                  <a:pt x="2159641" y="613927"/>
                </a:cubicBezTo>
                <a:cubicBezTo>
                  <a:pt x="2258743" y="732242"/>
                  <a:pt x="2255710" y="818197"/>
                  <a:pt x="2255710" y="818197"/>
                </a:cubicBezTo>
                <a:cubicBezTo>
                  <a:pt x="2256721" y="837412"/>
                  <a:pt x="2256721" y="904154"/>
                  <a:pt x="2248631" y="897075"/>
                </a:cubicBezTo>
                <a:cubicBezTo>
                  <a:pt x="2238518" y="886963"/>
                  <a:pt x="2210203" y="755501"/>
                  <a:pt x="2071663" y="706960"/>
                </a:cubicBezTo>
                <a:cubicBezTo>
                  <a:pt x="2049416" y="701905"/>
                  <a:pt x="2063573" y="718085"/>
                  <a:pt x="2063573" y="718085"/>
                </a:cubicBezTo>
                <a:cubicBezTo>
                  <a:pt x="2150540" y="841456"/>
                  <a:pt x="2086831" y="984043"/>
                  <a:pt x="1981662" y="1090223"/>
                </a:cubicBezTo>
                <a:cubicBezTo>
                  <a:pt x="1992786" y="1084155"/>
                  <a:pt x="2003909" y="1077077"/>
                  <a:pt x="2015034" y="1068987"/>
                </a:cubicBezTo>
                <a:cubicBezTo>
                  <a:pt x="2088854" y="1009323"/>
                  <a:pt x="2150540" y="961794"/>
                  <a:pt x="2152563" y="876851"/>
                </a:cubicBezTo>
                <a:cubicBezTo>
                  <a:pt x="2152563" y="848535"/>
                  <a:pt x="2189978" y="899097"/>
                  <a:pt x="2193013" y="935503"/>
                </a:cubicBezTo>
                <a:cubicBezTo>
                  <a:pt x="2190990" y="1046740"/>
                  <a:pt x="2126271" y="1094268"/>
                  <a:pt x="2042337" y="1153931"/>
                </a:cubicBezTo>
                <a:cubicBezTo>
                  <a:pt x="1941212" y="1225730"/>
                  <a:pt x="1609524" y="1394608"/>
                  <a:pt x="1195925" y="1315731"/>
                </a:cubicBezTo>
                <a:cubicBezTo>
                  <a:pt x="1484130" y="1399664"/>
                  <a:pt x="1645929" y="1362248"/>
                  <a:pt x="1759188" y="1329888"/>
                </a:cubicBezTo>
                <a:cubicBezTo>
                  <a:pt x="1763233" y="1328876"/>
                  <a:pt x="1766267" y="1334944"/>
                  <a:pt x="1762222" y="1336967"/>
                </a:cubicBezTo>
                <a:cubicBezTo>
                  <a:pt x="1691435" y="1385506"/>
                  <a:pt x="1611546" y="1409776"/>
                  <a:pt x="1303117" y="1458316"/>
                </a:cubicBezTo>
                <a:cubicBezTo>
                  <a:pt x="1585254" y="1480563"/>
                  <a:pt x="1740986" y="1459328"/>
                  <a:pt x="1879527" y="1385506"/>
                </a:cubicBezTo>
                <a:cubicBezTo>
                  <a:pt x="1882560" y="1383484"/>
                  <a:pt x="1885594" y="1387529"/>
                  <a:pt x="1882560" y="1389551"/>
                </a:cubicBezTo>
                <a:cubicBezTo>
                  <a:pt x="1799638" y="1452248"/>
                  <a:pt x="1517501" y="1619104"/>
                  <a:pt x="1158509" y="1608992"/>
                </a:cubicBezTo>
                <a:cubicBezTo>
                  <a:pt x="1213116" y="1658542"/>
                  <a:pt x="1464916" y="1649442"/>
                  <a:pt x="1500309" y="1648430"/>
                </a:cubicBezTo>
                <a:cubicBezTo>
                  <a:pt x="1502332" y="1648430"/>
                  <a:pt x="1503344" y="1650453"/>
                  <a:pt x="1502332" y="1651464"/>
                </a:cubicBezTo>
                <a:cubicBezTo>
                  <a:pt x="1450759" y="1717194"/>
                  <a:pt x="1323342" y="1726296"/>
                  <a:pt x="1323342" y="1726296"/>
                </a:cubicBezTo>
                <a:cubicBezTo>
                  <a:pt x="1347612" y="1731352"/>
                  <a:pt x="1368848" y="1736409"/>
                  <a:pt x="1387050" y="1741465"/>
                </a:cubicBezTo>
                <a:cubicBezTo>
                  <a:pt x="1405252" y="1745509"/>
                  <a:pt x="1424467" y="1748544"/>
                  <a:pt x="1442669" y="1750566"/>
                </a:cubicBezTo>
                <a:cubicBezTo>
                  <a:pt x="1624693" y="1761689"/>
                  <a:pt x="1816830" y="1717194"/>
                  <a:pt x="1983684" y="1635284"/>
                </a:cubicBezTo>
                <a:cubicBezTo>
                  <a:pt x="1989752" y="1632250"/>
                  <a:pt x="2041326" y="1604947"/>
                  <a:pt x="2041326" y="1604947"/>
                </a:cubicBezTo>
                <a:cubicBezTo>
                  <a:pt x="2046382" y="1641352"/>
                  <a:pt x="2021101" y="1692925"/>
                  <a:pt x="1993797" y="1723262"/>
                </a:cubicBezTo>
                <a:cubicBezTo>
                  <a:pt x="1962449" y="1757644"/>
                  <a:pt x="1921999" y="1780903"/>
                  <a:pt x="1881549" y="1801128"/>
                </a:cubicBezTo>
                <a:cubicBezTo>
                  <a:pt x="1892672" y="1818319"/>
                  <a:pt x="1875482" y="1856746"/>
                  <a:pt x="1868403" y="1865847"/>
                </a:cubicBezTo>
                <a:cubicBezTo>
                  <a:pt x="1612558" y="2185401"/>
                  <a:pt x="1001766" y="1993265"/>
                  <a:pt x="1001766" y="1993265"/>
                </a:cubicBezTo>
                <a:cubicBezTo>
                  <a:pt x="1001766" y="1993265"/>
                  <a:pt x="1000754" y="1993265"/>
                  <a:pt x="999744" y="1993265"/>
                </a:cubicBezTo>
                <a:cubicBezTo>
                  <a:pt x="1145363" y="2093377"/>
                  <a:pt x="1362780" y="2123715"/>
                  <a:pt x="1477051" y="2115625"/>
                </a:cubicBezTo>
                <a:cubicBezTo>
                  <a:pt x="1479074" y="2115625"/>
                  <a:pt x="1480085" y="2117648"/>
                  <a:pt x="1478062" y="2118658"/>
                </a:cubicBezTo>
                <a:cubicBezTo>
                  <a:pt x="1447725" y="2137873"/>
                  <a:pt x="1347612" y="2158097"/>
                  <a:pt x="1337500" y="2160120"/>
                </a:cubicBezTo>
                <a:cubicBezTo>
                  <a:pt x="1571097" y="2180345"/>
                  <a:pt x="1753121" y="2096412"/>
                  <a:pt x="1830987" y="2044838"/>
                </a:cubicBezTo>
                <a:cubicBezTo>
                  <a:pt x="1837055" y="2040793"/>
                  <a:pt x="1845144" y="2048883"/>
                  <a:pt x="1840088" y="2054950"/>
                </a:cubicBezTo>
                <a:cubicBezTo>
                  <a:pt x="1765256" y="2154052"/>
                  <a:pt x="1717728" y="2182367"/>
                  <a:pt x="1610536" y="2209670"/>
                </a:cubicBezTo>
                <a:cubicBezTo>
                  <a:pt x="1399185" y="2261244"/>
                  <a:pt x="1159521" y="2246076"/>
                  <a:pt x="970417" y="2143940"/>
                </a:cubicBezTo>
                <a:cubicBezTo>
                  <a:pt x="1170644" y="2526190"/>
                  <a:pt x="1447725" y="2465516"/>
                  <a:pt x="1531659" y="2446302"/>
                </a:cubicBezTo>
                <a:cubicBezTo>
                  <a:pt x="1427500" y="2605067"/>
                  <a:pt x="1220195" y="2650574"/>
                  <a:pt x="1040194" y="2520123"/>
                </a:cubicBezTo>
                <a:cubicBezTo>
                  <a:pt x="1030081" y="2513044"/>
                  <a:pt x="1021991" y="2504955"/>
                  <a:pt x="1012890" y="2497875"/>
                </a:cubicBezTo>
                <a:cubicBezTo>
                  <a:pt x="890529" y="2709226"/>
                  <a:pt x="464795" y="2786080"/>
                  <a:pt x="585134" y="2905408"/>
                </a:cubicBezTo>
                <a:cubicBezTo>
                  <a:pt x="1526602" y="3840809"/>
                  <a:pt x="2443801" y="4164407"/>
                  <a:pt x="2443801" y="4164407"/>
                </a:cubicBezTo>
                <a:cubicBezTo>
                  <a:pt x="2521667" y="4282217"/>
                  <a:pt x="2602820" y="4452359"/>
                  <a:pt x="2680749" y="4641304"/>
                </a:cubicBezTo>
                <a:lnTo>
                  <a:pt x="2704586" y="4702819"/>
                </a:lnTo>
                <a:lnTo>
                  <a:pt x="274676" y="4702819"/>
                </a:lnTo>
                <a:lnTo>
                  <a:pt x="115292" y="4702819"/>
                </a:lnTo>
                <a:lnTo>
                  <a:pt x="0" y="4702819"/>
                </a:lnTo>
                <a:close/>
              </a:path>
            </a:pathLst>
          </a:custGeom>
          <a:solidFill>
            <a:srgbClr val="DAE5EA"/>
          </a:solidFill>
          <a:ln w="9176" cap="flat">
            <a:noFill/>
            <a:prstDash val="solid"/>
            <a:miter/>
          </a:ln>
        </p:spPr>
        <p:txBody>
          <a:bodyPr rtlCol="0" anchor="ctr"/>
          <a:lstStyle/>
          <a:p>
            <a:pPr lvl="0"/>
            <a:endParaRPr lang="de-DE" sz="1351" dirty="0"/>
          </a:p>
        </p:txBody>
      </p:sp>
      <p:sp>
        <p:nvSpPr>
          <p:cNvPr id="4" name="Datumsplatzhalter 3">
            <a:extLst>
              <a:ext uri="{FF2B5EF4-FFF2-40B4-BE49-F238E27FC236}">
                <a16:creationId xmlns:a16="http://schemas.microsoft.com/office/drawing/2014/main" id="{2DC10922-9553-44D5-BDEF-C5DFD31E6E27}"/>
              </a:ext>
            </a:extLst>
          </p:cNvPr>
          <p:cNvSpPr>
            <a:spLocks noGrp="1"/>
          </p:cNvSpPr>
          <p:nvPr>
            <p:ph type="dt" sz="half" idx="10"/>
          </p:nvPr>
        </p:nvSpPr>
        <p:spPr>
          <a:xfrm>
            <a:off x="526536" y="4460406"/>
            <a:ext cx="2057400" cy="274182"/>
          </a:xfrm>
          <a:prstGeom prst="rect">
            <a:avLst/>
          </a:prstGeom>
        </p:spPr>
        <p:txBody>
          <a:bodyPr lIns="0" tIns="0" rIns="0" bIns="0" anchor="ctr">
            <a:noAutofit/>
          </a:bodyPr>
          <a:lstStyle>
            <a:lvl1pPr>
              <a:defRPr lang="de-DE" smtClean="0">
                <a:solidFill>
                  <a:schemeClr val="tx2"/>
                </a:solidFill>
              </a:defRPr>
            </a:lvl1pPr>
          </a:lstStyle>
          <a:p>
            <a:endParaRPr lang="de-DE" dirty="0"/>
          </a:p>
        </p:txBody>
      </p:sp>
      <p:sp>
        <p:nvSpPr>
          <p:cNvPr id="2" name="Titel 1">
            <a:extLst>
              <a:ext uri="{FF2B5EF4-FFF2-40B4-BE49-F238E27FC236}">
                <a16:creationId xmlns:a16="http://schemas.microsoft.com/office/drawing/2014/main" id="{26A72F4E-48F4-48C4-AAF5-77358A958D06}"/>
              </a:ext>
            </a:extLst>
          </p:cNvPr>
          <p:cNvSpPr>
            <a:spLocks noGrp="1"/>
          </p:cNvSpPr>
          <p:nvPr>
            <p:ph type="ctrTitle" hasCustomPrompt="1"/>
          </p:nvPr>
        </p:nvSpPr>
        <p:spPr>
          <a:xfrm>
            <a:off x="526536" y="2899361"/>
            <a:ext cx="6399768" cy="540727"/>
          </a:xfrm>
        </p:spPr>
        <p:txBody>
          <a:bodyPr lIns="0" tIns="0" rIns="0" bIns="0" anchor="b">
            <a:noAutofit/>
          </a:bodyPr>
          <a:lstStyle>
            <a:lvl1pPr algn="l">
              <a:defRPr sz="3600" b="0">
                <a:solidFill>
                  <a:schemeClr val="tx2"/>
                </a:solidFill>
              </a:defRPr>
            </a:lvl1pPr>
          </a:lstStyle>
          <a:p>
            <a:r>
              <a:rPr lang="de-DE" dirty="0"/>
              <a:t>Titel bearbeiten</a:t>
            </a:r>
          </a:p>
        </p:txBody>
      </p:sp>
      <p:sp>
        <p:nvSpPr>
          <p:cNvPr id="3" name="Untertitel 2">
            <a:extLst>
              <a:ext uri="{FF2B5EF4-FFF2-40B4-BE49-F238E27FC236}">
                <a16:creationId xmlns:a16="http://schemas.microsoft.com/office/drawing/2014/main" id="{BED0E50F-2245-4DD1-8901-55D904703F45}"/>
              </a:ext>
            </a:extLst>
          </p:cNvPr>
          <p:cNvSpPr>
            <a:spLocks noGrp="1"/>
          </p:cNvSpPr>
          <p:nvPr>
            <p:ph type="subTitle" idx="1"/>
          </p:nvPr>
        </p:nvSpPr>
        <p:spPr>
          <a:xfrm>
            <a:off x="526536" y="3512495"/>
            <a:ext cx="6399768" cy="604640"/>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grpSp>
        <p:nvGrpSpPr>
          <p:cNvPr id="13" name="Grafik 6">
            <a:extLst>
              <a:ext uri="{FF2B5EF4-FFF2-40B4-BE49-F238E27FC236}">
                <a16:creationId xmlns:a16="http://schemas.microsoft.com/office/drawing/2014/main" id="{8AC3E5BE-9275-472F-AEB2-C4DA849B9A55}"/>
              </a:ext>
            </a:extLst>
          </p:cNvPr>
          <p:cNvGrpSpPr>
            <a:grpSpLocks noChangeAspect="1"/>
          </p:cNvGrpSpPr>
          <p:nvPr userDrawn="1"/>
        </p:nvGrpSpPr>
        <p:grpSpPr>
          <a:xfrm>
            <a:off x="522799" y="385347"/>
            <a:ext cx="1528921" cy="584196"/>
            <a:chOff x="695325" y="516229"/>
            <a:chExt cx="2556359" cy="975572"/>
          </a:xfrm>
          <a:solidFill>
            <a:schemeClr val="tx2"/>
          </a:solidFill>
        </p:grpSpPr>
        <p:sp>
          <p:nvSpPr>
            <p:cNvPr id="14" name="Freihandform: Form 13">
              <a:extLst>
                <a:ext uri="{FF2B5EF4-FFF2-40B4-BE49-F238E27FC236}">
                  <a16:creationId xmlns:a16="http://schemas.microsoft.com/office/drawing/2014/main" id="{8A45B3C2-1CA4-47B2-9CD9-00EEF9D615AF}"/>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grpFill/>
            <a:ln w="4510" cap="flat">
              <a:noFill/>
              <a:prstDash val="solid"/>
              <a:miter/>
            </a:ln>
          </p:spPr>
          <p:txBody>
            <a:bodyPr rtlCol="0" anchor="ctr"/>
            <a:lstStyle/>
            <a:p>
              <a:endParaRPr lang="de-DE" sz="1351"/>
            </a:p>
          </p:txBody>
        </p:sp>
        <p:sp>
          <p:nvSpPr>
            <p:cNvPr id="15" name="Freihandform: Form 14">
              <a:extLst>
                <a:ext uri="{FF2B5EF4-FFF2-40B4-BE49-F238E27FC236}">
                  <a16:creationId xmlns:a16="http://schemas.microsoft.com/office/drawing/2014/main" id="{3243C064-66AF-4F89-A61C-8EAA80446B16}"/>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grpFill/>
            <a:ln w="4510" cap="flat">
              <a:noFill/>
              <a:prstDash val="solid"/>
              <a:miter/>
            </a:ln>
          </p:spPr>
          <p:txBody>
            <a:bodyPr rtlCol="0" anchor="ctr"/>
            <a:lstStyle/>
            <a:p>
              <a:endParaRPr lang="de-DE" sz="1351"/>
            </a:p>
          </p:txBody>
        </p:sp>
        <p:sp>
          <p:nvSpPr>
            <p:cNvPr id="16" name="Freihandform: Form 15">
              <a:extLst>
                <a:ext uri="{FF2B5EF4-FFF2-40B4-BE49-F238E27FC236}">
                  <a16:creationId xmlns:a16="http://schemas.microsoft.com/office/drawing/2014/main" id="{5E875C2F-2AC0-45DD-9626-129486821205}"/>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grpFill/>
            <a:ln w="4510" cap="flat">
              <a:noFill/>
              <a:prstDash val="solid"/>
              <a:miter/>
            </a:ln>
          </p:spPr>
          <p:txBody>
            <a:bodyPr rtlCol="0" anchor="ctr"/>
            <a:lstStyle/>
            <a:p>
              <a:endParaRPr lang="de-DE" sz="1351"/>
            </a:p>
          </p:txBody>
        </p:sp>
        <p:sp>
          <p:nvSpPr>
            <p:cNvPr id="17" name="Freihandform: Form 16">
              <a:extLst>
                <a:ext uri="{FF2B5EF4-FFF2-40B4-BE49-F238E27FC236}">
                  <a16:creationId xmlns:a16="http://schemas.microsoft.com/office/drawing/2014/main" id="{2F1F040A-4C25-4A9B-91CF-4997C0E3FA28}"/>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grpFill/>
            <a:ln w="4510" cap="flat">
              <a:noFill/>
              <a:prstDash val="solid"/>
              <a:miter/>
            </a:ln>
          </p:spPr>
          <p:txBody>
            <a:bodyPr rtlCol="0" anchor="ctr"/>
            <a:lstStyle/>
            <a:p>
              <a:endParaRPr lang="de-DE" sz="1351"/>
            </a:p>
          </p:txBody>
        </p:sp>
      </p:grpSp>
    </p:spTree>
    <p:extLst>
      <p:ext uri="{BB962C8B-B14F-4D97-AF65-F5344CB8AC3E}">
        <p14:creationId xmlns:p14="http://schemas.microsoft.com/office/powerpoint/2010/main" val="3075076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 + zwei Bilder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10" name="Inhaltsplatzhalter 9">
            <a:extLst>
              <a:ext uri="{FF2B5EF4-FFF2-40B4-BE49-F238E27FC236}">
                <a16:creationId xmlns:a16="http://schemas.microsoft.com/office/drawing/2014/main" id="{1ADE6869-998B-4809-AE43-C38E35BE8AA6}"/>
              </a:ext>
            </a:extLst>
          </p:cNvPr>
          <p:cNvSpPr>
            <a:spLocks noGrp="1"/>
          </p:cNvSpPr>
          <p:nvPr>
            <p:ph sz="quarter" idx="16" hasCustomPrompt="1"/>
          </p:nvPr>
        </p:nvSpPr>
        <p:spPr>
          <a:xfrm>
            <a:off x="4625578" y="1422400"/>
            <a:ext cx="2241947"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2" name="Inhaltsplatzhalter 11">
            <a:extLst>
              <a:ext uri="{FF2B5EF4-FFF2-40B4-BE49-F238E27FC236}">
                <a16:creationId xmlns:a16="http://schemas.microsoft.com/office/drawing/2014/main" id="{BB574367-BB34-447D-A233-6E083CBE551E}"/>
              </a:ext>
            </a:extLst>
          </p:cNvPr>
          <p:cNvSpPr>
            <a:spLocks noGrp="1"/>
          </p:cNvSpPr>
          <p:nvPr>
            <p:ph sz="quarter" idx="17" hasCustomPrompt="1"/>
          </p:nvPr>
        </p:nvSpPr>
        <p:spPr>
          <a:xfrm>
            <a:off x="6921103" y="1422399"/>
            <a:ext cx="2222897"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4" name="Textplatzhalter 13">
            <a:extLst>
              <a:ext uri="{FF2B5EF4-FFF2-40B4-BE49-F238E27FC236}">
                <a16:creationId xmlns:a16="http://schemas.microsoft.com/office/drawing/2014/main" id="{7DFAE767-5641-4D3F-9095-84DF27650729}"/>
              </a:ext>
            </a:extLst>
          </p:cNvPr>
          <p:cNvSpPr>
            <a:spLocks noGrp="1"/>
          </p:cNvSpPr>
          <p:nvPr>
            <p:ph type="body" sz="quarter" idx="18"/>
          </p:nvPr>
        </p:nvSpPr>
        <p:spPr>
          <a:xfrm>
            <a:off x="522288" y="1422400"/>
            <a:ext cx="3754437" cy="3492500"/>
          </a:xfrm>
        </p:spPr>
        <p:txBody>
          <a:bodyPr/>
          <a:lstStyle/>
          <a:p>
            <a:pPr lvl="0"/>
            <a:r>
              <a:rPr lang="de-DE"/>
              <a:t>Mastertextformat bearbeiten
Zweite Ebene
Dritte Ebene
Vierte Ebene
Fünfte Ebene</a:t>
            </a:r>
          </a:p>
        </p:txBody>
      </p:sp>
      <p:sp>
        <p:nvSpPr>
          <p:cNvPr id="9" name="Textplatzhalter 9">
            <a:extLst>
              <a:ext uri="{FF2B5EF4-FFF2-40B4-BE49-F238E27FC236}">
                <a16:creationId xmlns:a16="http://schemas.microsoft.com/office/drawing/2014/main" id="{2D8BA4BA-FB64-43C5-A66D-4FDB44EE8ECB}"/>
              </a:ext>
            </a:extLst>
          </p:cNvPr>
          <p:cNvSpPr>
            <a:spLocks noGrp="1"/>
          </p:cNvSpPr>
          <p:nvPr>
            <p:ph type="body" sz="quarter" idx="15"/>
          </p:nvPr>
        </p:nvSpPr>
        <p:spPr>
          <a:xfrm>
            <a:off x="521495" y="1088384"/>
            <a:ext cx="3754437"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
Zweite Ebene
Dritte Ebene
Vierte Ebene
Fünfte Ebene</a:t>
            </a:r>
            <a:endParaRPr lang="de-DE" dirty="0"/>
          </a:p>
        </p:txBody>
      </p:sp>
    </p:spTree>
    <p:extLst>
      <p:ext uri="{BB962C8B-B14F-4D97-AF65-F5344CB8AC3E}">
        <p14:creationId xmlns:p14="http://schemas.microsoft.com/office/powerpoint/2010/main" val="3960897394"/>
      </p:ext>
    </p:extLst>
  </p:cSld>
  <p:clrMapOvr>
    <a:masterClrMapping/>
  </p:clrMapOvr>
  <p:extLst>
    <p:ext uri="{DCECCB84-F9BA-43D5-87BE-67443E8EF086}">
      <p15:sldGuideLst xmlns:p15="http://schemas.microsoft.com/office/powerpoint/2012/main">
        <p15:guide id="1" pos="4360" userDrawn="1">
          <p15:clr>
            <a:srgbClr val="FBAE40"/>
          </p15:clr>
        </p15:guide>
        <p15:guide id="2" pos="432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nhalt + Bild links">
    <p:spTree>
      <p:nvGrpSpPr>
        <p:cNvPr id="1" name=""/>
        <p:cNvGrpSpPr/>
        <p:nvPr/>
      </p:nvGrpSpPr>
      <p:grpSpPr>
        <a:xfrm>
          <a:off x="0" y="0"/>
          <a:ext cx="0" cy="0"/>
          <a:chOff x="0" y="0"/>
          <a:chExt cx="0" cy="0"/>
        </a:xfrm>
      </p:grpSpPr>
      <p:grpSp>
        <p:nvGrpSpPr>
          <p:cNvPr id="54" name="Gruppieren 53">
            <a:extLst>
              <a:ext uri="{FF2B5EF4-FFF2-40B4-BE49-F238E27FC236}">
                <a16:creationId xmlns:a16="http://schemas.microsoft.com/office/drawing/2014/main" id="{7376B4C5-BE86-46E2-BB73-C84DD0D0A2B1}"/>
              </a:ext>
            </a:extLst>
          </p:cNvPr>
          <p:cNvGrpSpPr/>
          <p:nvPr userDrawn="1"/>
        </p:nvGrpSpPr>
        <p:grpSpPr>
          <a:xfrm>
            <a:off x="-4877" y="4950860"/>
            <a:ext cx="9148877" cy="198120"/>
            <a:chOff x="-4877" y="4950860"/>
            <a:chExt cx="9148877" cy="198120"/>
          </a:xfrm>
          <a:solidFill>
            <a:schemeClr val="tx2"/>
          </a:solidFill>
        </p:grpSpPr>
        <p:sp>
          <p:nvSpPr>
            <p:cNvPr id="55" name="bk object 18">
              <a:extLst>
                <a:ext uri="{FF2B5EF4-FFF2-40B4-BE49-F238E27FC236}">
                  <a16:creationId xmlns:a16="http://schemas.microsoft.com/office/drawing/2014/main" id="{554B3AC1-FDFF-4DC3-9DC6-81F70D7AA0BB}"/>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56" name="bk object 18">
              <a:extLst>
                <a:ext uri="{FF2B5EF4-FFF2-40B4-BE49-F238E27FC236}">
                  <a16:creationId xmlns:a16="http://schemas.microsoft.com/office/drawing/2014/main" id="{77DD96AE-1808-4743-8DCB-608D8DC68352}"/>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57" name="Holder 3">
              <a:extLst>
                <a:ext uri="{FF2B5EF4-FFF2-40B4-BE49-F238E27FC236}">
                  <a16:creationId xmlns:a16="http://schemas.microsoft.com/office/drawing/2014/main" id="{DA1288D7-3EDD-4960-BA1A-AED8C420D139}"/>
                </a:ext>
              </a:extLst>
            </p:cNvPr>
            <p:cNvSpPr txBox="1">
              <a:spLocks/>
            </p:cNvSpPr>
            <p:nvPr userDrawn="1"/>
          </p:nvSpPr>
          <p:spPr>
            <a:xfrm>
              <a:off x="8194726" y="4966101"/>
              <a:ext cx="449579" cy="167639"/>
            </a:xfrm>
            <a:prstGeom prst="rect">
              <a:avLst/>
            </a:prstGeom>
            <a:grpFill/>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lvl1pPr>
              <a:defRPr/>
            </a:lvl1pPr>
          </a:lstStyle>
          <a:p>
            <a:endParaRPr lang="de-DE" dirty="0"/>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44" name="Titel 1">
            <a:extLst>
              <a:ext uri="{FF2B5EF4-FFF2-40B4-BE49-F238E27FC236}">
                <a16:creationId xmlns:a16="http://schemas.microsoft.com/office/drawing/2014/main" id="{A4C0BC30-E626-4EC3-B52E-EC6CECC18BA9}"/>
              </a:ext>
            </a:extLst>
          </p:cNvPr>
          <p:cNvSpPr>
            <a:spLocks noGrp="1"/>
          </p:cNvSpPr>
          <p:nvPr>
            <p:ph type="title" hasCustomPrompt="1"/>
          </p:nvPr>
        </p:nvSpPr>
        <p:spPr>
          <a:xfrm>
            <a:off x="4625579" y="330910"/>
            <a:ext cx="2727787" cy="452322"/>
          </a:xfrm>
        </p:spPr>
        <p:txBody>
          <a:bodyPr/>
          <a:lstStyle/>
          <a:p>
            <a:r>
              <a:rPr lang="de-DE" dirty="0"/>
              <a:t>Titel</a:t>
            </a:r>
          </a:p>
        </p:txBody>
      </p:sp>
      <p:cxnSp>
        <p:nvCxnSpPr>
          <p:cNvPr id="47" name="Gerader Verbinder 46">
            <a:extLst>
              <a:ext uri="{FF2B5EF4-FFF2-40B4-BE49-F238E27FC236}">
                <a16:creationId xmlns:a16="http://schemas.microsoft.com/office/drawing/2014/main" id="{2A6B4FCA-16D8-4C61-9911-C6EBBA2E9614}"/>
              </a:ext>
            </a:extLst>
          </p:cNvPr>
          <p:cNvCxnSpPr>
            <a:cxnSpLocks/>
          </p:cNvCxnSpPr>
          <p:nvPr userDrawn="1"/>
        </p:nvCxnSpPr>
        <p:spPr>
          <a:xfrm>
            <a:off x="4625975" y="974732"/>
            <a:ext cx="2727391" cy="0"/>
          </a:xfrm>
          <a:prstGeom prst="line">
            <a:avLst/>
          </a:prstGeom>
          <a:ln w="19050">
            <a:solidFill>
              <a:srgbClr val="CCDDE7"/>
            </a:solidFill>
          </a:ln>
        </p:spPr>
        <p:style>
          <a:lnRef idx="1">
            <a:schemeClr val="accent1"/>
          </a:lnRef>
          <a:fillRef idx="0">
            <a:schemeClr val="accent1"/>
          </a:fillRef>
          <a:effectRef idx="0">
            <a:schemeClr val="accent1"/>
          </a:effectRef>
          <a:fontRef idx="minor">
            <a:schemeClr val="tx1"/>
          </a:fontRef>
        </p:style>
      </p:cxnSp>
      <p:sp>
        <p:nvSpPr>
          <p:cNvPr id="5" name="Inhaltsplatzhalter 4">
            <a:extLst>
              <a:ext uri="{FF2B5EF4-FFF2-40B4-BE49-F238E27FC236}">
                <a16:creationId xmlns:a16="http://schemas.microsoft.com/office/drawing/2014/main" id="{6973DDC7-C42E-4F39-AF1D-5C1BA1202CB8}"/>
              </a:ext>
            </a:extLst>
          </p:cNvPr>
          <p:cNvSpPr>
            <a:spLocks noGrp="1"/>
          </p:cNvSpPr>
          <p:nvPr>
            <p:ph sz="quarter" idx="15" hasCustomPrompt="1"/>
          </p:nvPr>
        </p:nvSpPr>
        <p:spPr>
          <a:xfrm>
            <a:off x="-6031" y="-1"/>
            <a:ext cx="4277280" cy="49149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7" name="Textplatzhalter 6">
            <a:extLst>
              <a:ext uri="{FF2B5EF4-FFF2-40B4-BE49-F238E27FC236}">
                <a16:creationId xmlns:a16="http://schemas.microsoft.com/office/drawing/2014/main" id="{18E86CCD-5F3A-4D32-9430-6A5FA2D99946}"/>
              </a:ext>
            </a:extLst>
          </p:cNvPr>
          <p:cNvSpPr>
            <a:spLocks noGrp="1"/>
          </p:cNvSpPr>
          <p:nvPr>
            <p:ph type="body" sz="quarter" idx="16"/>
          </p:nvPr>
        </p:nvSpPr>
        <p:spPr>
          <a:xfrm>
            <a:off x="4625578" y="1422400"/>
            <a:ext cx="3997722" cy="3487738"/>
          </a:xfrm>
        </p:spPr>
        <p:txBody>
          <a:bodyPr>
            <a:noAutofit/>
          </a:bodyPr>
          <a:lstStyle/>
          <a:p>
            <a:pPr lvl="0"/>
            <a:r>
              <a:rPr lang="de-DE"/>
              <a:t>Mastertextformat bearbeiten
Zweite Ebene
Dritte Ebene
Vierte Ebene
Fünfte Ebene</a:t>
            </a:r>
            <a:endParaRPr lang="de-DE" dirty="0"/>
          </a:p>
        </p:txBody>
      </p:sp>
      <p:sp>
        <p:nvSpPr>
          <p:cNvPr id="42" name="Textplatzhalter 9">
            <a:extLst>
              <a:ext uri="{FF2B5EF4-FFF2-40B4-BE49-F238E27FC236}">
                <a16:creationId xmlns:a16="http://schemas.microsoft.com/office/drawing/2014/main" id="{0932BE4D-D3DC-4293-B6F8-AD2578029F27}"/>
              </a:ext>
            </a:extLst>
          </p:cNvPr>
          <p:cNvSpPr>
            <a:spLocks noGrp="1"/>
          </p:cNvSpPr>
          <p:nvPr>
            <p:ph type="body" sz="quarter" idx="17"/>
          </p:nvPr>
        </p:nvSpPr>
        <p:spPr>
          <a:xfrm>
            <a:off x="4625578" y="1088384"/>
            <a:ext cx="3996929"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
Zweite Ebene
Dritte Ebene
Vierte Ebene
Fünfte Ebene</a:t>
            </a:r>
            <a:endParaRPr lang="de-DE" dirty="0"/>
          </a:p>
        </p:txBody>
      </p:sp>
      <p:grpSp>
        <p:nvGrpSpPr>
          <p:cNvPr id="43" name="Grafik 9">
            <a:extLst>
              <a:ext uri="{FF2B5EF4-FFF2-40B4-BE49-F238E27FC236}">
                <a16:creationId xmlns:a16="http://schemas.microsoft.com/office/drawing/2014/main" id="{C91C6619-4CF7-49A7-802B-6AF7FF4914DA}"/>
              </a:ext>
            </a:extLst>
          </p:cNvPr>
          <p:cNvGrpSpPr/>
          <p:nvPr userDrawn="1"/>
        </p:nvGrpSpPr>
        <p:grpSpPr>
          <a:xfrm>
            <a:off x="7741437" y="394294"/>
            <a:ext cx="1049330" cy="621121"/>
            <a:chOff x="10321916" y="525077"/>
            <a:chExt cx="1399106" cy="827140"/>
          </a:xfrm>
          <a:solidFill>
            <a:schemeClr val="accent1"/>
          </a:solidFill>
        </p:grpSpPr>
        <p:grpSp>
          <p:nvGrpSpPr>
            <p:cNvPr id="45" name="Grafik 9">
              <a:extLst>
                <a:ext uri="{FF2B5EF4-FFF2-40B4-BE49-F238E27FC236}">
                  <a16:creationId xmlns:a16="http://schemas.microsoft.com/office/drawing/2014/main" id="{455B36EC-528F-4E97-93BF-21959E6FD9B9}"/>
                </a:ext>
              </a:extLst>
            </p:cNvPr>
            <p:cNvGrpSpPr/>
            <p:nvPr/>
          </p:nvGrpSpPr>
          <p:grpSpPr>
            <a:xfrm>
              <a:off x="10321916" y="525077"/>
              <a:ext cx="1179212" cy="575107"/>
              <a:chOff x="10321916" y="525077"/>
              <a:chExt cx="1179212" cy="575107"/>
            </a:xfrm>
            <a:solidFill>
              <a:schemeClr val="accent1"/>
            </a:solidFill>
          </p:grpSpPr>
          <p:sp>
            <p:nvSpPr>
              <p:cNvPr id="69" name="Freihandform: Form 68">
                <a:extLst>
                  <a:ext uri="{FF2B5EF4-FFF2-40B4-BE49-F238E27FC236}">
                    <a16:creationId xmlns:a16="http://schemas.microsoft.com/office/drawing/2014/main" id="{91D309B1-63F8-4AB2-8EB2-1CAEF4C839A6}"/>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chemeClr val="tx2"/>
              </a:solidFill>
              <a:ln w="2402" cap="flat">
                <a:noFill/>
                <a:prstDash val="solid"/>
                <a:miter/>
              </a:ln>
            </p:spPr>
            <p:txBody>
              <a:bodyPr rtlCol="0" anchor="ctr"/>
              <a:lstStyle/>
              <a:p>
                <a:endParaRPr lang="de-DE" sz="1351"/>
              </a:p>
            </p:txBody>
          </p:sp>
          <p:sp>
            <p:nvSpPr>
              <p:cNvPr id="70" name="Freihandform: Form 69">
                <a:extLst>
                  <a:ext uri="{FF2B5EF4-FFF2-40B4-BE49-F238E27FC236}">
                    <a16:creationId xmlns:a16="http://schemas.microsoft.com/office/drawing/2014/main" id="{A36242A3-7F74-4857-8FF1-ADD22CCD327C}"/>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chemeClr val="tx2"/>
              </a:solidFill>
              <a:ln w="2402" cap="flat">
                <a:noFill/>
                <a:prstDash val="solid"/>
                <a:miter/>
              </a:ln>
            </p:spPr>
            <p:txBody>
              <a:bodyPr rtlCol="0" anchor="ctr"/>
              <a:lstStyle/>
              <a:p>
                <a:endParaRPr lang="de-DE" sz="1351"/>
              </a:p>
            </p:txBody>
          </p:sp>
          <p:sp>
            <p:nvSpPr>
              <p:cNvPr id="71" name="Freihandform: Form 70">
                <a:extLst>
                  <a:ext uri="{FF2B5EF4-FFF2-40B4-BE49-F238E27FC236}">
                    <a16:creationId xmlns:a16="http://schemas.microsoft.com/office/drawing/2014/main" id="{373027A2-4C51-4E71-A123-42FB987BF2B4}"/>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chemeClr val="tx2"/>
              </a:solidFill>
              <a:ln w="2402" cap="flat">
                <a:noFill/>
                <a:prstDash val="solid"/>
                <a:miter/>
              </a:ln>
            </p:spPr>
            <p:txBody>
              <a:bodyPr rtlCol="0" anchor="ctr"/>
              <a:lstStyle/>
              <a:p>
                <a:endParaRPr lang="de-DE" sz="1351"/>
              </a:p>
            </p:txBody>
          </p:sp>
          <p:sp>
            <p:nvSpPr>
              <p:cNvPr id="72" name="Freihandform: Form 71">
                <a:extLst>
                  <a:ext uri="{FF2B5EF4-FFF2-40B4-BE49-F238E27FC236}">
                    <a16:creationId xmlns:a16="http://schemas.microsoft.com/office/drawing/2014/main" id="{A909C168-98E6-4FA2-8D75-923A389A4E9A}"/>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73" name="Freihandform: Form 72">
                <a:extLst>
                  <a:ext uri="{FF2B5EF4-FFF2-40B4-BE49-F238E27FC236}">
                    <a16:creationId xmlns:a16="http://schemas.microsoft.com/office/drawing/2014/main" id="{9A3716B3-558A-427F-BA0B-829497FC8881}"/>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74" name="Freihandform: Form 73">
                <a:extLst>
                  <a:ext uri="{FF2B5EF4-FFF2-40B4-BE49-F238E27FC236}">
                    <a16:creationId xmlns:a16="http://schemas.microsoft.com/office/drawing/2014/main" id="{F8470D77-D85D-4975-9A60-9CE2E8808B2C}"/>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endParaRPr lang="de-DE" sz="1351"/>
              </a:p>
            </p:txBody>
          </p:sp>
        </p:grpSp>
        <p:sp>
          <p:nvSpPr>
            <p:cNvPr id="46" name="Freihandform: Form 45">
              <a:extLst>
                <a:ext uri="{FF2B5EF4-FFF2-40B4-BE49-F238E27FC236}">
                  <a16:creationId xmlns:a16="http://schemas.microsoft.com/office/drawing/2014/main" id="{BCF37C2F-5134-4162-BE90-58DA31D2F78C}"/>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endParaRPr lang="de-DE" sz="1351"/>
            </a:p>
          </p:txBody>
        </p:sp>
        <p:sp>
          <p:nvSpPr>
            <p:cNvPr id="48" name="Freihandform: Form 47">
              <a:extLst>
                <a:ext uri="{FF2B5EF4-FFF2-40B4-BE49-F238E27FC236}">
                  <a16:creationId xmlns:a16="http://schemas.microsoft.com/office/drawing/2014/main" id="{80B310A5-C7B4-461B-A746-BE06FBD16D53}"/>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endParaRPr lang="de-DE" sz="1351"/>
            </a:p>
          </p:txBody>
        </p:sp>
        <p:sp>
          <p:nvSpPr>
            <p:cNvPr id="49" name="Freihandform: Form 48">
              <a:extLst>
                <a:ext uri="{FF2B5EF4-FFF2-40B4-BE49-F238E27FC236}">
                  <a16:creationId xmlns:a16="http://schemas.microsoft.com/office/drawing/2014/main" id="{41295C12-5E33-43EE-8872-7957A8D8536C}"/>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50" name="Grafik 9">
              <a:extLst>
                <a:ext uri="{FF2B5EF4-FFF2-40B4-BE49-F238E27FC236}">
                  <a16:creationId xmlns:a16="http://schemas.microsoft.com/office/drawing/2014/main" id="{3A5FF387-F0B6-477E-998D-234DECE1DB1B}"/>
                </a:ext>
              </a:extLst>
            </p:cNvPr>
            <p:cNvGrpSpPr/>
            <p:nvPr/>
          </p:nvGrpSpPr>
          <p:grpSpPr>
            <a:xfrm>
              <a:off x="10496140" y="1110575"/>
              <a:ext cx="101490" cy="55578"/>
              <a:chOff x="10496140" y="1110575"/>
              <a:chExt cx="101490" cy="55578"/>
            </a:xfrm>
            <a:solidFill>
              <a:srgbClr val="000000"/>
            </a:solidFill>
          </p:grpSpPr>
          <p:sp>
            <p:nvSpPr>
              <p:cNvPr id="67" name="Freihandform: Form 66">
                <a:extLst>
                  <a:ext uri="{FF2B5EF4-FFF2-40B4-BE49-F238E27FC236}">
                    <a16:creationId xmlns:a16="http://schemas.microsoft.com/office/drawing/2014/main" id="{FE518397-1522-4A04-B6ED-00F9007F357A}"/>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68" name="Freihandform: Form 67">
                <a:extLst>
                  <a:ext uri="{FF2B5EF4-FFF2-40B4-BE49-F238E27FC236}">
                    <a16:creationId xmlns:a16="http://schemas.microsoft.com/office/drawing/2014/main" id="{10063F5E-0004-4BCF-97BF-1F768B2194CF}"/>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endParaRPr lang="de-DE" sz="1351"/>
              </a:p>
            </p:txBody>
          </p:sp>
        </p:grpSp>
        <p:sp>
          <p:nvSpPr>
            <p:cNvPr id="51" name="Freihandform: Form 50">
              <a:extLst>
                <a:ext uri="{FF2B5EF4-FFF2-40B4-BE49-F238E27FC236}">
                  <a16:creationId xmlns:a16="http://schemas.microsoft.com/office/drawing/2014/main" id="{1A6F300E-3CC4-4B75-80D8-A919F613F4A3}"/>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52" name="Grafik 9">
              <a:extLst>
                <a:ext uri="{FF2B5EF4-FFF2-40B4-BE49-F238E27FC236}">
                  <a16:creationId xmlns:a16="http://schemas.microsoft.com/office/drawing/2014/main" id="{04AC514E-52CF-4856-ADD0-332C339C4D48}"/>
                </a:ext>
              </a:extLst>
            </p:cNvPr>
            <p:cNvGrpSpPr/>
            <p:nvPr/>
          </p:nvGrpSpPr>
          <p:grpSpPr>
            <a:xfrm>
              <a:off x="10639675" y="1081336"/>
              <a:ext cx="106322" cy="86991"/>
              <a:chOff x="10639675" y="1081336"/>
              <a:chExt cx="106322" cy="86991"/>
            </a:xfrm>
            <a:solidFill>
              <a:srgbClr val="000000"/>
            </a:solidFill>
          </p:grpSpPr>
          <p:sp>
            <p:nvSpPr>
              <p:cNvPr id="65" name="Freihandform: Form 64">
                <a:extLst>
                  <a:ext uri="{FF2B5EF4-FFF2-40B4-BE49-F238E27FC236}">
                    <a16:creationId xmlns:a16="http://schemas.microsoft.com/office/drawing/2014/main" id="{546461AE-92FF-428D-A949-FB0BA0C40486}"/>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endParaRPr lang="de-DE" sz="1351"/>
              </a:p>
            </p:txBody>
          </p:sp>
          <p:sp>
            <p:nvSpPr>
              <p:cNvPr id="66" name="Freihandform: Form 65">
                <a:extLst>
                  <a:ext uri="{FF2B5EF4-FFF2-40B4-BE49-F238E27FC236}">
                    <a16:creationId xmlns:a16="http://schemas.microsoft.com/office/drawing/2014/main" id="{E965C189-A801-452A-859F-28368D6503EA}"/>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endParaRPr lang="de-DE" sz="1351"/>
              </a:p>
            </p:txBody>
          </p:sp>
        </p:grpSp>
        <p:sp>
          <p:nvSpPr>
            <p:cNvPr id="53" name="Freihandform: Form 52">
              <a:extLst>
                <a:ext uri="{FF2B5EF4-FFF2-40B4-BE49-F238E27FC236}">
                  <a16:creationId xmlns:a16="http://schemas.microsoft.com/office/drawing/2014/main" id="{6B42D9CC-533D-471D-AE03-C7814754949F}"/>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endParaRPr lang="de-DE" sz="1351"/>
            </a:p>
          </p:txBody>
        </p:sp>
        <p:sp>
          <p:nvSpPr>
            <p:cNvPr id="58" name="Freihandform: Form 57">
              <a:extLst>
                <a:ext uri="{FF2B5EF4-FFF2-40B4-BE49-F238E27FC236}">
                  <a16:creationId xmlns:a16="http://schemas.microsoft.com/office/drawing/2014/main" id="{1CA820B0-ACB2-443B-BBD2-E5DA3D05A486}"/>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59" name="Freihandform: Form 58">
              <a:extLst>
                <a:ext uri="{FF2B5EF4-FFF2-40B4-BE49-F238E27FC236}">
                  <a16:creationId xmlns:a16="http://schemas.microsoft.com/office/drawing/2014/main" id="{958C57C2-4634-4F2D-AAFF-837FFB064E0F}"/>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60" name="Grafik 9">
              <a:extLst>
                <a:ext uri="{FF2B5EF4-FFF2-40B4-BE49-F238E27FC236}">
                  <a16:creationId xmlns:a16="http://schemas.microsoft.com/office/drawing/2014/main" id="{FD7A4790-53F8-44AD-B4D7-867D12B3CFB1}"/>
                </a:ext>
              </a:extLst>
            </p:cNvPr>
            <p:cNvGrpSpPr/>
            <p:nvPr/>
          </p:nvGrpSpPr>
          <p:grpSpPr>
            <a:xfrm>
              <a:off x="10321916" y="1110575"/>
              <a:ext cx="1399106" cy="241642"/>
              <a:chOff x="10321916" y="1110575"/>
              <a:chExt cx="1399106" cy="241642"/>
            </a:xfrm>
            <a:solidFill>
              <a:schemeClr val="accent1"/>
            </a:solidFill>
          </p:grpSpPr>
          <p:sp>
            <p:nvSpPr>
              <p:cNvPr id="61" name="Freihandform: Form 60">
                <a:extLst>
                  <a:ext uri="{FF2B5EF4-FFF2-40B4-BE49-F238E27FC236}">
                    <a16:creationId xmlns:a16="http://schemas.microsoft.com/office/drawing/2014/main" id="{360B4408-9AA2-45E3-BA56-27796B0DA924}"/>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62" name="Freihandform: Form 61">
                <a:extLst>
                  <a:ext uri="{FF2B5EF4-FFF2-40B4-BE49-F238E27FC236}">
                    <a16:creationId xmlns:a16="http://schemas.microsoft.com/office/drawing/2014/main" id="{A4F7D52C-F51B-4EFD-812F-B2EE83A760E2}"/>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63" name="Freihandform: Form 62">
                <a:extLst>
                  <a:ext uri="{FF2B5EF4-FFF2-40B4-BE49-F238E27FC236}">
                    <a16:creationId xmlns:a16="http://schemas.microsoft.com/office/drawing/2014/main" id="{4EC28B88-2DCA-403B-A59C-F6B806C02DBB}"/>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endParaRPr lang="de-DE" sz="1351"/>
              </a:p>
            </p:txBody>
          </p:sp>
          <p:sp>
            <p:nvSpPr>
              <p:cNvPr id="64" name="Freihandform: Form 63">
                <a:extLst>
                  <a:ext uri="{FF2B5EF4-FFF2-40B4-BE49-F238E27FC236}">
                    <a16:creationId xmlns:a16="http://schemas.microsoft.com/office/drawing/2014/main" id="{8EA9E0D8-953E-4386-A47D-85043DF818F8}"/>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chemeClr val="tx2"/>
              </a:solidFill>
              <a:ln w="2402" cap="flat">
                <a:noFill/>
                <a:prstDash val="solid"/>
                <a:miter/>
              </a:ln>
            </p:spPr>
            <p:txBody>
              <a:bodyPr rtlCol="0" anchor="ctr"/>
              <a:lstStyle/>
              <a:p>
                <a:endParaRPr lang="de-DE" sz="1351"/>
              </a:p>
            </p:txBody>
          </p:sp>
        </p:grpSp>
      </p:grpSp>
    </p:spTree>
    <p:extLst>
      <p:ext uri="{BB962C8B-B14F-4D97-AF65-F5344CB8AC3E}">
        <p14:creationId xmlns:p14="http://schemas.microsoft.com/office/powerpoint/2010/main" val="2227148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nhalt + zwei Bilder links">
    <p:spTree>
      <p:nvGrpSpPr>
        <p:cNvPr id="1" name=""/>
        <p:cNvGrpSpPr/>
        <p:nvPr/>
      </p:nvGrpSpPr>
      <p:grpSpPr>
        <a:xfrm>
          <a:off x="0" y="0"/>
          <a:ext cx="0" cy="0"/>
          <a:chOff x="0" y="0"/>
          <a:chExt cx="0" cy="0"/>
        </a:xfrm>
      </p:grpSpPr>
      <p:grpSp>
        <p:nvGrpSpPr>
          <p:cNvPr id="55" name="Gruppieren 54">
            <a:extLst>
              <a:ext uri="{FF2B5EF4-FFF2-40B4-BE49-F238E27FC236}">
                <a16:creationId xmlns:a16="http://schemas.microsoft.com/office/drawing/2014/main" id="{CBB2739F-531B-406E-B9AE-7F5955A4C086}"/>
              </a:ext>
            </a:extLst>
          </p:cNvPr>
          <p:cNvGrpSpPr/>
          <p:nvPr userDrawn="1"/>
        </p:nvGrpSpPr>
        <p:grpSpPr>
          <a:xfrm>
            <a:off x="-4877" y="4950860"/>
            <a:ext cx="9148877" cy="198120"/>
            <a:chOff x="-4877" y="4950860"/>
            <a:chExt cx="9148877" cy="198120"/>
          </a:xfrm>
          <a:solidFill>
            <a:schemeClr val="tx2"/>
          </a:solidFill>
        </p:grpSpPr>
        <p:sp>
          <p:nvSpPr>
            <p:cNvPr id="56" name="bk object 18">
              <a:extLst>
                <a:ext uri="{FF2B5EF4-FFF2-40B4-BE49-F238E27FC236}">
                  <a16:creationId xmlns:a16="http://schemas.microsoft.com/office/drawing/2014/main" id="{10BD749C-F32D-4FA0-8B2F-E4376F4459C1}"/>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57" name="bk object 18">
              <a:extLst>
                <a:ext uri="{FF2B5EF4-FFF2-40B4-BE49-F238E27FC236}">
                  <a16:creationId xmlns:a16="http://schemas.microsoft.com/office/drawing/2014/main" id="{75AD1741-5FE5-4A33-9577-F1F4588F6C91}"/>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58" name="Holder 3">
              <a:extLst>
                <a:ext uri="{FF2B5EF4-FFF2-40B4-BE49-F238E27FC236}">
                  <a16:creationId xmlns:a16="http://schemas.microsoft.com/office/drawing/2014/main" id="{BF81CE3E-1239-4D0D-8337-4AABB0EB94BE}"/>
                </a:ext>
              </a:extLst>
            </p:cNvPr>
            <p:cNvSpPr txBox="1">
              <a:spLocks/>
            </p:cNvSpPr>
            <p:nvPr userDrawn="1"/>
          </p:nvSpPr>
          <p:spPr>
            <a:xfrm>
              <a:off x="8194726" y="4966101"/>
              <a:ext cx="449579" cy="167639"/>
            </a:xfrm>
            <a:prstGeom prst="rect">
              <a:avLst/>
            </a:prstGeom>
            <a:grpFill/>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lvl1pPr>
              <a:defRPr/>
            </a:lvl1pPr>
          </a:lstStyle>
          <a:p>
            <a:endParaRPr lang="de-DE" dirty="0"/>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44" name="Titel 1">
            <a:extLst>
              <a:ext uri="{FF2B5EF4-FFF2-40B4-BE49-F238E27FC236}">
                <a16:creationId xmlns:a16="http://schemas.microsoft.com/office/drawing/2014/main" id="{A4C0BC30-E626-4EC3-B52E-EC6CECC18BA9}"/>
              </a:ext>
            </a:extLst>
          </p:cNvPr>
          <p:cNvSpPr>
            <a:spLocks noGrp="1"/>
          </p:cNvSpPr>
          <p:nvPr>
            <p:ph type="title" hasCustomPrompt="1"/>
          </p:nvPr>
        </p:nvSpPr>
        <p:spPr>
          <a:xfrm>
            <a:off x="4625579" y="330910"/>
            <a:ext cx="2727787" cy="452322"/>
          </a:xfrm>
        </p:spPr>
        <p:txBody>
          <a:bodyPr/>
          <a:lstStyle/>
          <a:p>
            <a:r>
              <a:rPr lang="de-DE" dirty="0"/>
              <a:t>Titel</a:t>
            </a:r>
          </a:p>
        </p:txBody>
      </p:sp>
      <p:cxnSp>
        <p:nvCxnSpPr>
          <p:cNvPr id="48" name="Gerader Verbinder 47">
            <a:extLst>
              <a:ext uri="{FF2B5EF4-FFF2-40B4-BE49-F238E27FC236}">
                <a16:creationId xmlns:a16="http://schemas.microsoft.com/office/drawing/2014/main" id="{C79038B0-AD42-42B7-8D15-303CEBA1DC4C}"/>
              </a:ext>
            </a:extLst>
          </p:cNvPr>
          <p:cNvCxnSpPr>
            <a:cxnSpLocks/>
          </p:cNvCxnSpPr>
          <p:nvPr userDrawn="1"/>
        </p:nvCxnSpPr>
        <p:spPr>
          <a:xfrm>
            <a:off x="4625975" y="974732"/>
            <a:ext cx="2727391" cy="0"/>
          </a:xfrm>
          <a:prstGeom prst="line">
            <a:avLst/>
          </a:prstGeom>
          <a:ln w="19050">
            <a:solidFill>
              <a:srgbClr val="CCDDE7"/>
            </a:solidFill>
          </a:ln>
        </p:spPr>
        <p:style>
          <a:lnRef idx="1">
            <a:schemeClr val="accent1"/>
          </a:lnRef>
          <a:fillRef idx="0">
            <a:schemeClr val="accent1"/>
          </a:fillRef>
          <a:effectRef idx="0">
            <a:schemeClr val="accent1"/>
          </a:effectRef>
          <a:fontRef idx="minor">
            <a:schemeClr val="tx1"/>
          </a:fontRef>
        </p:style>
      </p:cxnSp>
      <p:sp>
        <p:nvSpPr>
          <p:cNvPr id="5" name="Inhaltsplatzhalter 4">
            <a:extLst>
              <a:ext uri="{FF2B5EF4-FFF2-40B4-BE49-F238E27FC236}">
                <a16:creationId xmlns:a16="http://schemas.microsoft.com/office/drawing/2014/main" id="{D9464C44-AFA3-4DC5-AA03-2798F14ED87B}"/>
              </a:ext>
            </a:extLst>
          </p:cNvPr>
          <p:cNvSpPr>
            <a:spLocks noGrp="1"/>
          </p:cNvSpPr>
          <p:nvPr>
            <p:ph sz="quarter" idx="17" hasCustomPrompt="1"/>
          </p:nvPr>
        </p:nvSpPr>
        <p:spPr>
          <a:xfrm>
            <a:off x="0" y="0"/>
            <a:ext cx="4276259" cy="2431145"/>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7" name="Inhaltsplatzhalter 6">
            <a:extLst>
              <a:ext uri="{FF2B5EF4-FFF2-40B4-BE49-F238E27FC236}">
                <a16:creationId xmlns:a16="http://schemas.microsoft.com/office/drawing/2014/main" id="{BE691ED2-3E52-4E4A-9F7C-C8A1129667C6}"/>
              </a:ext>
            </a:extLst>
          </p:cNvPr>
          <p:cNvSpPr>
            <a:spLocks noGrp="1"/>
          </p:cNvSpPr>
          <p:nvPr>
            <p:ph sz="quarter" idx="18" hasCustomPrompt="1"/>
          </p:nvPr>
        </p:nvSpPr>
        <p:spPr>
          <a:xfrm>
            <a:off x="0" y="2493863"/>
            <a:ext cx="4276259" cy="2421037"/>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49" name="Textplatzhalter 6">
            <a:extLst>
              <a:ext uri="{FF2B5EF4-FFF2-40B4-BE49-F238E27FC236}">
                <a16:creationId xmlns:a16="http://schemas.microsoft.com/office/drawing/2014/main" id="{7826728D-0439-4A76-A6FC-AAE7B4BDFAF8}"/>
              </a:ext>
            </a:extLst>
          </p:cNvPr>
          <p:cNvSpPr>
            <a:spLocks noGrp="1"/>
          </p:cNvSpPr>
          <p:nvPr>
            <p:ph type="body" sz="quarter" idx="16"/>
          </p:nvPr>
        </p:nvSpPr>
        <p:spPr>
          <a:xfrm>
            <a:off x="4625578" y="1422400"/>
            <a:ext cx="4000268" cy="3487738"/>
          </a:xfrm>
        </p:spPr>
        <p:txBody>
          <a:bodyPr>
            <a:noAutofit/>
          </a:bodyPr>
          <a:lstStyle/>
          <a:p>
            <a:pPr lvl="0"/>
            <a:r>
              <a:rPr lang="de-DE"/>
              <a:t>Mastertextformat bearbeiten
Zweite Ebene
Dritte Ebene
Vierte Ebene
Fünfte Ebene</a:t>
            </a:r>
            <a:endParaRPr lang="de-DE" dirty="0"/>
          </a:p>
        </p:txBody>
      </p:sp>
      <p:sp>
        <p:nvSpPr>
          <p:cNvPr id="42" name="Textplatzhalter 9">
            <a:extLst>
              <a:ext uri="{FF2B5EF4-FFF2-40B4-BE49-F238E27FC236}">
                <a16:creationId xmlns:a16="http://schemas.microsoft.com/office/drawing/2014/main" id="{6CA70A77-A6F0-4164-8C3A-0A11A527FA6B}"/>
              </a:ext>
            </a:extLst>
          </p:cNvPr>
          <p:cNvSpPr>
            <a:spLocks noGrp="1"/>
          </p:cNvSpPr>
          <p:nvPr>
            <p:ph type="body" sz="quarter" idx="15"/>
          </p:nvPr>
        </p:nvSpPr>
        <p:spPr>
          <a:xfrm>
            <a:off x="4622239" y="1088384"/>
            <a:ext cx="4000268"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
Zweite Ebene
Dritte Ebene
Vierte Ebene
Fünfte Ebene</a:t>
            </a:r>
            <a:endParaRPr lang="de-DE" dirty="0"/>
          </a:p>
        </p:txBody>
      </p:sp>
      <p:grpSp>
        <p:nvGrpSpPr>
          <p:cNvPr id="43" name="Grafik 9">
            <a:extLst>
              <a:ext uri="{FF2B5EF4-FFF2-40B4-BE49-F238E27FC236}">
                <a16:creationId xmlns:a16="http://schemas.microsoft.com/office/drawing/2014/main" id="{076F09CB-2CC2-4309-BDB1-67804947A214}"/>
              </a:ext>
            </a:extLst>
          </p:cNvPr>
          <p:cNvGrpSpPr/>
          <p:nvPr userDrawn="1"/>
        </p:nvGrpSpPr>
        <p:grpSpPr>
          <a:xfrm>
            <a:off x="7741437" y="394294"/>
            <a:ext cx="1049330" cy="621121"/>
            <a:chOff x="10321916" y="525077"/>
            <a:chExt cx="1399106" cy="827140"/>
          </a:xfrm>
          <a:solidFill>
            <a:schemeClr val="accent1"/>
          </a:solidFill>
        </p:grpSpPr>
        <p:grpSp>
          <p:nvGrpSpPr>
            <p:cNvPr id="45" name="Grafik 9">
              <a:extLst>
                <a:ext uri="{FF2B5EF4-FFF2-40B4-BE49-F238E27FC236}">
                  <a16:creationId xmlns:a16="http://schemas.microsoft.com/office/drawing/2014/main" id="{AE4D5FB2-1354-4A1C-9AC6-94BA47AFA657}"/>
                </a:ext>
              </a:extLst>
            </p:cNvPr>
            <p:cNvGrpSpPr/>
            <p:nvPr/>
          </p:nvGrpSpPr>
          <p:grpSpPr>
            <a:xfrm>
              <a:off x="10321916" y="525077"/>
              <a:ext cx="1179212" cy="575107"/>
              <a:chOff x="10321916" y="525077"/>
              <a:chExt cx="1179212" cy="575107"/>
            </a:xfrm>
            <a:solidFill>
              <a:schemeClr val="accent1"/>
            </a:solidFill>
          </p:grpSpPr>
          <p:sp>
            <p:nvSpPr>
              <p:cNvPr id="70" name="Freihandform: Form 69">
                <a:extLst>
                  <a:ext uri="{FF2B5EF4-FFF2-40B4-BE49-F238E27FC236}">
                    <a16:creationId xmlns:a16="http://schemas.microsoft.com/office/drawing/2014/main" id="{FE59B463-359E-41D0-BD04-1F9F20933BC7}"/>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chemeClr val="tx2"/>
              </a:solidFill>
              <a:ln w="2402" cap="flat">
                <a:noFill/>
                <a:prstDash val="solid"/>
                <a:miter/>
              </a:ln>
            </p:spPr>
            <p:txBody>
              <a:bodyPr rtlCol="0" anchor="ctr"/>
              <a:lstStyle/>
              <a:p>
                <a:endParaRPr lang="de-DE" sz="1351"/>
              </a:p>
            </p:txBody>
          </p:sp>
          <p:sp>
            <p:nvSpPr>
              <p:cNvPr id="71" name="Freihandform: Form 70">
                <a:extLst>
                  <a:ext uri="{FF2B5EF4-FFF2-40B4-BE49-F238E27FC236}">
                    <a16:creationId xmlns:a16="http://schemas.microsoft.com/office/drawing/2014/main" id="{0FB2DBB2-6B23-44DE-BAFF-BA7815BDA3A9}"/>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chemeClr val="tx2"/>
              </a:solidFill>
              <a:ln w="2402" cap="flat">
                <a:noFill/>
                <a:prstDash val="solid"/>
                <a:miter/>
              </a:ln>
            </p:spPr>
            <p:txBody>
              <a:bodyPr rtlCol="0" anchor="ctr"/>
              <a:lstStyle/>
              <a:p>
                <a:endParaRPr lang="de-DE" sz="1351"/>
              </a:p>
            </p:txBody>
          </p:sp>
          <p:sp>
            <p:nvSpPr>
              <p:cNvPr id="72" name="Freihandform: Form 71">
                <a:extLst>
                  <a:ext uri="{FF2B5EF4-FFF2-40B4-BE49-F238E27FC236}">
                    <a16:creationId xmlns:a16="http://schemas.microsoft.com/office/drawing/2014/main" id="{0F2E9D98-4AD9-4DB8-99C6-0DF7955D45BD}"/>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chemeClr val="tx2"/>
              </a:solidFill>
              <a:ln w="2402" cap="flat">
                <a:noFill/>
                <a:prstDash val="solid"/>
                <a:miter/>
              </a:ln>
            </p:spPr>
            <p:txBody>
              <a:bodyPr rtlCol="0" anchor="ctr"/>
              <a:lstStyle/>
              <a:p>
                <a:endParaRPr lang="de-DE" sz="1351"/>
              </a:p>
            </p:txBody>
          </p:sp>
          <p:sp>
            <p:nvSpPr>
              <p:cNvPr id="73" name="Freihandform: Form 72">
                <a:extLst>
                  <a:ext uri="{FF2B5EF4-FFF2-40B4-BE49-F238E27FC236}">
                    <a16:creationId xmlns:a16="http://schemas.microsoft.com/office/drawing/2014/main" id="{D351D8E0-4F29-4BBF-9D49-14AAEB93E919}"/>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74" name="Freihandform: Form 73">
                <a:extLst>
                  <a:ext uri="{FF2B5EF4-FFF2-40B4-BE49-F238E27FC236}">
                    <a16:creationId xmlns:a16="http://schemas.microsoft.com/office/drawing/2014/main" id="{DCB72BFE-8B60-40AD-87F8-487863D43F75}"/>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75" name="Freihandform: Form 74">
                <a:extLst>
                  <a:ext uri="{FF2B5EF4-FFF2-40B4-BE49-F238E27FC236}">
                    <a16:creationId xmlns:a16="http://schemas.microsoft.com/office/drawing/2014/main" id="{52E0BA5A-CC65-4BB8-81BB-4CB15A4D8CF1}"/>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endParaRPr lang="de-DE" sz="1351"/>
              </a:p>
            </p:txBody>
          </p:sp>
        </p:grpSp>
        <p:sp>
          <p:nvSpPr>
            <p:cNvPr id="46" name="Freihandform: Form 45">
              <a:extLst>
                <a:ext uri="{FF2B5EF4-FFF2-40B4-BE49-F238E27FC236}">
                  <a16:creationId xmlns:a16="http://schemas.microsoft.com/office/drawing/2014/main" id="{359051EF-44DD-407B-AE1C-A76EDF0E837C}"/>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endParaRPr lang="de-DE" sz="1351"/>
            </a:p>
          </p:txBody>
        </p:sp>
        <p:sp>
          <p:nvSpPr>
            <p:cNvPr id="47" name="Freihandform: Form 46">
              <a:extLst>
                <a:ext uri="{FF2B5EF4-FFF2-40B4-BE49-F238E27FC236}">
                  <a16:creationId xmlns:a16="http://schemas.microsoft.com/office/drawing/2014/main" id="{C0514696-52F1-48B2-96C8-A3E4798980DC}"/>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endParaRPr lang="de-DE" sz="1351"/>
            </a:p>
          </p:txBody>
        </p:sp>
        <p:sp>
          <p:nvSpPr>
            <p:cNvPr id="50" name="Freihandform: Form 49">
              <a:extLst>
                <a:ext uri="{FF2B5EF4-FFF2-40B4-BE49-F238E27FC236}">
                  <a16:creationId xmlns:a16="http://schemas.microsoft.com/office/drawing/2014/main" id="{E0DDF57D-AA32-45B9-BDC9-86A24A39DB9E}"/>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51" name="Grafik 9">
              <a:extLst>
                <a:ext uri="{FF2B5EF4-FFF2-40B4-BE49-F238E27FC236}">
                  <a16:creationId xmlns:a16="http://schemas.microsoft.com/office/drawing/2014/main" id="{E7679A7C-9589-4CF8-9F8D-7E3A97D84278}"/>
                </a:ext>
              </a:extLst>
            </p:cNvPr>
            <p:cNvGrpSpPr/>
            <p:nvPr/>
          </p:nvGrpSpPr>
          <p:grpSpPr>
            <a:xfrm>
              <a:off x="10496140" y="1110575"/>
              <a:ext cx="101490" cy="55578"/>
              <a:chOff x="10496140" y="1110575"/>
              <a:chExt cx="101490" cy="55578"/>
            </a:xfrm>
            <a:solidFill>
              <a:srgbClr val="000000"/>
            </a:solidFill>
          </p:grpSpPr>
          <p:sp>
            <p:nvSpPr>
              <p:cNvPr id="68" name="Freihandform: Form 67">
                <a:extLst>
                  <a:ext uri="{FF2B5EF4-FFF2-40B4-BE49-F238E27FC236}">
                    <a16:creationId xmlns:a16="http://schemas.microsoft.com/office/drawing/2014/main" id="{C32EB792-112B-4098-B905-0403E3AB3D3B}"/>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69" name="Freihandform: Form 68">
                <a:extLst>
                  <a:ext uri="{FF2B5EF4-FFF2-40B4-BE49-F238E27FC236}">
                    <a16:creationId xmlns:a16="http://schemas.microsoft.com/office/drawing/2014/main" id="{2364557F-298E-4BF1-8A6D-06EF159C2726}"/>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endParaRPr lang="de-DE" sz="1351"/>
              </a:p>
            </p:txBody>
          </p:sp>
        </p:grpSp>
        <p:sp>
          <p:nvSpPr>
            <p:cNvPr id="52" name="Freihandform: Form 51">
              <a:extLst>
                <a:ext uri="{FF2B5EF4-FFF2-40B4-BE49-F238E27FC236}">
                  <a16:creationId xmlns:a16="http://schemas.microsoft.com/office/drawing/2014/main" id="{9C8A17D1-D5DE-42B7-8090-E7E649D8A805}"/>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53" name="Grafik 9">
              <a:extLst>
                <a:ext uri="{FF2B5EF4-FFF2-40B4-BE49-F238E27FC236}">
                  <a16:creationId xmlns:a16="http://schemas.microsoft.com/office/drawing/2014/main" id="{36D757E1-23B8-4B97-B880-F711EC0DB08D}"/>
                </a:ext>
              </a:extLst>
            </p:cNvPr>
            <p:cNvGrpSpPr/>
            <p:nvPr/>
          </p:nvGrpSpPr>
          <p:grpSpPr>
            <a:xfrm>
              <a:off x="10639675" y="1081336"/>
              <a:ext cx="106322" cy="86991"/>
              <a:chOff x="10639675" y="1081336"/>
              <a:chExt cx="106322" cy="86991"/>
            </a:xfrm>
            <a:solidFill>
              <a:srgbClr val="000000"/>
            </a:solidFill>
          </p:grpSpPr>
          <p:sp>
            <p:nvSpPr>
              <p:cNvPr id="66" name="Freihandform: Form 65">
                <a:extLst>
                  <a:ext uri="{FF2B5EF4-FFF2-40B4-BE49-F238E27FC236}">
                    <a16:creationId xmlns:a16="http://schemas.microsoft.com/office/drawing/2014/main" id="{E1960764-ED10-4D2C-88D0-696068264BC5}"/>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endParaRPr lang="de-DE" sz="1351"/>
              </a:p>
            </p:txBody>
          </p:sp>
          <p:sp>
            <p:nvSpPr>
              <p:cNvPr id="67" name="Freihandform: Form 66">
                <a:extLst>
                  <a:ext uri="{FF2B5EF4-FFF2-40B4-BE49-F238E27FC236}">
                    <a16:creationId xmlns:a16="http://schemas.microsoft.com/office/drawing/2014/main" id="{E6C9C067-792C-4C17-A5B3-D48C1665DD24}"/>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endParaRPr lang="de-DE" sz="1351"/>
              </a:p>
            </p:txBody>
          </p:sp>
        </p:grpSp>
        <p:sp>
          <p:nvSpPr>
            <p:cNvPr id="54" name="Freihandform: Form 53">
              <a:extLst>
                <a:ext uri="{FF2B5EF4-FFF2-40B4-BE49-F238E27FC236}">
                  <a16:creationId xmlns:a16="http://schemas.microsoft.com/office/drawing/2014/main" id="{960872F2-485E-4F8B-8FCC-FC63006E79D3}"/>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endParaRPr lang="de-DE" sz="1351"/>
            </a:p>
          </p:txBody>
        </p:sp>
        <p:sp>
          <p:nvSpPr>
            <p:cNvPr id="59" name="Freihandform: Form 58">
              <a:extLst>
                <a:ext uri="{FF2B5EF4-FFF2-40B4-BE49-F238E27FC236}">
                  <a16:creationId xmlns:a16="http://schemas.microsoft.com/office/drawing/2014/main" id="{4E07D7C9-0535-4673-8091-4F17D0B62650}"/>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60" name="Freihandform: Form 59">
              <a:extLst>
                <a:ext uri="{FF2B5EF4-FFF2-40B4-BE49-F238E27FC236}">
                  <a16:creationId xmlns:a16="http://schemas.microsoft.com/office/drawing/2014/main" id="{9B0B4093-9FAE-4FEC-9671-D0091528BD5B}"/>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61" name="Grafik 9">
              <a:extLst>
                <a:ext uri="{FF2B5EF4-FFF2-40B4-BE49-F238E27FC236}">
                  <a16:creationId xmlns:a16="http://schemas.microsoft.com/office/drawing/2014/main" id="{D5D00B8F-439D-4A9C-AC31-D90D9CFAFF16}"/>
                </a:ext>
              </a:extLst>
            </p:cNvPr>
            <p:cNvGrpSpPr/>
            <p:nvPr/>
          </p:nvGrpSpPr>
          <p:grpSpPr>
            <a:xfrm>
              <a:off x="10321916" y="1110575"/>
              <a:ext cx="1399106" cy="241642"/>
              <a:chOff x="10321916" y="1110575"/>
              <a:chExt cx="1399106" cy="241642"/>
            </a:xfrm>
            <a:solidFill>
              <a:schemeClr val="accent1"/>
            </a:solidFill>
          </p:grpSpPr>
          <p:sp>
            <p:nvSpPr>
              <p:cNvPr id="62" name="Freihandform: Form 61">
                <a:extLst>
                  <a:ext uri="{FF2B5EF4-FFF2-40B4-BE49-F238E27FC236}">
                    <a16:creationId xmlns:a16="http://schemas.microsoft.com/office/drawing/2014/main" id="{A0B59116-9AC3-488B-B418-57F05127DD42}"/>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63" name="Freihandform: Form 62">
                <a:extLst>
                  <a:ext uri="{FF2B5EF4-FFF2-40B4-BE49-F238E27FC236}">
                    <a16:creationId xmlns:a16="http://schemas.microsoft.com/office/drawing/2014/main" id="{ED6E8E7E-1035-4870-8608-70848BB2B703}"/>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64" name="Freihandform: Form 63">
                <a:extLst>
                  <a:ext uri="{FF2B5EF4-FFF2-40B4-BE49-F238E27FC236}">
                    <a16:creationId xmlns:a16="http://schemas.microsoft.com/office/drawing/2014/main" id="{0A256F68-56C7-4D5B-BCCD-3A6858B05732}"/>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endParaRPr lang="de-DE" sz="1351"/>
              </a:p>
            </p:txBody>
          </p:sp>
          <p:sp>
            <p:nvSpPr>
              <p:cNvPr id="65" name="Freihandform: Form 64">
                <a:extLst>
                  <a:ext uri="{FF2B5EF4-FFF2-40B4-BE49-F238E27FC236}">
                    <a16:creationId xmlns:a16="http://schemas.microsoft.com/office/drawing/2014/main" id="{4EEEE710-875E-4346-9F6D-CFFB3EF72B31}"/>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chemeClr val="tx2"/>
              </a:solidFill>
              <a:ln w="2402" cap="flat">
                <a:noFill/>
                <a:prstDash val="solid"/>
                <a:miter/>
              </a:ln>
            </p:spPr>
            <p:txBody>
              <a:bodyPr rtlCol="0" anchor="ctr"/>
              <a:lstStyle/>
              <a:p>
                <a:endParaRPr lang="de-DE" sz="1351"/>
              </a:p>
            </p:txBody>
          </p:sp>
        </p:grpSp>
      </p:grpSp>
    </p:spTree>
    <p:extLst>
      <p:ext uri="{BB962C8B-B14F-4D97-AF65-F5344CB8AC3E}">
        <p14:creationId xmlns:p14="http://schemas.microsoft.com/office/powerpoint/2010/main" val="3479887640"/>
      </p:ext>
    </p:extLst>
  </p:cSld>
  <p:clrMapOvr>
    <a:masterClrMapping/>
  </p:clrMapOvr>
  <p:extLst>
    <p:ext uri="{DCECCB84-F9BA-43D5-87BE-67443E8EF086}">
      <p15:sldGuideLst xmlns:p15="http://schemas.microsoft.com/office/powerpoint/2012/main">
        <p15:guide id="1" orient="horz" pos="1571" userDrawn="1">
          <p15:clr>
            <a:srgbClr val="FBAE40"/>
          </p15:clr>
        </p15:guide>
        <p15:guide id="2" orient="horz" pos="153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 zwei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4" name="Inhaltsplatzhalter 3">
            <a:extLst>
              <a:ext uri="{FF2B5EF4-FFF2-40B4-BE49-F238E27FC236}">
                <a16:creationId xmlns:a16="http://schemas.microsoft.com/office/drawing/2014/main" id="{3133C81B-6C39-4BD5-9BF9-8617341D8014}"/>
              </a:ext>
            </a:extLst>
          </p:cNvPr>
          <p:cNvSpPr>
            <a:spLocks noGrp="1"/>
          </p:cNvSpPr>
          <p:nvPr>
            <p:ph sz="quarter" idx="15" hasCustomPrompt="1"/>
          </p:nvPr>
        </p:nvSpPr>
        <p:spPr>
          <a:xfrm>
            <a:off x="0" y="1422400"/>
            <a:ext cx="4544616"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1" name="Inhaltsplatzhalter 10">
            <a:extLst>
              <a:ext uri="{FF2B5EF4-FFF2-40B4-BE49-F238E27FC236}">
                <a16:creationId xmlns:a16="http://schemas.microsoft.com/office/drawing/2014/main" id="{915B8044-0142-42E8-8428-B098000CEBD6}"/>
              </a:ext>
            </a:extLst>
          </p:cNvPr>
          <p:cNvSpPr>
            <a:spLocks noGrp="1"/>
          </p:cNvSpPr>
          <p:nvPr>
            <p:ph sz="quarter" idx="16" hasCustomPrompt="1"/>
          </p:nvPr>
        </p:nvSpPr>
        <p:spPr>
          <a:xfrm>
            <a:off x="4599384" y="1422400"/>
            <a:ext cx="4544616"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8" name="Textplatzhalter 9">
            <a:extLst>
              <a:ext uri="{FF2B5EF4-FFF2-40B4-BE49-F238E27FC236}">
                <a16:creationId xmlns:a16="http://schemas.microsoft.com/office/drawing/2014/main" id="{DCD8515B-3FAA-49D1-9325-FCE6A6E2CA0F}"/>
              </a:ext>
            </a:extLst>
          </p:cNvPr>
          <p:cNvSpPr>
            <a:spLocks noGrp="1"/>
          </p:cNvSpPr>
          <p:nvPr>
            <p:ph type="body" sz="quarter" idx="17"/>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
Zweite Ebene
Dritte Ebene
Vierte Ebene
Fünfte Ebene</a:t>
            </a:r>
            <a:endParaRPr lang="de-DE" dirty="0"/>
          </a:p>
        </p:txBody>
      </p:sp>
    </p:spTree>
    <p:extLst>
      <p:ext uri="{BB962C8B-B14F-4D97-AF65-F5344CB8AC3E}">
        <p14:creationId xmlns:p14="http://schemas.microsoft.com/office/powerpoint/2010/main" val="3662697664"/>
      </p:ext>
    </p:extLst>
  </p:cSld>
  <p:clrMapOvr>
    <a:masterClrMapping/>
  </p:clrMapOvr>
  <p:extLst>
    <p:ext uri="{DCECCB84-F9BA-43D5-87BE-67443E8EF086}">
      <p15:sldGuideLst xmlns:p15="http://schemas.microsoft.com/office/powerpoint/2012/main">
        <p15:guide id="1" pos="2863" userDrawn="1">
          <p15:clr>
            <a:srgbClr val="FBAE40"/>
          </p15:clr>
        </p15:guide>
        <p15:guide id="2" pos="2897"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 drei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4" name="Inhaltsplatzhalter 3">
            <a:extLst>
              <a:ext uri="{FF2B5EF4-FFF2-40B4-BE49-F238E27FC236}">
                <a16:creationId xmlns:a16="http://schemas.microsoft.com/office/drawing/2014/main" id="{CC021923-B745-4638-A634-E1DA375F90EE}"/>
              </a:ext>
            </a:extLst>
          </p:cNvPr>
          <p:cNvSpPr>
            <a:spLocks noGrp="1"/>
          </p:cNvSpPr>
          <p:nvPr>
            <p:ph sz="quarter" idx="17" hasCustomPrompt="1"/>
          </p:nvPr>
        </p:nvSpPr>
        <p:spPr>
          <a:xfrm>
            <a:off x="0" y="1422399"/>
            <a:ext cx="2978945"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1" name="Inhaltsplatzhalter 3">
            <a:extLst>
              <a:ext uri="{FF2B5EF4-FFF2-40B4-BE49-F238E27FC236}">
                <a16:creationId xmlns:a16="http://schemas.microsoft.com/office/drawing/2014/main" id="{47556F71-EDA3-472E-9372-CE0F4A696721}"/>
              </a:ext>
            </a:extLst>
          </p:cNvPr>
          <p:cNvSpPr>
            <a:spLocks noGrp="1"/>
          </p:cNvSpPr>
          <p:nvPr>
            <p:ph sz="quarter" idx="18" hasCustomPrompt="1"/>
          </p:nvPr>
        </p:nvSpPr>
        <p:spPr>
          <a:xfrm>
            <a:off x="3032522" y="1422400"/>
            <a:ext cx="3078956"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2" name="Inhaltsplatzhalter 3">
            <a:extLst>
              <a:ext uri="{FF2B5EF4-FFF2-40B4-BE49-F238E27FC236}">
                <a16:creationId xmlns:a16="http://schemas.microsoft.com/office/drawing/2014/main" id="{C1ADC803-A245-408E-AB12-EC54C19B5108}"/>
              </a:ext>
            </a:extLst>
          </p:cNvPr>
          <p:cNvSpPr>
            <a:spLocks noGrp="1"/>
          </p:cNvSpPr>
          <p:nvPr>
            <p:ph sz="quarter" idx="19" hasCustomPrompt="1"/>
          </p:nvPr>
        </p:nvSpPr>
        <p:spPr>
          <a:xfrm>
            <a:off x="6165058" y="1422400"/>
            <a:ext cx="2978943"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9" name="Textplatzhalter 9">
            <a:extLst>
              <a:ext uri="{FF2B5EF4-FFF2-40B4-BE49-F238E27FC236}">
                <a16:creationId xmlns:a16="http://schemas.microsoft.com/office/drawing/2014/main" id="{8BF9FAA4-D548-4161-842B-AA7FC87A01C9}"/>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
Zweite Ebene
Dritte Ebene
Vierte Ebene
Fünfte Ebene</a:t>
            </a:r>
            <a:endParaRPr lang="de-DE" dirty="0"/>
          </a:p>
        </p:txBody>
      </p:sp>
    </p:spTree>
    <p:extLst>
      <p:ext uri="{BB962C8B-B14F-4D97-AF65-F5344CB8AC3E}">
        <p14:creationId xmlns:p14="http://schemas.microsoft.com/office/powerpoint/2010/main" val="3736764812"/>
      </p:ext>
    </p:extLst>
  </p:cSld>
  <p:clrMapOvr>
    <a:masterClrMapping/>
  </p:clrMapOvr>
  <p:extLst>
    <p:ext uri="{DCECCB84-F9BA-43D5-87BE-67443E8EF086}">
      <p15:sldGuideLst xmlns:p15="http://schemas.microsoft.com/office/powerpoint/2012/main">
        <p15:guide id="1" pos="1910" userDrawn="1">
          <p15:clr>
            <a:srgbClr val="FBAE40"/>
          </p15:clr>
        </p15:guide>
        <p15:guide id="3" pos="3850" userDrawn="1">
          <p15:clr>
            <a:srgbClr val="FBAE40"/>
          </p15:clr>
        </p15:guide>
        <p15:guide id="4" pos="3884" userDrawn="1">
          <p15:clr>
            <a:srgbClr val="FBAE40"/>
          </p15:clr>
        </p15:guide>
        <p15:guide id="5" pos="1877"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Überschrift + Bild groß">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4" name="Inhaltsplatzhalter 3">
            <a:extLst>
              <a:ext uri="{FF2B5EF4-FFF2-40B4-BE49-F238E27FC236}">
                <a16:creationId xmlns:a16="http://schemas.microsoft.com/office/drawing/2014/main" id="{9F40F789-6719-4203-8D60-D2478F651705}"/>
              </a:ext>
            </a:extLst>
          </p:cNvPr>
          <p:cNvSpPr>
            <a:spLocks noGrp="1"/>
          </p:cNvSpPr>
          <p:nvPr>
            <p:ph sz="quarter" idx="14" hasCustomPrompt="1"/>
          </p:nvPr>
        </p:nvSpPr>
        <p:spPr>
          <a:xfrm>
            <a:off x="0" y="1422399"/>
            <a:ext cx="9144000"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8" name="Textplatzhalter 9">
            <a:extLst>
              <a:ext uri="{FF2B5EF4-FFF2-40B4-BE49-F238E27FC236}">
                <a16:creationId xmlns:a16="http://schemas.microsoft.com/office/drawing/2014/main" id="{C7107210-3CE2-4AF7-87A5-802B65D926E0}"/>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
Zweite Ebene
Dritte Ebene
Vierte Ebene
Fünfte Ebene</a:t>
            </a:r>
            <a:endParaRPr lang="de-DE" dirty="0"/>
          </a:p>
        </p:txBody>
      </p:sp>
    </p:spTree>
    <p:extLst>
      <p:ext uri="{BB962C8B-B14F-4D97-AF65-F5344CB8AC3E}">
        <p14:creationId xmlns:p14="http://schemas.microsoft.com/office/powerpoint/2010/main" val="3680941069"/>
      </p:ext>
    </p:extLst>
  </p:cSld>
  <p:clrMapOvr>
    <a:masterClrMapping/>
  </p:clrMapOvr>
  <p:extLst>
    <p:ext uri="{DCECCB84-F9BA-43D5-87BE-67443E8EF086}">
      <p15:sldGuideLst xmlns:p15="http://schemas.microsoft.com/office/powerpoint/2012/main">
        <p15:guide id="1" orient="horz" pos="1979" userDrawn="1">
          <p15:clr>
            <a:srgbClr val="FBAE40"/>
          </p15:clr>
        </p15:guide>
        <p15:guide id="2" orient="horz" pos="2014" userDrawn="1">
          <p15:clr>
            <a:srgbClr val="FBAE40"/>
          </p15:clr>
        </p15:guide>
        <p15:guide id="3" pos="2863" userDrawn="1">
          <p15:clr>
            <a:srgbClr val="FBAE40"/>
          </p15:clr>
        </p15:guide>
        <p15:guide id="4" pos="2897" userDrawn="1">
          <p15:clr>
            <a:srgbClr val="FBAE40"/>
          </p15:clr>
        </p15:guide>
        <p15:guide id="5" pos="1928" userDrawn="1">
          <p15:clr>
            <a:srgbClr val="FBAE40"/>
          </p15:clr>
        </p15:guide>
        <p15:guide id="6" pos="1894" userDrawn="1">
          <p15:clr>
            <a:srgbClr val="FBAE40"/>
          </p15:clr>
        </p15:guide>
        <p15:guide id="7" pos="958" userDrawn="1">
          <p15:clr>
            <a:srgbClr val="FBAE40"/>
          </p15:clr>
        </p15:guide>
        <p15:guide id="8" pos="924" userDrawn="1">
          <p15:clr>
            <a:srgbClr val="FBAE40"/>
          </p15:clr>
        </p15:guide>
        <p15:guide id="9" pos="4309" userDrawn="1">
          <p15:clr>
            <a:srgbClr val="FBAE40"/>
          </p15:clr>
        </p15:guide>
        <p15:guide id="10" pos="434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6BC85E-9658-4D4D-BDC1-B9AA54CC6E15}"/>
              </a:ext>
            </a:extLst>
          </p:cNvPr>
          <p:cNvSpPr>
            <a:spLocks noGrp="1"/>
          </p:cNvSpPr>
          <p:nvPr>
            <p:ph type="title"/>
          </p:nvPr>
        </p:nvSpPr>
        <p:spPr/>
        <p:txBody>
          <a:bodyPr/>
          <a:lstStyle/>
          <a:p>
            <a:r>
              <a:rPr lang="de-DE"/>
              <a:t>Mastertitelformat bearbeiten</a:t>
            </a:r>
            <a:endParaRPr lang="de-DE" dirty="0"/>
          </a:p>
        </p:txBody>
      </p:sp>
      <p:sp>
        <p:nvSpPr>
          <p:cNvPr id="4" name="Fußzeilenplatzhalter 3">
            <a:extLst>
              <a:ext uri="{FF2B5EF4-FFF2-40B4-BE49-F238E27FC236}">
                <a16:creationId xmlns:a16="http://schemas.microsoft.com/office/drawing/2014/main" id="{A450C059-9EF2-4BF6-ACD1-CD0A42FA1FD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FF95CDF-AED9-4575-BFCF-0B8549EE4971}"/>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7" name="Textplatzhalter 9">
            <a:extLst>
              <a:ext uri="{FF2B5EF4-FFF2-40B4-BE49-F238E27FC236}">
                <a16:creationId xmlns:a16="http://schemas.microsoft.com/office/drawing/2014/main" id="{0CC4D937-7F2F-4AE2-8EDF-C7E85BCB25B3}"/>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
Zweite Ebene
Dritte Ebene
Vierte Ebene
Fünfte Ebene</a:t>
            </a:r>
            <a:endParaRPr lang="de-DE" dirty="0"/>
          </a:p>
        </p:txBody>
      </p:sp>
    </p:spTree>
    <p:extLst>
      <p:ext uri="{BB962C8B-B14F-4D97-AF65-F5344CB8AC3E}">
        <p14:creationId xmlns:p14="http://schemas.microsoft.com/office/powerpoint/2010/main" val="1235274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6BC85E-9658-4D4D-BDC1-B9AA54CC6E15}"/>
              </a:ext>
            </a:extLst>
          </p:cNvPr>
          <p:cNvSpPr>
            <a:spLocks noGrp="1"/>
          </p:cNvSpPr>
          <p:nvPr>
            <p:ph type="title"/>
          </p:nvPr>
        </p:nvSpPr>
        <p:spPr/>
        <p:txBody>
          <a:bodyPr/>
          <a:lstStyle/>
          <a:p>
            <a:r>
              <a:rPr lang="de-DE"/>
              <a:t>Mastertitelformat bearbeiten</a:t>
            </a:r>
            <a:endParaRPr lang="de-DE" dirty="0"/>
          </a:p>
        </p:txBody>
      </p:sp>
      <p:sp>
        <p:nvSpPr>
          <p:cNvPr id="4" name="Fußzeilenplatzhalter 3">
            <a:extLst>
              <a:ext uri="{FF2B5EF4-FFF2-40B4-BE49-F238E27FC236}">
                <a16:creationId xmlns:a16="http://schemas.microsoft.com/office/drawing/2014/main" id="{A450C059-9EF2-4BF6-ACD1-CD0A42FA1FD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FF95CDF-AED9-4575-BFCF-0B8549EE4971}"/>
              </a:ext>
            </a:extLst>
          </p:cNvPr>
          <p:cNvSpPr>
            <a:spLocks noGrp="1"/>
          </p:cNvSpPr>
          <p:nvPr>
            <p:ph type="sldNum" sz="quarter" idx="12"/>
          </p:nvPr>
        </p:nvSpPr>
        <p:spPr/>
        <p:txBody>
          <a:bodyPr/>
          <a:lstStyle/>
          <a:p>
            <a:fld id="{9D195BCC-3514-4B1B-9C18-24F3D67EC549}" type="slidenum">
              <a:rPr lang="de-DE" smtClean="0"/>
              <a:t>‹#›</a:t>
            </a:fld>
            <a:endParaRPr lang="de-DE"/>
          </a:p>
        </p:txBody>
      </p:sp>
    </p:spTree>
    <p:extLst>
      <p:ext uri="{BB962C8B-B14F-4D97-AF65-F5344CB8AC3E}">
        <p14:creationId xmlns:p14="http://schemas.microsoft.com/office/powerpoint/2010/main" val="2930377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a:t>
            </a:fld>
            <a:endParaRPr lang="de-DE"/>
          </a:p>
        </p:txBody>
      </p:sp>
    </p:spTree>
    <p:extLst>
      <p:ext uri="{BB962C8B-B14F-4D97-AF65-F5344CB8AC3E}">
        <p14:creationId xmlns:p14="http://schemas.microsoft.com/office/powerpoint/2010/main" val="1808928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Kapiteltrenner 1">
    <p:spTree>
      <p:nvGrpSpPr>
        <p:cNvPr id="1" name=""/>
        <p:cNvGrpSpPr/>
        <p:nvPr/>
      </p:nvGrpSpPr>
      <p:grpSpPr>
        <a:xfrm>
          <a:off x="0" y="0"/>
          <a:ext cx="0" cy="0"/>
          <a:chOff x="0" y="0"/>
          <a:chExt cx="0" cy="0"/>
        </a:xfrm>
      </p:grpSpPr>
      <p:grpSp>
        <p:nvGrpSpPr>
          <p:cNvPr id="50" name="Gruppieren 49">
            <a:extLst>
              <a:ext uri="{FF2B5EF4-FFF2-40B4-BE49-F238E27FC236}">
                <a16:creationId xmlns:a16="http://schemas.microsoft.com/office/drawing/2014/main" id="{4F2D883D-86A1-4B38-BBBC-81F258AD3664}"/>
              </a:ext>
            </a:extLst>
          </p:cNvPr>
          <p:cNvGrpSpPr/>
          <p:nvPr userDrawn="1"/>
        </p:nvGrpSpPr>
        <p:grpSpPr>
          <a:xfrm>
            <a:off x="-4877" y="4950860"/>
            <a:ext cx="9148877" cy="198120"/>
            <a:chOff x="-4877" y="4950860"/>
            <a:chExt cx="9148877" cy="198120"/>
          </a:xfrm>
          <a:solidFill>
            <a:schemeClr val="tx2"/>
          </a:solidFill>
        </p:grpSpPr>
        <p:sp>
          <p:nvSpPr>
            <p:cNvPr id="51" name="bk object 18">
              <a:extLst>
                <a:ext uri="{FF2B5EF4-FFF2-40B4-BE49-F238E27FC236}">
                  <a16:creationId xmlns:a16="http://schemas.microsoft.com/office/drawing/2014/main" id="{A0B87E1F-4D99-4450-9167-085B1ECC6BB2}"/>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52" name="bk object 18">
              <a:extLst>
                <a:ext uri="{FF2B5EF4-FFF2-40B4-BE49-F238E27FC236}">
                  <a16:creationId xmlns:a16="http://schemas.microsoft.com/office/drawing/2014/main" id="{29147ACE-4C7A-4AC3-A60F-A813EE08D57E}"/>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53" name="Holder 3">
              <a:extLst>
                <a:ext uri="{FF2B5EF4-FFF2-40B4-BE49-F238E27FC236}">
                  <a16:creationId xmlns:a16="http://schemas.microsoft.com/office/drawing/2014/main" id="{3187F65C-802F-454B-B4D7-B16EEF26A624}"/>
                </a:ext>
              </a:extLst>
            </p:cNvPr>
            <p:cNvSpPr txBox="1">
              <a:spLocks/>
            </p:cNvSpPr>
            <p:nvPr userDrawn="1"/>
          </p:nvSpPr>
          <p:spPr>
            <a:xfrm>
              <a:off x="8194726" y="4966101"/>
              <a:ext cx="449579" cy="167639"/>
            </a:xfrm>
            <a:prstGeom prst="rect">
              <a:avLst/>
            </a:prstGeom>
            <a:grpFill/>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5" name="Titel 1">
            <a:extLst>
              <a:ext uri="{FF2B5EF4-FFF2-40B4-BE49-F238E27FC236}">
                <a16:creationId xmlns:a16="http://schemas.microsoft.com/office/drawing/2014/main" id="{B0EFD377-4EA8-4233-8819-69CE7EFB9E7E}"/>
              </a:ext>
            </a:extLst>
          </p:cNvPr>
          <p:cNvSpPr>
            <a:spLocks noGrp="1"/>
          </p:cNvSpPr>
          <p:nvPr>
            <p:ph type="title"/>
          </p:nvPr>
        </p:nvSpPr>
        <p:spPr>
          <a:xfrm>
            <a:off x="3842920" y="3034543"/>
            <a:ext cx="4779587" cy="919235"/>
          </a:xfrm>
        </p:spPr>
        <p:txBody>
          <a:bodyPr/>
          <a:lstStyle>
            <a:lvl1pPr algn="r">
              <a:defRPr/>
            </a:lvl1pPr>
          </a:lstStyle>
          <a:p>
            <a:r>
              <a:rPr lang="de-DE"/>
              <a:t>Mastertitelformat bearbeiten</a:t>
            </a:r>
            <a:endParaRPr lang="de-DE" dirty="0"/>
          </a:p>
        </p:txBody>
      </p:sp>
      <p:pic>
        <p:nvPicPr>
          <p:cNvPr id="12" name="Grafik 11">
            <a:extLst>
              <a:ext uri="{FF2B5EF4-FFF2-40B4-BE49-F238E27FC236}">
                <a16:creationId xmlns:a16="http://schemas.microsoft.com/office/drawing/2014/main" id="{3B9C8E9F-01A9-4CE0-8030-B76B3BE38D64}"/>
              </a:ext>
            </a:extLst>
          </p:cNvPr>
          <p:cNvPicPr>
            <a:picLocks noChangeAspect="1"/>
          </p:cNvPicPr>
          <p:nvPr userDrawn="1"/>
        </p:nvPicPr>
        <p:blipFill>
          <a:blip r:embed="rId2">
            <a:extLst>
              <a:ext uri="{96DAC541-7B7A-43D3-8B79-37D633B846F1}">
                <asvg:svgBlip xmlns:asvg="http://schemas.microsoft.com/office/drawing/2016/SVG/main" r:embed="rId3"/>
              </a:ext>
            </a:extLst>
          </a:blip>
          <a:srcRect l="28921" t="8747" b="17591"/>
          <a:stretch>
            <a:fillRect/>
          </a:stretch>
        </p:blipFill>
        <p:spPr>
          <a:xfrm>
            <a:off x="0" y="0"/>
            <a:ext cx="3731958" cy="4914900"/>
          </a:xfrm>
          <a:custGeom>
            <a:avLst/>
            <a:gdLst>
              <a:gd name="connsiteX0" fmla="*/ 0 w 5015880"/>
              <a:gd name="connsiteY0" fmla="*/ 0 h 6597650"/>
              <a:gd name="connsiteX1" fmla="*/ 5015880 w 5015880"/>
              <a:gd name="connsiteY1" fmla="*/ 0 h 6597650"/>
              <a:gd name="connsiteX2" fmla="*/ 5015880 w 5015880"/>
              <a:gd name="connsiteY2" fmla="*/ 6597650 h 6597650"/>
              <a:gd name="connsiteX3" fmla="*/ 0 w 5015880"/>
              <a:gd name="connsiteY3" fmla="*/ 6597650 h 6597650"/>
            </a:gdLst>
            <a:ahLst/>
            <a:cxnLst>
              <a:cxn ang="0">
                <a:pos x="connsiteX0" y="connsiteY0"/>
              </a:cxn>
              <a:cxn ang="0">
                <a:pos x="connsiteX1" y="connsiteY1"/>
              </a:cxn>
              <a:cxn ang="0">
                <a:pos x="connsiteX2" y="connsiteY2"/>
              </a:cxn>
              <a:cxn ang="0">
                <a:pos x="connsiteX3" y="connsiteY3"/>
              </a:cxn>
            </a:cxnLst>
            <a:rect l="l" t="t" r="r" b="b"/>
            <a:pathLst>
              <a:path w="5015880" h="6597650">
                <a:moveTo>
                  <a:pt x="0" y="0"/>
                </a:moveTo>
                <a:lnTo>
                  <a:pt x="5015880" y="0"/>
                </a:lnTo>
                <a:lnTo>
                  <a:pt x="5015880" y="6597650"/>
                </a:lnTo>
                <a:lnTo>
                  <a:pt x="0" y="6597650"/>
                </a:lnTo>
                <a:close/>
              </a:path>
            </a:pathLst>
          </a:custGeom>
        </p:spPr>
      </p:pic>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lvl1pPr>
              <a:defRPr/>
            </a:lvl1pPr>
          </a:lstStyle>
          <a:p>
            <a:endParaRPr lang="de-DE" dirty="0"/>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a:t>
            </a:fld>
            <a:endParaRPr lang="de-DE"/>
          </a:p>
        </p:txBody>
      </p:sp>
      <p:grpSp>
        <p:nvGrpSpPr>
          <p:cNvPr id="42" name="Grafik 9">
            <a:extLst>
              <a:ext uri="{FF2B5EF4-FFF2-40B4-BE49-F238E27FC236}">
                <a16:creationId xmlns:a16="http://schemas.microsoft.com/office/drawing/2014/main" id="{4667E34A-CC7E-4835-9AC5-FE237F81C03D}"/>
              </a:ext>
            </a:extLst>
          </p:cNvPr>
          <p:cNvGrpSpPr/>
          <p:nvPr userDrawn="1"/>
        </p:nvGrpSpPr>
        <p:grpSpPr>
          <a:xfrm>
            <a:off x="7741437" y="394294"/>
            <a:ext cx="1049330" cy="621121"/>
            <a:chOff x="10321916" y="525077"/>
            <a:chExt cx="1399106" cy="827140"/>
          </a:xfrm>
          <a:solidFill>
            <a:schemeClr val="accent1"/>
          </a:solidFill>
        </p:grpSpPr>
        <p:grpSp>
          <p:nvGrpSpPr>
            <p:cNvPr id="43" name="Grafik 9">
              <a:extLst>
                <a:ext uri="{FF2B5EF4-FFF2-40B4-BE49-F238E27FC236}">
                  <a16:creationId xmlns:a16="http://schemas.microsoft.com/office/drawing/2014/main" id="{626385F0-EFB3-4177-8D2F-2F9907091087}"/>
                </a:ext>
              </a:extLst>
            </p:cNvPr>
            <p:cNvGrpSpPr/>
            <p:nvPr/>
          </p:nvGrpSpPr>
          <p:grpSpPr>
            <a:xfrm>
              <a:off x="10321916" y="525077"/>
              <a:ext cx="1179212" cy="575107"/>
              <a:chOff x="10321916" y="525077"/>
              <a:chExt cx="1179212" cy="575107"/>
            </a:xfrm>
            <a:solidFill>
              <a:schemeClr val="accent1"/>
            </a:solidFill>
          </p:grpSpPr>
          <p:sp>
            <p:nvSpPr>
              <p:cNvPr id="66" name="Freihandform: Form 65">
                <a:extLst>
                  <a:ext uri="{FF2B5EF4-FFF2-40B4-BE49-F238E27FC236}">
                    <a16:creationId xmlns:a16="http://schemas.microsoft.com/office/drawing/2014/main" id="{6808F36E-77C0-40F5-86F8-7030FC5D0DFD}"/>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chemeClr val="tx2"/>
              </a:solidFill>
              <a:ln w="2402" cap="flat">
                <a:noFill/>
                <a:prstDash val="solid"/>
                <a:miter/>
              </a:ln>
            </p:spPr>
            <p:txBody>
              <a:bodyPr rtlCol="0" anchor="ctr"/>
              <a:lstStyle/>
              <a:p>
                <a:endParaRPr lang="de-DE" sz="1351"/>
              </a:p>
            </p:txBody>
          </p:sp>
          <p:sp>
            <p:nvSpPr>
              <p:cNvPr id="67" name="Freihandform: Form 66">
                <a:extLst>
                  <a:ext uri="{FF2B5EF4-FFF2-40B4-BE49-F238E27FC236}">
                    <a16:creationId xmlns:a16="http://schemas.microsoft.com/office/drawing/2014/main" id="{46CD7CF4-F97B-47E8-A3F8-5B4275184858}"/>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chemeClr val="tx2"/>
              </a:solidFill>
              <a:ln w="2402" cap="flat">
                <a:noFill/>
                <a:prstDash val="solid"/>
                <a:miter/>
              </a:ln>
            </p:spPr>
            <p:txBody>
              <a:bodyPr rtlCol="0" anchor="ctr"/>
              <a:lstStyle/>
              <a:p>
                <a:endParaRPr lang="de-DE" sz="1351"/>
              </a:p>
            </p:txBody>
          </p:sp>
          <p:sp>
            <p:nvSpPr>
              <p:cNvPr id="68" name="Freihandform: Form 67">
                <a:extLst>
                  <a:ext uri="{FF2B5EF4-FFF2-40B4-BE49-F238E27FC236}">
                    <a16:creationId xmlns:a16="http://schemas.microsoft.com/office/drawing/2014/main" id="{5C9615FD-3950-4AAF-91D1-B7E0D1523EB1}"/>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chemeClr val="tx2"/>
              </a:solidFill>
              <a:ln w="2402" cap="flat">
                <a:noFill/>
                <a:prstDash val="solid"/>
                <a:miter/>
              </a:ln>
            </p:spPr>
            <p:txBody>
              <a:bodyPr rtlCol="0" anchor="ctr"/>
              <a:lstStyle/>
              <a:p>
                <a:endParaRPr lang="de-DE" sz="1351"/>
              </a:p>
            </p:txBody>
          </p:sp>
          <p:sp>
            <p:nvSpPr>
              <p:cNvPr id="69" name="Freihandform: Form 68">
                <a:extLst>
                  <a:ext uri="{FF2B5EF4-FFF2-40B4-BE49-F238E27FC236}">
                    <a16:creationId xmlns:a16="http://schemas.microsoft.com/office/drawing/2014/main" id="{6D61BCB8-A392-44BE-9B58-0C8894F2C6E3}"/>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70" name="Freihandform: Form 69">
                <a:extLst>
                  <a:ext uri="{FF2B5EF4-FFF2-40B4-BE49-F238E27FC236}">
                    <a16:creationId xmlns:a16="http://schemas.microsoft.com/office/drawing/2014/main" id="{5651F35B-CB90-42B4-A471-984346A049EA}"/>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71" name="Freihandform: Form 70">
                <a:extLst>
                  <a:ext uri="{FF2B5EF4-FFF2-40B4-BE49-F238E27FC236}">
                    <a16:creationId xmlns:a16="http://schemas.microsoft.com/office/drawing/2014/main" id="{8CE6B607-72CF-4173-94CC-C59F836899DC}"/>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endParaRPr lang="de-DE" sz="1351"/>
              </a:p>
            </p:txBody>
          </p:sp>
        </p:grpSp>
        <p:sp>
          <p:nvSpPr>
            <p:cNvPr id="44" name="Freihandform: Form 43">
              <a:extLst>
                <a:ext uri="{FF2B5EF4-FFF2-40B4-BE49-F238E27FC236}">
                  <a16:creationId xmlns:a16="http://schemas.microsoft.com/office/drawing/2014/main" id="{500087AB-383E-4624-A927-873B03065E80}"/>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endParaRPr lang="de-DE" sz="1351"/>
            </a:p>
          </p:txBody>
        </p:sp>
        <p:sp>
          <p:nvSpPr>
            <p:cNvPr id="45" name="Freihandform: Form 44">
              <a:extLst>
                <a:ext uri="{FF2B5EF4-FFF2-40B4-BE49-F238E27FC236}">
                  <a16:creationId xmlns:a16="http://schemas.microsoft.com/office/drawing/2014/main" id="{22AA03D7-3F03-4C4F-A0C9-836B56272C8C}"/>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endParaRPr lang="de-DE" sz="1351"/>
            </a:p>
          </p:txBody>
        </p:sp>
        <p:sp>
          <p:nvSpPr>
            <p:cNvPr id="46" name="Freihandform: Form 45">
              <a:extLst>
                <a:ext uri="{FF2B5EF4-FFF2-40B4-BE49-F238E27FC236}">
                  <a16:creationId xmlns:a16="http://schemas.microsoft.com/office/drawing/2014/main" id="{908EC93F-835E-4D0F-A675-2F99EC043AA5}"/>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47" name="Grafik 9">
              <a:extLst>
                <a:ext uri="{FF2B5EF4-FFF2-40B4-BE49-F238E27FC236}">
                  <a16:creationId xmlns:a16="http://schemas.microsoft.com/office/drawing/2014/main" id="{2CEF44ED-A72E-4351-9881-F8B58E7CA517}"/>
                </a:ext>
              </a:extLst>
            </p:cNvPr>
            <p:cNvGrpSpPr/>
            <p:nvPr/>
          </p:nvGrpSpPr>
          <p:grpSpPr>
            <a:xfrm>
              <a:off x="10496140" y="1110575"/>
              <a:ext cx="101490" cy="55578"/>
              <a:chOff x="10496140" y="1110575"/>
              <a:chExt cx="101490" cy="55578"/>
            </a:xfrm>
            <a:solidFill>
              <a:srgbClr val="000000"/>
            </a:solidFill>
          </p:grpSpPr>
          <p:sp>
            <p:nvSpPr>
              <p:cNvPr id="64" name="Freihandform: Form 63">
                <a:extLst>
                  <a:ext uri="{FF2B5EF4-FFF2-40B4-BE49-F238E27FC236}">
                    <a16:creationId xmlns:a16="http://schemas.microsoft.com/office/drawing/2014/main" id="{38C57ED4-5249-44F6-A846-8A50E1B0A8AE}"/>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65" name="Freihandform: Form 64">
                <a:extLst>
                  <a:ext uri="{FF2B5EF4-FFF2-40B4-BE49-F238E27FC236}">
                    <a16:creationId xmlns:a16="http://schemas.microsoft.com/office/drawing/2014/main" id="{A3174859-C1AB-4E2C-AD75-5F35D1D33C1A}"/>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endParaRPr lang="de-DE" sz="1351"/>
              </a:p>
            </p:txBody>
          </p:sp>
        </p:grpSp>
        <p:sp>
          <p:nvSpPr>
            <p:cNvPr id="48" name="Freihandform: Form 47">
              <a:extLst>
                <a:ext uri="{FF2B5EF4-FFF2-40B4-BE49-F238E27FC236}">
                  <a16:creationId xmlns:a16="http://schemas.microsoft.com/office/drawing/2014/main" id="{2C5BCA75-4F93-46B4-878A-E68AC6987642}"/>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49" name="Grafik 9">
              <a:extLst>
                <a:ext uri="{FF2B5EF4-FFF2-40B4-BE49-F238E27FC236}">
                  <a16:creationId xmlns:a16="http://schemas.microsoft.com/office/drawing/2014/main" id="{BCECBBC6-DE4D-4DC8-8D21-F5528013426A}"/>
                </a:ext>
              </a:extLst>
            </p:cNvPr>
            <p:cNvGrpSpPr/>
            <p:nvPr/>
          </p:nvGrpSpPr>
          <p:grpSpPr>
            <a:xfrm>
              <a:off x="10639675" y="1081336"/>
              <a:ext cx="106322" cy="86991"/>
              <a:chOff x="10639675" y="1081336"/>
              <a:chExt cx="106322" cy="86991"/>
            </a:xfrm>
            <a:solidFill>
              <a:srgbClr val="000000"/>
            </a:solidFill>
          </p:grpSpPr>
          <p:sp>
            <p:nvSpPr>
              <p:cNvPr id="62" name="Freihandform: Form 61">
                <a:extLst>
                  <a:ext uri="{FF2B5EF4-FFF2-40B4-BE49-F238E27FC236}">
                    <a16:creationId xmlns:a16="http://schemas.microsoft.com/office/drawing/2014/main" id="{BCE4B876-F0A5-4F73-BBFF-C3F17D7B5C7A}"/>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endParaRPr lang="de-DE" sz="1351"/>
              </a:p>
            </p:txBody>
          </p:sp>
          <p:sp>
            <p:nvSpPr>
              <p:cNvPr id="63" name="Freihandform: Form 62">
                <a:extLst>
                  <a:ext uri="{FF2B5EF4-FFF2-40B4-BE49-F238E27FC236}">
                    <a16:creationId xmlns:a16="http://schemas.microsoft.com/office/drawing/2014/main" id="{45E2AB3D-28C9-4DA2-9CAC-58EAE4EB09DB}"/>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endParaRPr lang="de-DE" sz="1351"/>
              </a:p>
            </p:txBody>
          </p:sp>
        </p:grpSp>
        <p:sp>
          <p:nvSpPr>
            <p:cNvPr id="54" name="Freihandform: Form 53">
              <a:extLst>
                <a:ext uri="{FF2B5EF4-FFF2-40B4-BE49-F238E27FC236}">
                  <a16:creationId xmlns:a16="http://schemas.microsoft.com/office/drawing/2014/main" id="{CDA3BF75-3E56-4B78-B7D6-F84532C639D5}"/>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endParaRPr lang="de-DE" sz="1351"/>
            </a:p>
          </p:txBody>
        </p:sp>
        <p:sp>
          <p:nvSpPr>
            <p:cNvPr id="55" name="Freihandform: Form 54">
              <a:extLst>
                <a:ext uri="{FF2B5EF4-FFF2-40B4-BE49-F238E27FC236}">
                  <a16:creationId xmlns:a16="http://schemas.microsoft.com/office/drawing/2014/main" id="{33376168-99F8-4715-AF4C-8EE786D54481}"/>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56" name="Freihandform: Form 55">
              <a:extLst>
                <a:ext uri="{FF2B5EF4-FFF2-40B4-BE49-F238E27FC236}">
                  <a16:creationId xmlns:a16="http://schemas.microsoft.com/office/drawing/2014/main" id="{EC324BE3-07EF-4C6E-9A11-992391FDED69}"/>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57" name="Grafik 9">
              <a:extLst>
                <a:ext uri="{FF2B5EF4-FFF2-40B4-BE49-F238E27FC236}">
                  <a16:creationId xmlns:a16="http://schemas.microsoft.com/office/drawing/2014/main" id="{2E5DE4CB-903E-4460-9F03-DE6427A3C0A8}"/>
                </a:ext>
              </a:extLst>
            </p:cNvPr>
            <p:cNvGrpSpPr/>
            <p:nvPr/>
          </p:nvGrpSpPr>
          <p:grpSpPr>
            <a:xfrm>
              <a:off x="10321916" y="1110575"/>
              <a:ext cx="1399106" cy="241642"/>
              <a:chOff x="10321916" y="1110575"/>
              <a:chExt cx="1399106" cy="241642"/>
            </a:xfrm>
            <a:solidFill>
              <a:schemeClr val="accent1"/>
            </a:solidFill>
          </p:grpSpPr>
          <p:sp>
            <p:nvSpPr>
              <p:cNvPr id="58" name="Freihandform: Form 57">
                <a:extLst>
                  <a:ext uri="{FF2B5EF4-FFF2-40B4-BE49-F238E27FC236}">
                    <a16:creationId xmlns:a16="http://schemas.microsoft.com/office/drawing/2014/main" id="{44D50118-5ACB-41E0-AC63-9E2D51DEF863}"/>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59" name="Freihandform: Form 58">
                <a:extLst>
                  <a:ext uri="{FF2B5EF4-FFF2-40B4-BE49-F238E27FC236}">
                    <a16:creationId xmlns:a16="http://schemas.microsoft.com/office/drawing/2014/main" id="{8E08ECA6-CD33-45EB-90A7-60C724D72EE4}"/>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60" name="Freihandform: Form 59">
                <a:extLst>
                  <a:ext uri="{FF2B5EF4-FFF2-40B4-BE49-F238E27FC236}">
                    <a16:creationId xmlns:a16="http://schemas.microsoft.com/office/drawing/2014/main" id="{4E5B9455-EFA6-4E2C-ADFA-01DEA81D9373}"/>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endParaRPr lang="de-DE" sz="1351"/>
              </a:p>
            </p:txBody>
          </p:sp>
          <p:sp>
            <p:nvSpPr>
              <p:cNvPr id="61" name="Freihandform: Form 60">
                <a:extLst>
                  <a:ext uri="{FF2B5EF4-FFF2-40B4-BE49-F238E27FC236}">
                    <a16:creationId xmlns:a16="http://schemas.microsoft.com/office/drawing/2014/main" id="{E6E39BDF-EF42-4AB6-B762-15EEF4205FD7}"/>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chemeClr val="tx2"/>
              </a:solidFill>
              <a:ln w="2402" cap="flat">
                <a:noFill/>
                <a:prstDash val="solid"/>
                <a:miter/>
              </a:ln>
            </p:spPr>
            <p:txBody>
              <a:bodyPr rtlCol="0" anchor="ctr"/>
              <a:lstStyle/>
              <a:p>
                <a:endParaRPr lang="de-DE" sz="1351"/>
              </a:p>
            </p:txBody>
          </p:sp>
        </p:grpSp>
      </p:grpSp>
    </p:spTree>
    <p:extLst>
      <p:ext uri="{BB962C8B-B14F-4D97-AF65-F5344CB8AC3E}">
        <p14:creationId xmlns:p14="http://schemas.microsoft.com/office/powerpoint/2010/main" val="2207267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folie 3">
    <p:spTree>
      <p:nvGrpSpPr>
        <p:cNvPr id="1" name=""/>
        <p:cNvGrpSpPr/>
        <p:nvPr/>
      </p:nvGrpSpPr>
      <p:grpSpPr>
        <a:xfrm>
          <a:off x="0" y="0"/>
          <a:ext cx="0" cy="0"/>
          <a:chOff x="0" y="0"/>
          <a:chExt cx="0" cy="0"/>
        </a:xfrm>
      </p:grpSpPr>
      <p:grpSp>
        <p:nvGrpSpPr>
          <p:cNvPr id="26" name="Gruppieren 25">
            <a:extLst>
              <a:ext uri="{FF2B5EF4-FFF2-40B4-BE49-F238E27FC236}">
                <a16:creationId xmlns:a16="http://schemas.microsoft.com/office/drawing/2014/main" id="{2A319C61-FBE7-466D-8041-BA328224720B}"/>
              </a:ext>
            </a:extLst>
          </p:cNvPr>
          <p:cNvGrpSpPr/>
          <p:nvPr userDrawn="1"/>
        </p:nvGrpSpPr>
        <p:grpSpPr>
          <a:xfrm>
            <a:off x="-4877" y="4950860"/>
            <a:ext cx="9148877" cy="198120"/>
            <a:chOff x="-4877" y="4950860"/>
            <a:chExt cx="9148877" cy="198120"/>
          </a:xfrm>
          <a:solidFill>
            <a:schemeClr val="tx2"/>
          </a:solidFill>
        </p:grpSpPr>
        <p:sp>
          <p:nvSpPr>
            <p:cNvPr id="27" name="bk object 18">
              <a:extLst>
                <a:ext uri="{FF2B5EF4-FFF2-40B4-BE49-F238E27FC236}">
                  <a16:creationId xmlns:a16="http://schemas.microsoft.com/office/drawing/2014/main" id="{6943C0CE-1EA2-499D-ACFC-7FAE777D4885}"/>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28" name="bk object 18">
              <a:extLst>
                <a:ext uri="{FF2B5EF4-FFF2-40B4-BE49-F238E27FC236}">
                  <a16:creationId xmlns:a16="http://schemas.microsoft.com/office/drawing/2014/main" id="{C64DCA2F-E670-44CF-8CCD-A8817BCDFE08}"/>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29" name="Holder 3">
              <a:extLst>
                <a:ext uri="{FF2B5EF4-FFF2-40B4-BE49-F238E27FC236}">
                  <a16:creationId xmlns:a16="http://schemas.microsoft.com/office/drawing/2014/main" id="{39C16D6C-600C-4A10-95E4-95BF4999FC19}"/>
                </a:ext>
              </a:extLst>
            </p:cNvPr>
            <p:cNvSpPr txBox="1">
              <a:spLocks/>
            </p:cNvSpPr>
            <p:nvPr userDrawn="1"/>
          </p:nvSpPr>
          <p:spPr>
            <a:xfrm>
              <a:off x="8194726" y="4966101"/>
              <a:ext cx="449579" cy="167639"/>
            </a:xfrm>
            <a:prstGeom prst="rect">
              <a:avLst/>
            </a:prstGeom>
            <a:grpFill/>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4" name="Datumsplatzhalter 3">
            <a:extLst>
              <a:ext uri="{FF2B5EF4-FFF2-40B4-BE49-F238E27FC236}">
                <a16:creationId xmlns:a16="http://schemas.microsoft.com/office/drawing/2014/main" id="{2DC10922-9553-44D5-BDEF-C5DFD31E6E27}"/>
              </a:ext>
            </a:extLst>
          </p:cNvPr>
          <p:cNvSpPr>
            <a:spLocks noGrp="1"/>
          </p:cNvSpPr>
          <p:nvPr>
            <p:ph type="dt" sz="half" idx="10"/>
          </p:nvPr>
        </p:nvSpPr>
        <p:spPr>
          <a:xfrm>
            <a:off x="526536" y="4460406"/>
            <a:ext cx="2057400" cy="274182"/>
          </a:xfrm>
          <a:prstGeom prst="rect">
            <a:avLst/>
          </a:prstGeom>
        </p:spPr>
        <p:txBody>
          <a:bodyPr lIns="0" tIns="0" rIns="0" bIns="0" anchor="ctr">
            <a:noAutofit/>
          </a:bodyPr>
          <a:lstStyle>
            <a:lvl1pPr>
              <a:defRPr lang="de-DE" smtClean="0">
                <a:solidFill>
                  <a:schemeClr val="tx2"/>
                </a:solidFill>
              </a:defRPr>
            </a:lvl1pPr>
          </a:lstStyle>
          <a:p>
            <a:endParaRPr lang="de-DE" dirty="0"/>
          </a:p>
        </p:txBody>
      </p:sp>
      <p:sp>
        <p:nvSpPr>
          <p:cNvPr id="2" name="Titel 1">
            <a:extLst>
              <a:ext uri="{FF2B5EF4-FFF2-40B4-BE49-F238E27FC236}">
                <a16:creationId xmlns:a16="http://schemas.microsoft.com/office/drawing/2014/main" id="{26A72F4E-48F4-48C4-AAF5-77358A958D06}"/>
              </a:ext>
            </a:extLst>
          </p:cNvPr>
          <p:cNvSpPr>
            <a:spLocks noGrp="1"/>
          </p:cNvSpPr>
          <p:nvPr>
            <p:ph type="ctrTitle" hasCustomPrompt="1"/>
          </p:nvPr>
        </p:nvSpPr>
        <p:spPr>
          <a:xfrm>
            <a:off x="526536" y="2331598"/>
            <a:ext cx="6399768" cy="1108490"/>
          </a:xfrm>
        </p:spPr>
        <p:txBody>
          <a:bodyPr lIns="0" tIns="0" rIns="0" bIns="0" anchor="b">
            <a:noAutofit/>
          </a:bodyPr>
          <a:lstStyle>
            <a:lvl1pPr algn="l">
              <a:defRPr sz="3600" b="0">
                <a:solidFill>
                  <a:schemeClr val="tx2"/>
                </a:solidFill>
              </a:defRPr>
            </a:lvl1pPr>
          </a:lstStyle>
          <a:p>
            <a:r>
              <a:rPr lang="de-DE" dirty="0"/>
              <a:t>Titel bearbeiten</a:t>
            </a:r>
          </a:p>
        </p:txBody>
      </p:sp>
      <p:sp>
        <p:nvSpPr>
          <p:cNvPr id="3" name="Untertitel 2">
            <a:extLst>
              <a:ext uri="{FF2B5EF4-FFF2-40B4-BE49-F238E27FC236}">
                <a16:creationId xmlns:a16="http://schemas.microsoft.com/office/drawing/2014/main" id="{BED0E50F-2245-4DD1-8901-55D904703F45}"/>
              </a:ext>
            </a:extLst>
          </p:cNvPr>
          <p:cNvSpPr>
            <a:spLocks noGrp="1"/>
          </p:cNvSpPr>
          <p:nvPr>
            <p:ph type="subTitle" idx="1"/>
          </p:nvPr>
        </p:nvSpPr>
        <p:spPr>
          <a:xfrm>
            <a:off x="526536" y="3512495"/>
            <a:ext cx="6399768" cy="604640"/>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grpSp>
        <p:nvGrpSpPr>
          <p:cNvPr id="13" name="Grafik 6">
            <a:extLst>
              <a:ext uri="{FF2B5EF4-FFF2-40B4-BE49-F238E27FC236}">
                <a16:creationId xmlns:a16="http://schemas.microsoft.com/office/drawing/2014/main" id="{018F5287-7D90-4427-B223-AB51C34FB468}"/>
              </a:ext>
            </a:extLst>
          </p:cNvPr>
          <p:cNvGrpSpPr>
            <a:grpSpLocks noChangeAspect="1"/>
          </p:cNvGrpSpPr>
          <p:nvPr userDrawn="1"/>
        </p:nvGrpSpPr>
        <p:grpSpPr>
          <a:xfrm>
            <a:off x="522799" y="385347"/>
            <a:ext cx="1528921" cy="584196"/>
            <a:chOff x="695325" y="516229"/>
            <a:chExt cx="2556359" cy="975572"/>
          </a:xfrm>
          <a:solidFill>
            <a:schemeClr val="tx2"/>
          </a:solidFill>
        </p:grpSpPr>
        <p:sp>
          <p:nvSpPr>
            <p:cNvPr id="14" name="Freihandform: Form 13">
              <a:extLst>
                <a:ext uri="{FF2B5EF4-FFF2-40B4-BE49-F238E27FC236}">
                  <a16:creationId xmlns:a16="http://schemas.microsoft.com/office/drawing/2014/main" id="{949CBA05-EE3B-40FD-B566-67D594E41B9E}"/>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grpFill/>
            <a:ln w="4510" cap="flat">
              <a:noFill/>
              <a:prstDash val="solid"/>
              <a:miter/>
            </a:ln>
          </p:spPr>
          <p:txBody>
            <a:bodyPr rtlCol="0" anchor="ctr"/>
            <a:lstStyle/>
            <a:p>
              <a:endParaRPr lang="de-DE" sz="1351"/>
            </a:p>
          </p:txBody>
        </p:sp>
        <p:sp>
          <p:nvSpPr>
            <p:cNvPr id="15" name="Freihandform: Form 14">
              <a:extLst>
                <a:ext uri="{FF2B5EF4-FFF2-40B4-BE49-F238E27FC236}">
                  <a16:creationId xmlns:a16="http://schemas.microsoft.com/office/drawing/2014/main" id="{73274AB8-A508-4076-9FF6-7AE09BB7827C}"/>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grpFill/>
            <a:ln w="4510" cap="flat">
              <a:noFill/>
              <a:prstDash val="solid"/>
              <a:miter/>
            </a:ln>
          </p:spPr>
          <p:txBody>
            <a:bodyPr rtlCol="0" anchor="ctr"/>
            <a:lstStyle/>
            <a:p>
              <a:endParaRPr lang="de-DE" sz="1351"/>
            </a:p>
          </p:txBody>
        </p:sp>
        <p:sp>
          <p:nvSpPr>
            <p:cNvPr id="16" name="Freihandform: Form 15">
              <a:extLst>
                <a:ext uri="{FF2B5EF4-FFF2-40B4-BE49-F238E27FC236}">
                  <a16:creationId xmlns:a16="http://schemas.microsoft.com/office/drawing/2014/main" id="{A0060672-D990-46D3-A86C-D3F5FB08D442}"/>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grpFill/>
            <a:ln w="4510" cap="flat">
              <a:noFill/>
              <a:prstDash val="solid"/>
              <a:miter/>
            </a:ln>
          </p:spPr>
          <p:txBody>
            <a:bodyPr rtlCol="0" anchor="ctr"/>
            <a:lstStyle/>
            <a:p>
              <a:endParaRPr lang="de-DE" sz="1351"/>
            </a:p>
          </p:txBody>
        </p:sp>
        <p:sp>
          <p:nvSpPr>
            <p:cNvPr id="17" name="Freihandform: Form 16">
              <a:extLst>
                <a:ext uri="{FF2B5EF4-FFF2-40B4-BE49-F238E27FC236}">
                  <a16:creationId xmlns:a16="http://schemas.microsoft.com/office/drawing/2014/main" id="{7FB0B066-EC76-4017-ACF3-B5105457A388}"/>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grpFill/>
            <a:ln w="4510" cap="flat">
              <a:noFill/>
              <a:prstDash val="solid"/>
              <a:miter/>
            </a:ln>
          </p:spPr>
          <p:txBody>
            <a:bodyPr rtlCol="0" anchor="ctr"/>
            <a:lstStyle/>
            <a:p>
              <a:endParaRPr lang="de-DE" sz="1351"/>
            </a:p>
          </p:txBody>
        </p:sp>
      </p:grpSp>
    </p:spTree>
    <p:extLst>
      <p:ext uri="{BB962C8B-B14F-4D97-AF65-F5344CB8AC3E}">
        <p14:creationId xmlns:p14="http://schemas.microsoft.com/office/powerpoint/2010/main" val="11673539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Kapiteltrenner 2">
    <p:spTree>
      <p:nvGrpSpPr>
        <p:cNvPr id="1" name=""/>
        <p:cNvGrpSpPr/>
        <p:nvPr/>
      </p:nvGrpSpPr>
      <p:grpSpPr>
        <a:xfrm>
          <a:off x="0" y="0"/>
          <a:ext cx="0" cy="0"/>
          <a:chOff x="0" y="0"/>
          <a:chExt cx="0" cy="0"/>
        </a:xfrm>
      </p:grpSpPr>
      <p:grpSp>
        <p:nvGrpSpPr>
          <p:cNvPr id="50" name="Gruppieren 49">
            <a:extLst>
              <a:ext uri="{FF2B5EF4-FFF2-40B4-BE49-F238E27FC236}">
                <a16:creationId xmlns:a16="http://schemas.microsoft.com/office/drawing/2014/main" id="{C90C208C-E187-483E-A849-994740CF4EB9}"/>
              </a:ext>
            </a:extLst>
          </p:cNvPr>
          <p:cNvGrpSpPr/>
          <p:nvPr userDrawn="1"/>
        </p:nvGrpSpPr>
        <p:grpSpPr>
          <a:xfrm>
            <a:off x="-4877" y="4950860"/>
            <a:ext cx="9148877" cy="198120"/>
            <a:chOff x="-4877" y="4950860"/>
            <a:chExt cx="9148877" cy="198120"/>
          </a:xfrm>
          <a:solidFill>
            <a:schemeClr val="tx2"/>
          </a:solidFill>
        </p:grpSpPr>
        <p:sp>
          <p:nvSpPr>
            <p:cNvPr id="51" name="bk object 18">
              <a:extLst>
                <a:ext uri="{FF2B5EF4-FFF2-40B4-BE49-F238E27FC236}">
                  <a16:creationId xmlns:a16="http://schemas.microsoft.com/office/drawing/2014/main" id="{EE0396FA-425F-4EDC-9520-B9A44FA9B2CE}"/>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52" name="bk object 18">
              <a:extLst>
                <a:ext uri="{FF2B5EF4-FFF2-40B4-BE49-F238E27FC236}">
                  <a16:creationId xmlns:a16="http://schemas.microsoft.com/office/drawing/2014/main" id="{565B0312-1532-4603-9199-E7A9D647D7DD}"/>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53" name="Holder 3">
              <a:extLst>
                <a:ext uri="{FF2B5EF4-FFF2-40B4-BE49-F238E27FC236}">
                  <a16:creationId xmlns:a16="http://schemas.microsoft.com/office/drawing/2014/main" id="{64829966-6167-4E75-9B98-6CFBF28F3C77}"/>
                </a:ext>
              </a:extLst>
            </p:cNvPr>
            <p:cNvSpPr txBox="1">
              <a:spLocks/>
            </p:cNvSpPr>
            <p:nvPr userDrawn="1"/>
          </p:nvSpPr>
          <p:spPr>
            <a:xfrm>
              <a:off x="8194726" y="4966101"/>
              <a:ext cx="449579" cy="167639"/>
            </a:xfrm>
            <a:prstGeom prst="rect">
              <a:avLst/>
            </a:prstGeom>
            <a:grpFill/>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5" name="Titel 1">
            <a:extLst>
              <a:ext uri="{FF2B5EF4-FFF2-40B4-BE49-F238E27FC236}">
                <a16:creationId xmlns:a16="http://schemas.microsoft.com/office/drawing/2014/main" id="{B0EFD377-4EA8-4233-8819-69CE7EFB9E7E}"/>
              </a:ext>
            </a:extLst>
          </p:cNvPr>
          <p:cNvSpPr>
            <a:spLocks noGrp="1"/>
          </p:cNvSpPr>
          <p:nvPr>
            <p:ph type="title"/>
          </p:nvPr>
        </p:nvSpPr>
        <p:spPr>
          <a:xfrm>
            <a:off x="3842920" y="3034543"/>
            <a:ext cx="4779587" cy="919235"/>
          </a:xfrm>
        </p:spPr>
        <p:txBody>
          <a:bodyPr/>
          <a:lstStyle>
            <a:lvl1pPr algn="r">
              <a:defRPr/>
            </a:lvl1pPr>
          </a:lstStyle>
          <a:p>
            <a:r>
              <a:rPr lang="de-DE"/>
              <a:t>Mastertitelformat bearbeiten</a:t>
            </a:r>
            <a:endParaRPr lang="de-DE" dirty="0"/>
          </a:p>
        </p:txBody>
      </p:sp>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lvl1pPr>
              <a:defRPr/>
            </a:lvl1pPr>
          </a:lstStyle>
          <a:p>
            <a:endParaRPr lang="de-DE" dirty="0"/>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a:t>
            </a:fld>
            <a:endParaRPr lang="de-DE"/>
          </a:p>
        </p:txBody>
      </p:sp>
      <p:grpSp>
        <p:nvGrpSpPr>
          <p:cNvPr id="42" name="Grafik 9">
            <a:extLst>
              <a:ext uri="{FF2B5EF4-FFF2-40B4-BE49-F238E27FC236}">
                <a16:creationId xmlns:a16="http://schemas.microsoft.com/office/drawing/2014/main" id="{28A21B8F-6E69-4E11-AFD3-54EC4D2DD560}"/>
              </a:ext>
            </a:extLst>
          </p:cNvPr>
          <p:cNvGrpSpPr/>
          <p:nvPr userDrawn="1"/>
        </p:nvGrpSpPr>
        <p:grpSpPr>
          <a:xfrm>
            <a:off x="7741437" y="394294"/>
            <a:ext cx="1049330" cy="621121"/>
            <a:chOff x="10321916" y="525077"/>
            <a:chExt cx="1399106" cy="827140"/>
          </a:xfrm>
          <a:solidFill>
            <a:schemeClr val="accent1"/>
          </a:solidFill>
        </p:grpSpPr>
        <p:grpSp>
          <p:nvGrpSpPr>
            <p:cNvPr id="43" name="Grafik 9">
              <a:extLst>
                <a:ext uri="{FF2B5EF4-FFF2-40B4-BE49-F238E27FC236}">
                  <a16:creationId xmlns:a16="http://schemas.microsoft.com/office/drawing/2014/main" id="{D38F2AA7-E6E5-436E-8E36-7603834951DD}"/>
                </a:ext>
              </a:extLst>
            </p:cNvPr>
            <p:cNvGrpSpPr/>
            <p:nvPr/>
          </p:nvGrpSpPr>
          <p:grpSpPr>
            <a:xfrm>
              <a:off x="10321916" y="525077"/>
              <a:ext cx="1179212" cy="575107"/>
              <a:chOff x="10321916" y="525077"/>
              <a:chExt cx="1179212" cy="575107"/>
            </a:xfrm>
            <a:solidFill>
              <a:schemeClr val="accent1"/>
            </a:solidFill>
          </p:grpSpPr>
          <p:sp>
            <p:nvSpPr>
              <p:cNvPr id="66" name="Freihandform: Form 65">
                <a:extLst>
                  <a:ext uri="{FF2B5EF4-FFF2-40B4-BE49-F238E27FC236}">
                    <a16:creationId xmlns:a16="http://schemas.microsoft.com/office/drawing/2014/main" id="{CEE46D69-7B6E-4033-9F52-F87603FD3DC4}"/>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chemeClr val="tx2"/>
              </a:solidFill>
              <a:ln w="2402" cap="flat">
                <a:noFill/>
                <a:prstDash val="solid"/>
                <a:miter/>
              </a:ln>
            </p:spPr>
            <p:txBody>
              <a:bodyPr rtlCol="0" anchor="ctr"/>
              <a:lstStyle/>
              <a:p>
                <a:endParaRPr lang="de-DE" sz="1351"/>
              </a:p>
            </p:txBody>
          </p:sp>
          <p:sp>
            <p:nvSpPr>
              <p:cNvPr id="67" name="Freihandform: Form 66">
                <a:extLst>
                  <a:ext uri="{FF2B5EF4-FFF2-40B4-BE49-F238E27FC236}">
                    <a16:creationId xmlns:a16="http://schemas.microsoft.com/office/drawing/2014/main" id="{BDAE65FC-F144-4EB4-BDE1-439A96EEE0C4}"/>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chemeClr val="tx2"/>
              </a:solidFill>
              <a:ln w="2402" cap="flat">
                <a:noFill/>
                <a:prstDash val="solid"/>
                <a:miter/>
              </a:ln>
            </p:spPr>
            <p:txBody>
              <a:bodyPr rtlCol="0" anchor="ctr"/>
              <a:lstStyle/>
              <a:p>
                <a:endParaRPr lang="de-DE" sz="1351"/>
              </a:p>
            </p:txBody>
          </p:sp>
          <p:sp>
            <p:nvSpPr>
              <p:cNvPr id="68" name="Freihandform: Form 67">
                <a:extLst>
                  <a:ext uri="{FF2B5EF4-FFF2-40B4-BE49-F238E27FC236}">
                    <a16:creationId xmlns:a16="http://schemas.microsoft.com/office/drawing/2014/main" id="{D3DBEDEF-DBC0-4148-9FDD-21C8CA8A0A9D}"/>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chemeClr val="tx2"/>
              </a:solidFill>
              <a:ln w="2402" cap="flat">
                <a:noFill/>
                <a:prstDash val="solid"/>
                <a:miter/>
              </a:ln>
            </p:spPr>
            <p:txBody>
              <a:bodyPr rtlCol="0" anchor="ctr"/>
              <a:lstStyle/>
              <a:p>
                <a:endParaRPr lang="de-DE" sz="1351"/>
              </a:p>
            </p:txBody>
          </p:sp>
          <p:sp>
            <p:nvSpPr>
              <p:cNvPr id="69" name="Freihandform: Form 68">
                <a:extLst>
                  <a:ext uri="{FF2B5EF4-FFF2-40B4-BE49-F238E27FC236}">
                    <a16:creationId xmlns:a16="http://schemas.microsoft.com/office/drawing/2014/main" id="{32B50B26-A8AC-4560-90A5-3EA0F8790ACA}"/>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70" name="Freihandform: Form 69">
                <a:extLst>
                  <a:ext uri="{FF2B5EF4-FFF2-40B4-BE49-F238E27FC236}">
                    <a16:creationId xmlns:a16="http://schemas.microsoft.com/office/drawing/2014/main" id="{E672BC32-FFA3-4CA6-A563-DD6F9BC119AB}"/>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71" name="Freihandform: Form 70">
                <a:extLst>
                  <a:ext uri="{FF2B5EF4-FFF2-40B4-BE49-F238E27FC236}">
                    <a16:creationId xmlns:a16="http://schemas.microsoft.com/office/drawing/2014/main" id="{9D229350-21C3-418C-96E5-56B9BC682764}"/>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endParaRPr lang="de-DE" sz="1351"/>
              </a:p>
            </p:txBody>
          </p:sp>
        </p:grpSp>
        <p:sp>
          <p:nvSpPr>
            <p:cNvPr id="44" name="Freihandform: Form 43">
              <a:extLst>
                <a:ext uri="{FF2B5EF4-FFF2-40B4-BE49-F238E27FC236}">
                  <a16:creationId xmlns:a16="http://schemas.microsoft.com/office/drawing/2014/main" id="{3B2C3CB2-9BD9-4C7F-A03D-9FAC1547D206}"/>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endParaRPr lang="de-DE" sz="1351"/>
            </a:p>
          </p:txBody>
        </p:sp>
        <p:sp>
          <p:nvSpPr>
            <p:cNvPr id="45" name="Freihandform: Form 44">
              <a:extLst>
                <a:ext uri="{FF2B5EF4-FFF2-40B4-BE49-F238E27FC236}">
                  <a16:creationId xmlns:a16="http://schemas.microsoft.com/office/drawing/2014/main" id="{C34D53EC-E9A8-4321-AADF-45F3327CFD78}"/>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endParaRPr lang="de-DE" sz="1351"/>
            </a:p>
          </p:txBody>
        </p:sp>
        <p:sp>
          <p:nvSpPr>
            <p:cNvPr id="46" name="Freihandform: Form 45">
              <a:extLst>
                <a:ext uri="{FF2B5EF4-FFF2-40B4-BE49-F238E27FC236}">
                  <a16:creationId xmlns:a16="http://schemas.microsoft.com/office/drawing/2014/main" id="{43A49C16-A28B-4031-A77C-89AAA332D02C}"/>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47" name="Grafik 9">
              <a:extLst>
                <a:ext uri="{FF2B5EF4-FFF2-40B4-BE49-F238E27FC236}">
                  <a16:creationId xmlns:a16="http://schemas.microsoft.com/office/drawing/2014/main" id="{6648D76C-F5E6-4559-8E7C-C8AC6A349ECC}"/>
                </a:ext>
              </a:extLst>
            </p:cNvPr>
            <p:cNvGrpSpPr/>
            <p:nvPr/>
          </p:nvGrpSpPr>
          <p:grpSpPr>
            <a:xfrm>
              <a:off x="10496140" y="1110575"/>
              <a:ext cx="101490" cy="55578"/>
              <a:chOff x="10496140" y="1110575"/>
              <a:chExt cx="101490" cy="55578"/>
            </a:xfrm>
            <a:solidFill>
              <a:srgbClr val="000000"/>
            </a:solidFill>
          </p:grpSpPr>
          <p:sp>
            <p:nvSpPr>
              <p:cNvPr id="64" name="Freihandform: Form 63">
                <a:extLst>
                  <a:ext uri="{FF2B5EF4-FFF2-40B4-BE49-F238E27FC236}">
                    <a16:creationId xmlns:a16="http://schemas.microsoft.com/office/drawing/2014/main" id="{72294CCB-ECFF-408E-9DE3-9CFD213367BB}"/>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65" name="Freihandform: Form 64">
                <a:extLst>
                  <a:ext uri="{FF2B5EF4-FFF2-40B4-BE49-F238E27FC236}">
                    <a16:creationId xmlns:a16="http://schemas.microsoft.com/office/drawing/2014/main" id="{8C858B51-A8C9-432A-9282-705400CDA1E4}"/>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endParaRPr lang="de-DE" sz="1351"/>
              </a:p>
            </p:txBody>
          </p:sp>
        </p:grpSp>
        <p:sp>
          <p:nvSpPr>
            <p:cNvPr id="48" name="Freihandform: Form 47">
              <a:extLst>
                <a:ext uri="{FF2B5EF4-FFF2-40B4-BE49-F238E27FC236}">
                  <a16:creationId xmlns:a16="http://schemas.microsoft.com/office/drawing/2014/main" id="{850DEC09-33CF-46B7-8919-E68733DA60E2}"/>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49" name="Grafik 9">
              <a:extLst>
                <a:ext uri="{FF2B5EF4-FFF2-40B4-BE49-F238E27FC236}">
                  <a16:creationId xmlns:a16="http://schemas.microsoft.com/office/drawing/2014/main" id="{76E6A984-C52F-41F6-89DA-473E7CC811C1}"/>
                </a:ext>
              </a:extLst>
            </p:cNvPr>
            <p:cNvGrpSpPr/>
            <p:nvPr/>
          </p:nvGrpSpPr>
          <p:grpSpPr>
            <a:xfrm>
              <a:off x="10639675" y="1081336"/>
              <a:ext cx="106322" cy="86991"/>
              <a:chOff x="10639675" y="1081336"/>
              <a:chExt cx="106322" cy="86991"/>
            </a:xfrm>
            <a:solidFill>
              <a:srgbClr val="000000"/>
            </a:solidFill>
          </p:grpSpPr>
          <p:sp>
            <p:nvSpPr>
              <p:cNvPr id="62" name="Freihandform: Form 61">
                <a:extLst>
                  <a:ext uri="{FF2B5EF4-FFF2-40B4-BE49-F238E27FC236}">
                    <a16:creationId xmlns:a16="http://schemas.microsoft.com/office/drawing/2014/main" id="{F56B1511-9094-47FA-A7FF-42BAE978C4B5}"/>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endParaRPr lang="de-DE" sz="1351"/>
              </a:p>
            </p:txBody>
          </p:sp>
          <p:sp>
            <p:nvSpPr>
              <p:cNvPr id="63" name="Freihandform: Form 62">
                <a:extLst>
                  <a:ext uri="{FF2B5EF4-FFF2-40B4-BE49-F238E27FC236}">
                    <a16:creationId xmlns:a16="http://schemas.microsoft.com/office/drawing/2014/main" id="{471AA2D1-C758-44FC-9F5A-F60912B8F482}"/>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endParaRPr lang="de-DE" sz="1351"/>
              </a:p>
            </p:txBody>
          </p:sp>
        </p:grpSp>
        <p:sp>
          <p:nvSpPr>
            <p:cNvPr id="54" name="Freihandform: Form 53">
              <a:extLst>
                <a:ext uri="{FF2B5EF4-FFF2-40B4-BE49-F238E27FC236}">
                  <a16:creationId xmlns:a16="http://schemas.microsoft.com/office/drawing/2014/main" id="{C9FFC4BE-782B-4407-ABB2-26B7AB219685}"/>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endParaRPr lang="de-DE" sz="1351"/>
            </a:p>
          </p:txBody>
        </p:sp>
        <p:sp>
          <p:nvSpPr>
            <p:cNvPr id="55" name="Freihandform: Form 54">
              <a:extLst>
                <a:ext uri="{FF2B5EF4-FFF2-40B4-BE49-F238E27FC236}">
                  <a16:creationId xmlns:a16="http://schemas.microsoft.com/office/drawing/2014/main" id="{85558C76-36A1-4709-91E4-31D73F769E5E}"/>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56" name="Freihandform: Form 55">
              <a:extLst>
                <a:ext uri="{FF2B5EF4-FFF2-40B4-BE49-F238E27FC236}">
                  <a16:creationId xmlns:a16="http://schemas.microsoft.com/office/drawing/2014/main" id="{14203DE1-A9F0-4D64-93D7-6F1193FCCD92}"/>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57" name="Grafik 9">
              <a:extLst>
                <a:ext uri="{FF2B5EF4-FFF2-40B4-BE49-F238E27FC236}">
                  <a16:creationId xmlns:a16="http://schemas.microsoft.com/office/drawing/2014/main" id="{C9404E57-FC61-463D-95D1-ADB8769BB660}"/>
                </a:ext>
              </a:extLst>
            </p:cNvPr>
            <p:cNvGrpSpPr/>
            <p:nvPr/>
          </p:nvGrpSpPr>
          <p:grpSpPr>
            <a:xfrm>
              <a:off x="10321916" y="1110575"/>
              <a:ext cx="1399106" cy="241642"/>
              <a:chOff x="10321916" y="1110575"/>
              <a:chExt cx="1399106" cy="241642"/>
            </a:xfrm>
            <a:solidFill>
              <a:schemeClr val="accent1"/>
            </a:solidFill>
          </p:grpSpPr>
          <p:sp>
            <p:nvSpPr>
              <p:cNvPr id="58" name="Freihandform: Form 57">
                <a:extLst>
                  <a:ext uri="{FF2B5EF4-FFF2-40B4-BE49-F238E27FC236}">
                    <a16:creationId xmlns:a16="http://schemas.microsoft.com/office/drawing/2014/main" id="{98FC7513-1A8D-48DA-B31B-27CFF283C2A7}"/>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59" name="Freihandform: Form 58">
                <a:extLst>
                  <a:ext uri="{FF2B5EF4-FFF2-40B4-BE49-F238E27FC236}">
                    <a16:creationId xmlns:a16="http://schemas.microsoft.com/office/drawing/2014/main" id="{C99C6873-07A7-4B6A-8391-A221663427C6}"/>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60" name="Freihandform: Form 59">
                <a:extLst>
                  <a:ext uri="{FF2B5EF4-FFF2-40B4-BE49-F238E27FC236}">
                    <a16:creationId xmlns:a16="http://schemas.microsoft.com/office/drawing/2014/main" id="{E38E9FDA-632B-45E0-B5F5-238D39870ED1}"/>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endParaRPr lang="de-DE" sz="1351"/>
              </a:p>
            </p:txBody>
          </p:sp>
          <p:sp>
            <p:nvSpPr>
              <p:cNvPr id="61" name="Freihandform: Form 60">
                <a:extLst>
                  <a:ext uri="{FF2B5EF4-FFF2-40B4-BE49-F238E27FC236}">
                    <a16:creationId xmlns:a16="http://schemas.microsoft.com/office/drawing/2014/main" id="{62FEBD5E-81F2-4B87-AF0E-C85931DA9405}"/>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chemeClr val="tx2"/>
              </a:solidFill>
              <a:ln w="2402" cap="flat">
                <a:noFill/>
                <a:prstDash val="solid"/>
                <a:miter/>
              </a:ln>
            </p:spPr>
            <p:txBody>
              <a:bodyPr rtlCol="0" anchor="ctr"/>
              <a:lstStyle/>
              <a:p>
                <a:endParaRPr lang="de-DE" sz="1351"/>
              </a:p>
            </p:txBody>
          </p:sp>
        </p:grpSp>
      </p:grpSp>
    </p:spTree>
    <p:extLst>
      <p:ext uri="{BB962C8B-B14F-4D97-AF65-F5344CB8AC3E}">
        <p14:creationId xmlns:p14="http://schemas.microsoft.com/office/powerpoint/2010/main" val="3672353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A5A2C-5D4E-7243-8FE1-A1F016495C7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B10C683-C1C0-8341-8997-0D2C450D95A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9BB1527-9BAB-454E-B5A1-2AC7A5A8F4BA}"/>
              </a:ext>
            </a:extLst>
          </p:cNvPr>
          <p:cNvSpPr>
            <a:spLocks noGrp="1"/>
          </p:cNvSpPr>
          <p:nvPr>
            <p:ph type="dt" sz="half" idx="10"/>
          </p:nvPr>
        </p:nvSpPr>
        <p:spPr/>
        <p:txBody>
          <a:bodyPr/>
          <a:lstStyle/>
          <a:p>
            <a:fld id="{FBABCB83-05DF-7143-87D4-62018AFD86A4}" type="datetimeFigureOut">
              <a:t>24.12.21</a:t>
            </a:fld>
            <a:endParaRPr lang="en-US"/>
          </a:p>
        </p:txBody>
      </p:sp>
      <p:sp>
        <p:nvSpPr>
          <p:cNvPr id="5" name="Footer Placeholder 4">
            <a:extLst>
              <a:ext uri="{FF2B5EF4-FFF2-40B4-BE49-F238E27FC236}">
                <a16:creationId xmlns:a16="http://schemas.microsoft.com/office/drawing/2014/main" id="{705A1BAD-5075-D041-BFD5-9B800B018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DEE96E-DEEC-BC4F-B5D2-29A69DCB394D}"/>
              </a:ext>
            </a:extLst>
          </p:cNvPr>
          <p:cNvSpPr>
            <a:spLocks noGrp="1"/>
          </p:cNvSpPr>
          <p:nvPr>
            <p:ph type="sldNum" sz="quarter" idx="12"/>
          </p:nvPr>
        </p:nvSpPr>
        <p:spPr/>
        <p:txBody>
          <a:bodyPr/>
          <a:lstStyle/>
          <a:p>
            <a:fld id="{DE6CE4CA-966E-1A43-A2C9-5C3E08DE4200}" type="slidenum">
              <a:t>‹#›</a:t>
            </a:fld>
            <a:endParaRPr lang="en-US"/>
          </a:p>
        </p:txBody>
      </p:sp>
    </p:spTree>
    <p:extLst>
      <p:ext uri="{BB962C8B-B14F-4D97-AF65-F5344CB8AC3E}">
        <p14:creationId xmlns:p14="http://schemas.microsoft.com/office/powerpoint/2010/main" val="2246044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1">
    <p:spTree>
      <p:nvGrpSpPr>
        <p:cNvPr id="1" name=""/>
        <p:cNvGrpSpPr/>
        <p:nvPr/>
      </p:nvGrpSpPr>
      <p:grpSpPr>
        <a:xfrm>
          <a:off x="0" y="0"/>
          <a:ext cx="0" cy="0"/>
          <a:chOff x="0" y="0"/>
          <a:chExt cx="0" cy="0"/>
        </a:xfrm>
      </p:grpSpPr>
      <p:grpSp>
        <p:nvGrpSpPr>
          <p:cNvPr id="29" name="Gruppieren 28">
            <a:extLst>
              <a:ext uri="{FF2B5EF4-FFF2-40B4-BE49-F238E27FC236}">
                <a16:creationId xmlns:a16="http://schemas.microsoft.com/office/drawing/2014/main" id="{3C014E30-33A3-475F-B8A0-9E84E311170A}"/>
              </a:ext>
            </a:extLst>
          </p:cNvPr>
          <p:cNvGrpSpPr/>
          <p:nvPr userDrawn="1"/>
        </p:nvGrpSpPr>
        <p:grpSpPr>
          <a:xfrm>
            <a:off x="-4877" y="4950860"/>
            <a:ext cx="9148877" cy="198120"/>
            <a:chOff x="-4877" y="4950860"/>
            <a:chExt cx="9148877" cy="198120"/>
          </a:xfrm>
          <a:solidFill>
            <a:schemeClr val="tx2"/>
          </a:solidFill>
        </p:grpSpPr>
        <p:sp>
          <p:nvSpPr>
            <p:cNvPr id="30" name="bk object 18">
              <a:extLst>
                <a:ext uri="{FF2B5EF4-FFF2-40B4-BE49-F238E27FC236}">
                  <a16:creationId xmlns:a16="http://schemas.microsoft.com/office/drawing/2014/main" id="{6643BCF6-A569-4BAD-B15C-E253B00A5594}"/>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31" name="bk object 18">
              <a:extLst>
                <a:ext uri="{FF2B5EF4-FFF2-40B4-BE49-F238E27FC236}">
                  <a16:creationId xmlns:a16="http://schemas.microsoft.com/office/drawing/2014/main" id="{D0D25174-0D7D-4590-B212-5467D04FECF1}"/>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32" name="Holder 3">
              <a:extLst>
                <a:ext uri="{FF2B5EF4-FFF2-40B4-BE49-F238E27FC236}">
                  <a16:creationId xmlns:a16="http://schemas.microsoft.com/office/drawing/2014/main" id="{7C25F4F3-A838-4B03-A6C0-3D91C8E43EB3}"/>
                </a:ext>
              </a:extLst>
            </p:cNvPr>
            <p:cNvSpPr txBox="1">
              <a:spLocks/>
            </p:cNvSpPr>
            <p:nvPr userDrawn="1"/>
          </p:nvSpPr>
          <p:spPr>
            <a:xfrm>
              <a:off x="8194726" y="4966101"/>
              <a:ext cx="449579" cy="167639"/>
            </a:xfrm>
            <a:prstGeom prst="rect">
              <a:avLst/>
            </a:prstGeom>
            <a:grpFill/>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15" name="Datumsplatzhalter 3">
            <a:extLst>
              <a:ext uri="{FF2B5EF4-FFF2-40B4-BE49-F238E27FC236}">
                <a16:creationId xmlns:a16="http://schemas.microsoft.com/office/drawing/2014/main" id="{3B5E04AF-3094-435E-B4CE-19B4DDF27069}"/>
              </a:ext>
            </a:extLst>
          </p:cNvPr>
          <p:cNvSpPr>
            <a:spLocks noGrp="1"/>
          </p:cNvSpPr>
          <p:nvPr>
            <p:ph type="dt" sz="half" idx="10"/>
          </p:nvPr>
        </p:nvSpPr>
        <p:spPr>
          <a:xfrm>
            <a:off x="526536" y="4460406"/>
            <a:ext cx="2057400" cy="274182"/>
          </a:xfrm>
          <a:prstGeom prst="rect">
            <a:avLst/>
          </a:prstGeom>
        </p:spPr>
        <p:txBody>
          <a:bodyPr lIns="0" tIns="0" rIns="0" bIns="0" anchor="ctr">
            <a:noAutofit/>
          </a:bodyPr>
          <a:lstStyle>
            <a:lvl1pPr>
              <a:defRPr lang="de-DE" smtClean="0">
                <a:solidFill>
                  <a:schemeClr val="tx2"/>
                </a:solidFill>
              </a:defRPr>
            </a:lvl1pPr>
          </a:lstStyle>
          <a:p>
            <a:endParaRPr lang="de-DE" dirty="0"/>
          </a:p>
        </p:txBody>
      </p:sp>
      <p:sp>
        <p:nvSpPr>
          <p:cNvPr id="17" name="Untertitel 2">
            <a:extLst>
              <a:ext uri="{FF2B5EF4-FFF2-40B4-BE49-F238E27FC236}">
                <a16:creationId xmlns:a16="http://schemas.microsoft.com/office/drawing/2014/main" id="{A18DDF52-5273-48AE-8D09-90DA7A10F515}"/>
              </a:ext>
            </a:extLst>
          </p:cNvPr>
          <p:cNvSpPr>
            <a:spLocks noGrp="1"/>
          </p:cNvSpPr>
          <p:nvPr>
            <p:ph type="subTitle" idx="1"/>
          </p:nvPr>
        </p:nvSpPr>
        <p:spPr>
          <a:xfrm>
            <a:off x="526536" y="3512495"/>
            <a:ext cx="4936563" cy="604640"/>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18" name="Titel 1">
            <a:extLst>
              <a:ext uri="{FF2B5EF4-FFF2-40B4-BE49-F238E27FC236}">
                <a16:creationId xmlns:a16="http://schemas.microsoft.com/office/drawing/2014/main" id="{FAB22651-CAFB-4334-BBAD-47EBF4CF7FDC}"/>
              </a:ext>
            </a:extLst>
          </p:cNvPr>
          <p:cNvSpPr>
            <a:spLocks noGrp="1"/>
          </p:cNvSpPr>
          <p:nvPr>
            <p:ph type="ctrTitle" hasCustomPrompt="1"/>
          </p:nvPr>
        </p:nvSpPr>
        <p:spPr>
          <a:xfrm>
            <a:off x="526536" y="2331598"/>
            <a:ext cx="4936563" cy="1108490"/>
          </a:xfrm>
        </p:spPr>
        <p:txBody>
          <a:bodyPr lIns="0" tIns="0" rIns="0" bIns="0" anchor="b">
            <a:noAutofit/>
          </a:bodyPr>
          <a:lstStyle>
            <a:lvl1pPr algn="l">
              <a:defRPr sz="3600" b="0">
                <a:solidFill>
                  <a:schemeClr val="tx2"/>
                </a:solidFill>
              </a:defRPr>
            </a:lvl1pPr>
          </a:lstStyle>
          <a:p>
            <a:r>
              <a:rPr lang="de-DE" dirty="0"/>
              <a:t>Titel bearbeiten</a:t>
            </a:r>
          </a:p>
        </p:txBody>
      </p:sp>
      <p:grpSp>
        <p:nvGrpSpPr>
          <p:cNvPr id="13" name="Grafik 6">
            <a:extLst>
              <a:ext uri="{FF2B5EF4-FFF2-40B4-BE49-F238E27FC236}">
                <a16:creationId xmlns:a16="http://schemas.microsoft.com/office/drawing/2014/main" id="{CF4A76B1-953E-4A32-9BD1-DE88786E38FC}"/>
              </a:ext>
            </a:extLst>
          </p:cNvPr>
          <p:cNvGrpSpPr>
            <a:grpSpLocks noChangeAspect="1"/>
          </p:cNvGrpSpPr>
          <p:nvPr userDrawn="1"/>
        </p:nvGrpSpPr>
        <p:grpSpPr>
          <a:xfrm>
            <a:off x="522799" y="385347"/>
            <a:ext cx="1528921" cy="584196"/>
            <a:chOff x="695325" y="516229"/>
            <a:chExt cx="2556359" cy="975572"/>
          </a:xfrm>
          <a:solidFill>
            <a:schemeClr val="tx2"/>
          </a:solidFill>
        </p:grpSpPr>
        <p:sp>
          <p:nvSpPr>
            <p:cNvPr id="14" name="Freihandform: Form 13">
              <a:extLst>
                <a:ext uri="{FF2B5EF4-FFF2-40B4-BE49-F238E27FC236}">
                  <a16:creationId xmlns:a16="http://schemas.microsoft.com/office/drawing/2014/main" id="{CFD7E5C6-0F67-4B37-B3BF-534429CFB0DA}"/>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grpFill/>
            <a:ln w="4510" cap="flat">
              <a:noFill/>
              <a:prstDash val="solid"/>
              <a:miter/>
            </a:ln>
          </p:spPr>
          <p:txBody>
            <a:bodyPr rtlCol="0" anchor="ctr"/>
            <a:lstStyle/>
            <a:p>
              <a:endParaRPr lang="de-DE" sz="1351"/>
            </a:p>
          </p:txBody>
        </p:sp>
        <p:sp>
          <p:nvSpPr>
            <p:cNvPr id="16" name="Freihandform: Form 15">
              <a:extLst>
                <a:ext uri="{FF2B5EF4-FFF2-40B4-BE49-F238E27FC236}">
                  <a16:creationId xmlns:a16="http://schemas.microsoft.com/office/drawing/2014/main" id="{4D3305F2-C7C5-4C12-9231-D66E6CDF1F5F}"/>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grpFill/>
            <a:ln w="4510" cap="flat">
              <a:noFill/>
              <a:prstDash val="solid"/>
              <a:miter/>
            </a:ln>
          </p:spPr>
          <p:txBody>
            <a:bodyPr rtlCol="0" anchor="ctr"/>
            <a:lstStyle/>
            <a:p>
              <a:endParaRPr lang="de-DE" sz="1351"/>
            </a:p>
          </p:txBody>
        </p:sp>
        <p:sp>
          <p:nvSpPr>
            <p:cNvPr id="19" name="Freihandform: Form 18">
              <a:extLst>
                <a:ext uri="{FF2B5EF4-FFF2-40B4-BE49-F238E27FC236}">
                  <a16:creationId xmlns:a16="http://schemas.microsoft.com/office/drawing/2014/main" id="{841CA9BF-ECB3-404C-B6B8-1533D1C1E0A0}"/>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grpFill/>
            <a:ln w="4510" cap="flat">
              <a:noFill/>
              <a:prstDash val="solid"/>
              <a:miter/>
            </a:ln>
          </p:spPr>
          <p:txBody>
            <a:bodyPr rtlCol="0" anchor="ctr"/>
            <a:lstStyle/>
            <a:p>
              <a:endParaRPr lang="de-DE" sz="1351"/>
            </a:p>
          </p:txBody>
        </p:sp>
        <p:sp>
          <p:nvSpPr>
            <p:cNvPr id="20" name="Freihandform: Form 19">
              <a:extLst>
                <a:ext uri="{FF2B5EF4-FFF2-40B4-BE49-F238E27FC236}">
                  <a16:creationId xmlns:a16="http://schemas.microsoft.com/office/drawing/2014/main" id="{B7658C24-2A28-49B2-96C0-D5EEAC50C416}"/>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grpFill/>
            <a:ln w="4510" cap="flat">
              <a:noFill/>
              <a:prstDash val="solid"/>
              <a:miter/>
            </a:ln>
          </p:spPr>
          <p:txBody>
            <a:bodyPr rtlCol="0" anchor="ctr"/>
            <a:lstStyle/>
            <a:p>
              <a:endParaRPr lang="de-DE" sz="1351"/>
            </a:p>
          </p:txBody>
        </p:sp>
      </p:grpSp>
      <p:sp>
        <p:nvSpPr>
          <p:cNvPr id="3" name="Inhaltsplatzhalter 2">
            <a:extLst>
              <a:ext uri="{FF2B5EF4-FFF2-40B4-BE49-F238E27FC236}">
                <a16:creationId xmlns:a16="http://schemas.microsoft.com/office/drawing/2014/main" id="{51F135B6-57F4-4B6E-AD86-CFAA18EDA947}"/>
              </a:ext>
            </a:extLst>
          </p:cNvPr>
          <p:cNvSpPr>
            <a:spLocks noGrp="1"/>
          </p:cNvSpPr>
          <p:nvPr>
            <p:ph sz="quarter" idx="11" hasCustomPrompt="1"/>
          </p:nvPr>
        </p:nvSpPr>
        <p:spPr>
          <a:xfrm>
            <a:off x="5620941" y="1088383"/>
            <a:ext cx="3523059" cy="3826517"/>
          </a:xfrm>
          <a:solidFill>
            <a:schemeClr val="bg2">
              <a:lumMod val="100000"/>
            </a:schemeClr>
          </a:solidFill>
          <a:ln/>
        </p:spPr>
        <p:txBody>
          <a:bodyPr lIns="0" tIns="540000" rIns="0" bIns="0" anchor="t">
            <a:noAutofit/>
          </a:bodyPr>
          <a:lstStyle>
            <a:lvl1pPr marL="180975" indent="0" algn="l">
              <a:lnSpc>
                <a:spcPct val="90000"/>
              </a:lnSpc>
              <a:buNone/>
              <a:defRPr sz="1600" b="0">
                <a:solidFill>
                  <a:schemeClr val="tx1">
                    <a:lumMod val="100000"/>
                  </a:schemeClr>
                </a:solidFill>
                <a:latin typeface="Arial" panose="020B0604020202020204" pitchFamily="34" charset="0"/>
              </a:defRPr>
            </a:lvl1pPr>
            <a:lvl2pPr algn="ctr">
              <a:lnSpc>
                <a:spcPct val="90000"/>
              </a:lnSpc>
              <a:defRPr sz="1600" b="0">
                <a:solidFill>
                  <a:schemeClr val="tx1">
                    <a:lumMod val="100000"/>
                  </a:schemeClr>
                </a:solidFill>
                <a:latin typeface="Arial" panose="020B0604020202020204" pitchFamily="34" charset="0"/>
              </a:defRPr>
            </a:lvl2pPr>
            <a:lvl3pPr algn="ctr">
              <a:lnSpc>
                <a:spcPct val="90000"/>
              </a:lnSpc>
              <a:defRPr sz="1600" b="0">
                <a:solidFill>
                  <a:schemeClr val="tx1">
                    <a:lumMod val="100000"/>
                  </a:schemeClr>
                </a:solidFill>
                <a:latin typeface="Arial" panose="020B0604020202020204" pitchFamily="34" charset="0"/>
              </a:defRPr>
            </a:lvl3pPr>
            <a:lvl4pPr algn="ctr">
              <a:lnSpc>
                <a:spcPct val="90000"/>
              </a:lnSpc>
              <a:defRPr sz="1600" b="0">
                <a:solidFill>
                  <a:schemeClr val="tx1">
                    <a:lumMod val="100000"/>
                  </a:schemeClr>
                </a:solidFill>
                <a:latin typeface="Arial" panose="020B0604020202020204" pitchFamily="34" charset="0"/>
              </a:defRPr>
            </a:lvl4pPr>
            <a:lvl5pPr algn="ctr">
              <a:lnSpc>
                <a:spcPct val="90000"/>
              </a:lnSpc>
              <a:defRPr sz="1600" b="0">
                <a:solidFill>
                  <a:schemeClr val="tx1">
                    <a:lumMod val="100000"/>
                  </a:schemeClr>
                </a:solidFill>
                <a:latin typeface="Arial" panose="020B0604020202020204" pitchFamily="34" charset="0"/>
              </a:defRPr>
            </a:lvl5pPr>
          </a:lstStyle>
          <a:p>
            <a:pPr lvl="0"/>
            <a:r>
              <a:rPr lang="de-DE" dirty="0"/>
              <a:t>Inhaltsplatzhalter</a:t>
            </a:r>
          </a:p>
        </p:txBody>
      </p:sp>
    </p:spTree>
    <p:extLst>
      <p:ext uri="{BB962C8B-B14F-4D97-AF65-F5344CB8AC3E}">
        <p14:creationId xmlns:p14="http://schemas.microsoft.com/office/powerpoint/2010/main" val="46692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2">
    <p:spTree>
      <p:nvGrpSpPr>
        <p:cNvPr id="1" name=""/>
        <p:cNvGrpSpPr/>
        <p:nvPr/>
      </p:nvGrpSpPr>
      <p:grpSpPr>
        <a:xfrm>
          <a:off x="0" y="0"/>
          <a:ext cx="0" cy="0"/>
          <a:chOff x="0" y="0"/>
          <a:chExt cx="0" cy="0"/>
        </a:xfrm>
      </p:grpSpPr>
      <p:grpSp>
        <p:nvGrpSpPr>
          <p:cNvPr id="29" name="Gruppieren 28">
            <a:extLst>
              <a:ext uri="{FF2B5EF4-FFF2-40B4-BE49-F238E27FC236}">
                <a16:creationId xmlns:a16="http://schemas.microsoft.com/office/drawing/2014/main" id="{CAE8C18B-3B31-4172-BD36-383A2D959058}"/>
              </a:ext>
            </a:extLst>
          </p:cNvPr>
          <p:cNvGrpSpPr/>
          <p:nvPr userDrawn="1"/>
        </p:nvGrpSpPr>
        <p:grpSpPr>
          <a:xfrm>
            <a:off x="-4877" y="4950860"/>
            <a:ext cx="9148877" cy="198120"/>
            <a:chOff x="-4877" y="4950860"/>
            <a:chExt cx="9148877" cy="198120"/>
          </a:xfrm>
          <a:solidFill>
            <a:schemeClr val="tx2"/>
          </a:solidFill>
        </p:grpSpPr>
        <p:sp>
          <p:nvSpPr>
            <p:cNvPr id="30" name="bk object 18">
              <a:extLst>
                <a:ext uri="{FF2B5EF4-FFF2-40B4-BE49-F238E27FC236}">
                  <a16:creationId xmlns:a16="http://schemas.microsoft.com/office/drawing/2014/main" id="{033258C7-8016-4009-9FB1-F90060178720}"/>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31" name="bk object 18">
              <a:extLst>
                <a:ext uri="{FF2B5EF4-FFF2-40B4-BE49-F238E27FC236}">
                  <a16:creationId xmlns:a16="http://schemas.microsoft.com/office/drawing/2014/main" id="{F63F0B04-1DC4-4DF5-9D98-F1A5AB5B67C4}"/>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32" name="Holder 3">
              <a:extLst>
                <a:ext uri="{FF2B5EF4-FFF2-40B4-BE49-F238E27FC236}">
                  <a16:creationId xmlns:a16="http://schemas.microsoft.com/office/drawing/2014/main" id="{1BF4C821-21F2-42D9-9C34-70F485006BBC}"/>
                </a:ext>
              </a:extLst>
            </p:cNvPr>
            <p:cNvSpPr txBox="1">
              <a:spLocks/>
            </p:cNvSpPr>
            <p:nvPr userDrawn="1"/>
          </p:nvSpPr>
          <p:spPr>
            <a:xfrm>
              <a:off x="8194726" y="4966101"/>
              <a:ext cx="449579" cy="167639"/>
            </a:xfrm>
            <a:prstGeom prst="rect">
              <a:avLst/>
            </a:prstGeom>
            <a:grpFill/>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15" name="Datumsplatzhalter 3">
            <a:extLst>
              <a:ext uri="{FF2B5EF4-FFF2-40B4-BE49-F238E27FC236}">
                <a16:creationId xmlns:a16="http://schemas.microsoft.com/office/drawing/2014/main" id="{3B5E04AF-3094-435E-B4CE-19B4DDF27069}"/>
              </a:ext>
            </a:extLst>
          </p:cNvPr>
          <p:cNvSpPr>
            <a:spLocks noGrp="1"/>
          </p:cNvSpPr>
          <p:nvPr>
            <p:ph type="dt" sz="half" idx="10"/>
          </p:nvPr>
        </p:nvSpPr>
        <p:spPr>
          <a:xfrm>
            <a:off x="526536" y="4460406"/>
            <a:ext cx="2057400" cy="274182"/>
          </a:xfrm>
          <a:prstGeom prst="rect">
            <a:avLst/>
          </a:prstGeom>
        </p:spPr>
        <p:txBody>
          <a:bodyPr lIns="0" tIns="0" rIns="0" bIns="0" anchor="ctr">
            <a:noAutofit/>
          </a:bodyPr>
          <a:lstStyle>
            <a:lvl1pPr>
              <a:defRPr>
                <a:solidFill>
                  <a:schemeClr val="tx2"/>
                </a:solidFill>
              </a:defRPr>
            </a:lvl1pPr>
          </a:lstStyle>
          <a:p>
            <a:endParaRPr lang="de-DE" dirty="0"/>
          </a:p>
        </p:txBody>
      </p:sp>
      <p:sp>
        <p:nvSpPr>
          <p:cNvPr id="16" name="Titel 1">
            <a:extLst>
              <a:ext uri="{FF2B5EF4-FFF2-40B4-BE49-F238E27FC236}">
                <a16:creationId xmlns:a16="http://schemas.microsoft.com/office/drawing/2014/main" id="{73AB5F60-3C1F-41DD-B58A-3B7E23CC9DFB}"/>
              </a:ext>
            </a:extLst>
          </p:cNvPr>
          <p:cNvSpPr>
            <a:spLocks noGrp="1"/>
          </p:cNvSpPr>
          <p:nvPr>
            <p:ph type="ctrTitle" hasCustomPrompt="1"/>
          </p:nvPr>
        </p:nvSpPr>
        <p:spPr>
          <a:xfrm>
            <a:off x="526536" y="2250489"/>
            <a:ext cx="2830329" cy="1189599"/>
          </a:xfrm>
        </p:spPr>
        <p:txBody>
          <a:bodyPr lIns="0" tIns="0" rIns="0" bIns="0" anchor="b">
            <a:noAutofit/>
          </a:bodyPr>
          <a:lstStyle>
            <a:lvl1pPr algn="l">
              <a:defRPr sz="3600" b="0">
                <a:solidFill>
                  <a:schemeClr val="tx2"/>
                </a:solidFill>
              </a:defRPr>
            </a:lvl1pPr>
          </a:lstStyle>
          <a:p>
            <a:r>
              <a:rPr lang="de-DE" dirty="0"/>
              <a:t>Titel bearbeiten</a:t>
            </a:r>
          </a:p>
        </p:txBody>
      </p:sp>
      <p:sp>
        <p:nvSpPr>
          <p:cNvPr id="17" name="Untertitel 2">
            <a:extLst>
              <a:ext uri="{FF2B5EF4-FFF2-40B4-BE49-F238E27FC236}">
                <a16:creationId xmlns:a16="http://schemas.microsoft.com/office/drawing/2014/main" id="{A18DDF52-5273-48AE-8D09-90DA7A10F515}"/>
              </a:ext>
            </a:extLst>
          </p:cNvPr>
          <p:cNvSpPr>
            <a:spLocks noGrp="1"/>
          </p:cNvSpPr>
          <p:nvPr>
            <p:ph type="subTitle" idx="1"/>
          </p:nvPr>
        </p:nvSpPr>
        <p:spPr>
          <a:xfrm>
            <a:off x="526536" y="3512495"/>
            <a:ext cx="2830329" cy="604640"/>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grpSp>
        <p:nvGrpSpPr>
          <p:cNvPr id="13" name="Grafik 6">
            <a:extLst>
              <a:ext uri="{FF2B5EF4-FFF2-40B4-BE49-F238E27FC236}">
                <a16:creationId xmlns:a16="http://schemas.microsoft.com/office/drawing/2014/main" id="{335E6D46-1A90-4F85-971E-BE51B6E275C9}"/>
              </a:ext>
            </a:extLst>
          </p:cNvPr>
          <p:cNvGrpSpPr>
            <a:grpSpLocks noChangeAspect="1"/>
          </p:cNvGrpSpPr>
          <p:nvPr userDrawn="1"/>
        </p:nvGrpSpPr>
        <p:grpSpPr>
          <a:xfrm>
            <a:off x="522799" y="385347"/>
            <a:ext cx="1528921" cy="584196"/>
            <a:chOff x="695325" y="516229"/>
            <a:chExt cx="2556359" cy="975572"/>
          </a:xfrm>
          <a:solidFill>
            <a:schemeClr val="tx2"/>
          </a:solidFill>
        </p:grpSpPr>
        <p:sp>
          <p:nvSpPr>
            <p:cNvPr id="14" name="Freihandform: Form 13">
              <a:extLst>
                <a:ext uri="{FF2B5EF4-FFF2-40B4-BE49-F238E27FC236}">
                  <a16:creationId xmlns:a16="http://schemas.microsoft.com/office/drawing/2014/main" id="{23343E36-3D15-4FBD-82A0-2EF69415466D}"/>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grpFill/>
            <a:ln w="4510" cap="flat">
              <a:noFill/>
              <a:prstDash val="solid"/>
              <a:miter/>
            </a:ln>
          </p:spPr>
          <p:txBody>
            <a:bodyPr rtlCol="0" anchor="ctr"/>
            <a:lstStyle/>
            <a:p>
              <a:endParaRPr lang="de-DE" sz="1351"/>
            </a:p>
          </p:txBody>
        </p:sp>
        <p:sp>
          <p:nvSpPr>
            <p:cNvPr id="18" name="Freihandform: Form 17">
              <a:extLst>
                <a:ext uri="{FF2B5EF4-FFF2-40B4-BE49-F238E27FC236}">
                  <a16:creationId xmlns:a16="http://schemas.microsoft.com/office/drawing/2014/main" id="{F35EBB84-4567-4B99-BCB2-9E4F2E74A659}"/>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grpFill/>
            <a:ln w="4510" cap="flat">
              <a:noFill/>
              <a:prstDash val="solid"/>
              <a:miter/>
            </a:ln>
          </p:spPr>
          <p:txBody>
            <a:bodyPr rtlCol="0" anchor="ctr"/>
            <a:lstStyle/>
            <a:p>
              <a:endParaRPr lang="de-DE" sz="1351"/>
            </a:p>
          </p:txBody>
        </p:sp>
        <p:sp>
          <p:nvSpPr>
            <p:cNvPr id="19" name="Freihandform: Form 18">
              <a:extLst>
                <a:ext uri="{FF2B5EF4-FFF2-40B4-BE49-F238E27FC236}">
                  <a16:creationId xmlns:a16="http://schemas.microsoft.com/office/drawing/2014/main" id="{8D04A692-1B93-4339-9E71-F30AA92C9F93}"/>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grpFill/>
            <a:ln w="4510" cap="flat">
              <a:noFill/>
              <a:prstDash val="solid"/>
              <a:miter/>
            </a:ln>
          </p:spPr>
          <p:txBody>
            <a:bodyPr rtlCol="0" anchor="ctr"/>
            <a:lstStyle/>
            <a:p>
              <a:endParaRPr lang="de-DE" sz="1351"/>
            </a:p>
          </p:txBody>
        </p:sp>
        <p:sp>
          <p:nvSpPr>
            <p:cNvPr id="20" name="Freihandform: Form 19">
              <a:extLst>
                <a:ext uri="{FF2B5EF4-FFF2-40B4-BE49-F238E27FC236}">
                  <a16:creationId xmlns:a16="http://schemas.microsoft.com/office/drawing/2014/main" id="{5237AA0D-D90E-4127-B627-42907D1E6150}"/>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grpFill/>
            <a:ln w="4510" cap="flat">
              <a:noFill/>
              <a:prstDash val="solid"/>
              <a:miter/>
            </a:ln>
          </p:spPr>
          <p:txBody>
            <a:bodyPr rtlCol="0" anchor="ctr"/>
            <a:lstStyle/>
            <a:p>
              <a:endParaRPr lang="de-DE" sz="1351"/>
            </a:p>
          </p:txBody>
        </p:sp>
      </p:grpSp>
      <p:sp>
        <p:nvSpPr>
          <p:cNvPr id="3" name="Inhaltsplatzhalter 2">
            <a:extLst>
              <a:ext uri="{FF2B5EF4-FFF2-40B4-BE49-F238E27FC236}">
                <a16:creationId xmlns:a16="http://schemas.microsoft.com/office/drawing/2014/main" id="{EF76DE86-C438-4E37-A2C2-A3C892D489FB}"/>
              </a:ext>
            </a:extLst>
          </p:cNvPr>
          <p:cNvSpPr>
            <a:spLocks noGrp="1"/>
          </p:cNvSpPr>
          <p:nvPr>
            <p:ph sz="quarter" idx="11" hasCustomPrompt="1"/>
          </p:nvPr>
        </p:nvSpPr>
        <p:spPr>
          <a:xfrm>
            <a:off x="3545886" y="1088383"/>
            <a:ext cx="5598114" cy="3826517"/>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Tree>
    <p:extLst>
      <p:ext uri="{BB962C8B-B14F-4D97-AF65-F5344CB8AC3E}">
        <p14:creationId xmlns:p14="http://schemas.microsoft.com/office/powerpoint/2010/main" val="1050452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folie mit zwei Bildern">
    <p:spTree>
      <p:nvGrpSpPr>
        <p:cNvPr id="1" name=""/>
        <p:cNvGrpSpPr/>
        <p:nvPr/>
      </p:nvGrpSpPr>
      <p:grpSpPr>
        <a:xfrm>
          <a:off x="0" y="0"/>
          <a:ext cx="0" cy="0"/>
          <a:chOff x="0" y="0"/>
          <a:chExt cx="0" cy="0"/>
        </a:xfrm>
      </p:grpSpPr>
      <p:grpSp>
        <p:nvGrpSpPr>
          <p:cNvPr id="31" name="Gruppieren 30">
            <a:extLst>
              <a:ext uri="{FF2B5EF4-FFF2-40B4-BE49-F238E27FC236}">
                <a16:creationId xmlns:a16="http://schemas.microsoft.com/office/drawing/2014/main" id="{8609EF01-760B-4279-96D2-9AE5DF9E07ED}"/>
              </a:ext>
            </a:extLst>
          </p:cNvPr>
          <p:cNvGrpSpPr/>
          <p:nvPr userDrawn="1"/>
        </p:nvGrpSpPr>
        <p:grpSpPr>
          <a:xfrm>
            <a:off x="-4877" y="4950860"/>
            <a:ext cx="9148877" cy="198120"/>
            <a:chOff x="-4877" y="4950860"/>
            <a:chExt cx="9148877" cy="198120"/>
          </a:xfrm>
          <a:solidFill>
            <a:schemeClr val="tx2"/>
          </a:solidFill>
        </p:grpSpPr>
        <p:sp>
          <p:nvSpPr>
            <p:cNvPr id="32" name="bk object 18">
              <a:extLst>
                <a:ext uri="{FF2B5EF4-FFF2-40B4-BE49-F238E27FC236}">
                  <a16:creationId xmlns:a16="http://schemas.microsoft.com/office/drawing/2014/main" id="{A4C7AC9B-CEA5-4C57-B178-3624C6812F1D}"/>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33" name="bk object 18">
              <a:extLst>
                <a:ext uri="{FF2B5EF4-FFF2-40B4-BE49-F238E27FC236}">
                  <a16:creationId xmlns:a16="http://schemas.microsoft.com/office/drawing/2014/main" id="{D054BE5A-53A6-4A25-B171-207E0A5A15D9}"/>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grpFill/>
          </p:spPr>
          <p:txBody>
            <a:bodyPr wrap="square" lIns="0" tIns="0" rIns="0" bIns="0" rtlCol="0"/>
            <a:lstStyle/>
            <a:p>
              <a:endParaRPr/>
            </a:p>
          </p:txBody>
        </p:sp>
        <p:sp>
          <p:nvSpPr>
            <p:cNvPr id="34" name="Holder 3">
              <a:extLst>
                <a:ext uri="{FF2B5EF4-FFF2-40B4-BE49-F238E27FC236}">
                  <a16:creationId xmlns:a16="http://schemas.microsoft.com/office/drawing/2014/main" id="{7E7A0D5B-9864-42E6-BDCD-A3D2A068635F}"/>
                </a:ext>
              </a:extLst>
            </p:cNvPr>
            <p:cNvSpPr txBox="1">
              <a:spLocks/>
            </p:cNvSpPr>
            <p:nvPr userDrawn="1"/>
          </p:nvSpPr>
          <p:spPr>
            <a:xfrm>
              <a:off x="8194726" y="4966101"/>
              <a:ext cx="449579" cy="167639"/>
            </a:xfrm>
            <a:prstGeom prst="rect">
              <a:avLst/>
            </a:prstGeom>
            <a:grpFill/>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15" name="Datumsplatzhalter 3">
            <a:extLst>
              <a:ext uri="{FF2B5EF4-FFF2-40B4-BE49-F238E27FC236}">
                <a16:creationId xmlns:a16="http://schemas.microsoft.com/office/drawing/2014/main" id="{3B5E04AF-3094-435E-B4CE-19B4DDF27069}"/>
              </a:ext>
            </a:extLst>
          </p:cNvPr>
          <p:cNvSpPr>
            <a:spLocks noGrp="1"/>
          </p:cNvSpPr>
          <p:nvPr>
            <p:ph type="dt" sz="half" idx="10"/>
          </p:nvPr>
        </p:nvSpPr>
        <p:spPr>
          <a:xfrm>
            <a:off x="6565050" y="4460406"/>
            <a:ext cx="2057400" cy="274182"/>
          </a:xfrm>
          <a:prstGeom prst="rect">
            <a:avLst/>
          </a:prstGeom>
        </p:spPr>
        <p:txBody>
          <a:bodyPr lIns="0" tIns="0" rIns="0" bIns="0" anchor="ctr">
            <a:noAutofit/>
          </a:bodyPr>
          <a:lstStyle>
            <a:lvl1pPr algn="r">
              <a:defRPr>
                <a:solidFill>
                  <a:schemeClr val="tx2"/>
                </a:solidFill>
              </a:defRPr>
            </a:lvl1pPr>
          </a:lstStyle>
          <a:p>
            <a:endParaRPr lang="de-DE" dirty="0"/>
          </a:p>
        </p:txBody>
      </p:sp>
      <p:sp>
        <p:nvSpPr>
          <p:cNvPr id="16" name="Titel 1">
            <a:extLst>
              <a:ext uri="{FF2B5EF4-FFF2-40B4-BE49-F238E27FC236}">
                <a16:creationId xmlns:a16="http://schemas.microsoft.com/office/drawing/2014/main" id="{73AB5F60-3C1F-41DD-B58A-3B7E23CC9DFB}"/>
              </a:ext>
            </a:extLst>
          </p:cNvPr>
          <p:cNvSpPr>
            <a:spLocks noGrp="1"/>
          </p:cNvSpPr>
          <p:nvPr>
            <p:ph type="ctrTitle" hasCustomPrompt="1"/>
          </p:nvPr>
        </p:nvSpPr>
        <p:spPr>
          <a:xfrm>
            <a:off x="526536" y="3818597"/>
            <a:ext cx="5773656" cy="567763"/>
          </a:xfrm>
        </p:spPr>
        <p:txBody>
          <a:bodyPr lIns="0" tIns="0" rIns="0" bIns="0" anchor="b">
            <a:noAutofit/>
          </a:bodyPr>
          <a:lstStyle>
            <a:lvl1pPr algn="l">
              <a:defRPr sz="3600" b="0">
                <a:solidFill>
                  <a:schemeClr val="tx2"/>
                </a:solidFill>
              </a:defRPr>
            </a:lvl1pPr>
          </a:lstStyle>
          <a:p>
            <a:r>
              <a:rPr lang="de-DE" dirty="0"/>
              <a:t>Titel bearbeiten</a:t>
            </a:r>
          </a:p>
        </p:txBody>
      </p:sp>
      <p:sp>
        <p:nvSpPr>
          <p:cNvPr id="17" name="Untertitel 2">
            <a:extLst>
              <a:ext uri="{FF2B5EF4-FFF2-40B4-BE49-F238E27FC236}">
                <a16:creationId xmlns:a16="http://schemas.microsoft.com/office/drawing/2014/main" id="{A18DDF52-5273-48AE-8D09-90DA7A10F515}"/>
              </a:ext>
            </a:extLst>
          </p:cNvPr>
          <p:cNvSpPr>
            <a:spLocks noGrp="1"/>
          </p:cNvSpPr>
          <p:nvPr>
            <p:ph type="subTitle" idx="1"/>
          </p:nvPr>
        </p:nvSpPr>
        <p:spPr>
          <a:xfrm>
            <a:off x="526536" y="4458767"/>
            <a:ext cx="5773656" cy="274182"/>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grpSp>
        <p:nvGrpSpPr>
          <p:cNvPr id="14" name="Grafik 6">
            <a:extLst>
              <a:ext uri="{FF2B5EF4-FFF2-40B4-BE49-F238E27FC236}">
                <a16:creationId xmlns:a16="http://schemas.microsoft.com/office/drawing/2014/main" id="{06DED613-6C95-44B4-934D-915F765D5EC2}"/>
              </a:ext>
            </a:extLst>
          </p:cNvPr>
          <p:cNvGrpSpPr>
            <a:grpSpLocks noChangeAspect="1"/>
          </p:cNvGrpSpPr>
          <p:nvPr userDrawn="1"/>
        </p:nvGrpSpPr>
        <p:grpSpPr>
          <a:xfrm>
            <a:off x="522799" y="385347"/>
            <a:ext cx="1528921" cy="584196"/>
            <a:chOff x="695325" y="516229"/>
            <a:chExt cx="2556359" cy="975572"/>
          </a:xfrm>
          <a:solidFill>
            <a:schemeClr val="tx2"/>
          </a:solidFill>
        </p:grpSpPr>
        <p:sp>
          <p:nvSpPr>
            <p:cNvPr id="18" name="Freihandform: Form 17">
              <a:extLst>
                <a:ext uri="{FF2B5EF4-FFF2-40B4-BE49-F238E27FC236}">
                  <a16:creationId xmlns:a16="http://schemas.microsoft.com/office/drawing/2014/main" id="{ED8DE4AB-9CB4-42A7-9E68-6E2FAB87CDD7}"/>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grpFill/>
            <a:ln w="4510" cap="flat">
              <a:noFill/>
              <a:prstDash val="solid"/>
              <a:miter/>
            </a:ln>
          </p:spPr>
          <p:txBody>
            <a:bodyPr rtlCol="0" anchor="ctr"/>
            <a:lstStyle/>
            <a:p>
              <a:endParaRPr lang="de-DE" sz="1351"/>
            </a:p>
          </p:txBody>
        </p:sp>
        <p:sp>
          <p:nvSpPr>
            <p:cNvPr id="20" name="Freihandform: Form 19">
              <a:extLst>
                <a:ext uri="{FF2B5EF4-FFF2-40B4-BE49-F238E27FC236}">
                  <a16:creationId xmlns:a16="http://schemas.microsoft.com/office/drawing/2014/main" id="{2AF7295B-8EB5-4B3E-B347-40D564DF2E8A}"/>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grpFill/>
            <a:ln w="4510" cap="flat">
              <a:noFill/>
              <a:prstDash val="solid"/>
              <a:miter/>
            </a:ln>
          </p:spPr>
          <p:txBody>
            <a:bodyPr rtlCol="0" anchor="ctr"/>
            <a:lstStyle/>
            <a:p>
              <a:endParaRPr lang="de-DE" sz="1351"/>
            </a:p>
          </p:txBody>
        </p:sp>
        <p:sp>
          <p:nvSpPr>
            <p:cNvPr id="21" name="Freihandform: Form 20">
              <a:extLst>
                <a:ext uri="{FF2B5EF4-FFF2-40B4-BE49-F238E27FC236}">
                  <a16:creationId xmlns:a16="http://schemas.microsoft.com/office/drawing/2014/main" id="{19EB503C-B339-4925-A963-9A41C6D48A86}"/>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grpFill/>
            <a:ln w="4510" cap="flat">
              <a:noFill/>
              <a:prstDash val="solid"/>
              <a:miter/>
            </a:ln>
          </p:spPr>
          <p:txBody>
            <a:bodyPr rtlCol="0" anchor="ctr"/>
            <a:lstStyle/>
            <a:p>
              <a:endParaRPr lang="de-DE" sz="1351"/>
            </a:p>
          </p:txBody>
        </p:sp>
        <p:sp>
          <p:nvSpPr>
            <p:cNvPr id="24" name="Freihandform: Form 23">
              <a:extLst>
                <a:ext uri="{FF2B5EF4-FFF2-40B4-BE49-F238E27FC236}">
                  <a16:creationId xmlns:a16="http://schemas.microsoft.com/office/drawing/2014/main" id="{458334B5-873D-4772-A5CD-6DB0CA382F6C}"/>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grpFill/>
            <a:ln w="4510" cap="flat">
              <a:noFill/>
              <a:prstDash val="solid"/>
              <a:miter/>
            </a:ln>
          </p:spPr>
          <p:txBody>
            <a:bodyPr rtlCol="0" anchor="ctr"/>
            <a:lstStyle/>
            <a:p>
              <a:endParaRPr lang="de-DE" sz="1351"/>
            </a:p>
          </p:txBody>
        </p:sp>
      </p:grpSp>
      <p:sp>
        <p:nvSpPr>
          <p:cNvPr id="3" name="Inhaltsplatzhalter 2">
            <a:extLst>
              <a:ext uri="{FF2B5EF4-FFF2-40B4-BE49-F238E27FC236}">
                <a16:creationId xmlns:a16="http://schemas.microsoft.com/office/drawing/2014/main" id="{D09443CD-BCA7-46CF-AFA8-330C46340257}"/>
              </a:ext>
            </a:extLst>
          </p:cNvPr>
          <p:cNvSpPr>
            <a:spLocks noGrp="1"/>
          </p:cNvSpPr>
          <p:nvPr>
            <p:ph sz="quarter" idx="13" hasCustomPrompt="1"/>
          </p:nvPr>
        </p:nvSpPr>
        <p:spPr>
          <a:xfrm>
            <a:off x="0" y="1422399"/>
            <a:ext cx="6678234" cy="2396196"/>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5" name="Inhaltsplatzhalter 4">
            <a:extLst>
              <a:ext uri="{FF2B5EF4-FFF2-40B4-BE49-F238E27FC236}">
                <a16:creationId xmlns:a16="http://schemas.microsoft.com/office/drawing/2014/main" id="{7B24558D-B62E-4475-9EF0-8C38F6D9AB62}"/>
              </a:ext>
            </a:extLst>
          </p:cNvPr>
          <p:cNvSpPr>
            <a:spLocks noGrp="1"/>
          </p:cNvSpPr>
          <p:nvPr>
            <p:ph sz="quarter" idx="14" hasCustomPrompt="1"/>
          </p:nvPr>
        </p:nvSpPr>
        <p:spPr>
          <a:xfrm>
            <a:off x="6740999" y="1422400"/>
            <a:ext cx="2403000" cy="2396196"/>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Tree>
    <p:extLst>
      <p:ext uri="{BB962C8B-B14F-4D97-AF65-F5344CB8AC3E}">
        <p14:creationId xmlns:p14="http://schemas.microsoft.com/office/powerpoint/2010/main" val="41237303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sverzeichnis ">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2D474F-8BEC-4D91-A03D-D9362EBEA4EC}"/>
              </a:ext>
            </a:extLst>
          </p:cNvPr>
          <p:cNvSpPr>
            <a:spLocks noGrp="1"/>
          </p:cNvSpPr>
          <p:nvPr>
            <p:ph type="title" hasCustomPrompt="1"/>
          </p:nvPr>
        </p:nvSpPr>
        <p:spPr/>
        <p:txBody>
          <a:bodyPr/>
          <a:lstStyle>
            <a:lvl1pPr>
              <a:defRPr/>
            </a:lvl1pPr>
          </a:lstStyle>
          <a:p>
            <a:r>
              <a:rPr lang="de-DE" dirty="0"/>
              <a:t>Inhaltsverzeichnis (Text bearbeiten)</a:t>
            </a:r>
          </a:p>
        </p:txBody>
      </p:sp>
      <p:sp>
        <p:nvSpPr>
          <p:cNvPr id="3" name="Foliennummernplatzhalter 2">
            <a:extLst>
              <a:ext uri="{FF2B5EF4-FFF2-40B4-BE49-F238E27FC236}">
                <a16:creationId xmlns:a16="http://schemas.microsoft.com/office/drawing/2014/main" id="{A49AD49C-66AF-4DEA-AFAD-00CFC0FCD9D7}"/>
              </a:ext>
            </a:extLst>
          </p:cNvPr>
          <p:cNvSpPr>
            <a:spLocks noGrp="1"/>
          </p:cNvSpPr>
          <p:nvPr>
            <p:ph type="sldNum" sz="quarter" idx="10"/>
          </p:nvPr>
        </p:nvSpPr>
        <p:spPr/>
        <p:txBody>
          <a:bodyPr/>
          <a:lstStyle/>
          <a:p>
            <a:fld id="{9D195BCC-3514-4B1B-9C18-24F3D67EC549}" type="slidenum">
              <a:rPr lang="de-DE" smtClean="0"/>
              <a:pPr/>
              <a:t>‹#›</a:t>
            </a:fld>
            <a:endParaRPr lang="de-DE" dirty="0"/>
          </a:p>
        </p:txBody>
      </p:sp>
      <p:sp>
        <p:nvSpPr>
          <p:cNvPr id="4" name="Fußzeilenplatzhalter 3">
            <a:extLst>
              <a:ext uri="{FF2B5EF4-FFF2-40B4-BE49-F238E27FC236}">
                <a16:creationId xmlns:a16="http://schemas.microsoft.com/office/drawing/2014/main" id="{D8A236E8-550F-4D48-A470-B5B6ACB7DD4B}"/>
              </a:ext>
            </a:extLst>
          </p:cNvPr>
          <p:cNvSpPr>
            <a:spLocks noGrp="1"/>
          </p:cNvSpPr>
          <p:nvPr>
            <p:ph type="ftr" sz="quarter" idx="11"/>
          </p:nvPr>
        </p:nvSpPr>
        <p:spPr/>
        <p:txBody>
          <a:bodyPr/>
          <a:lstStyle/>
          <a:p>
            <a:endParaRPr lang="de-DE" dirty="0"/>
          </a:p>
        </p:txBody>
      </p:sp>
      <p:sp>
        <p:nvSpPr>
          <p:cNvPr id="8" name="Inhaltsplatzhalter 7">
            <a:extLst>
              <a:ext uri="{FF2B5EF4-FFF2-40B4-BE49-F238E27FC236}">
                <a16:creationId xmlns:a16="http://schemas.microsoft.com/office/drawing/2014/main" id="{CEECEC85-61F4-4B79-8C27-7F9D489194FE}"/>
              </a:ext>
            </a:extLst>
          </p:cNvPr>
          <p:cNvSpPr>
            <a:spLocks noGrp="1"/>
          </p:cNvSpPr>
          <p:nvPr>
            <p:ph sz="quarter" idx="12" hasCustomPrompt="1"/>
          </p:nvPr>
        </p:nvSpPr>
        <p:spPr>
          <a:xfrm>
            <a:off x="5488102" y="1422400"/>
            <a:ext cx="3655898"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4" name="Textplatzhalter 13">
            <a:extLst>
              <a:ext uri="{FF2B5EF4-FFF2-40B4-BE49-F238E27FC236}">
                <a16:creationId xmlns:a16="http://schemas.microsoft.com/office/drawing/2014/main" id="{00A45E48-BE13-4673-A7CD-2D5059A1B6F9}"/>
              </a:ext>
            </a:extLst>
          </p:cNvPr>
          <p:cNvSpPr>
            <a:spLocks noGrp="1"/>
          </p:cNvSpPr>
          <p:nvPr>
            <p:ph type="body" sz="quarter" idx="13"/>
          </p:nvPr>
        </p:nvSpPr>
        <p:spPr>
          <a:xfrm>
            <a:off x="521550" y="1422399"/>
            <a:ext cx="4586288" cy="3492500"/>
          </a:xfrm>
        </p:spPr>
        <p:txBody>
          <a:bodyPr>
            <a:noAutofit/>
          </a:bodyPr>
          <a:lstStyle>
            <a:lvl1pPr marL="295275" indent="-295275">
              <a:spcBef>
                <a:spcPts val="1200"/>
              </a:spcBef>
              <a:buFont typeface="+mj-lt"/>
              <a:buAutoNum type="arabicPeriod"/>
              <a:defRPr/>
            </a:lvl1pPr>
          </a:lstStyle>
          <a:p>
            <a:pPr lvl="0"/>
            <a:r>
              <a:rPr lang="de-DE"/>
              <a:t>Mastertextformat bearbeiten
Zweite Ebene
Dritte Ebene
Vierte Ebene
Fünfte Ebene</a:t>
            </a:r>
            <a:endParaRPr lang="de-DE" dirty="0"/>
          </a:p>
        </p:txBody>
      </p:sp>
    </p:spTree>
    <p:extLst>
      <p:ext uri="{BB962C8B-B14F-4D97-AF65-F5344CB8AC3E}">
        <p14:creationId xmlns:p14="http://schemas.microsoft.com/office/powerpoint/2010/main" val="3613049811"/>
      </p:ext>
    </p:extLst>
  </p:cSld>
  <p:clrMapOvr>
    <a:masterClrMapping/>
  </p:clrMapOvr>
  <p:extLst>
    <p:ext uri="{DCECCB84-F9BA-43D5-87BE-67443E8EF086}">
      <p15:sldGuideLst xmlns:p15="http://schemas.microsoft.com/office/powerpoint/2012/main">
        <p15:guide id="1" pos="322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dirty="0"/>
          </a:p>
        </p:txBody>
      </p:sp>
      <p:sp>
        <p:nvSpPr>
          <p:cNvPr id="7" name="Textplatzhalter 6">
            <a:extLst>
              <a:ext uri="{FF2B5EF4-FFF2-40B4-BE49-F238E27FC236}">
                <a16:creationId xmlns:a16="http://schemas.microsoft.com/office/drawing/2014/main" id="{B389A477-57D5-4BE0-806F-7840FB2B8F8E}"/>
              </a:ext>
            </a:extLst>
          </p:cNvPr>
          <p:cNvSpPr>
            <a:spLocks noGrp="1"/>
          </p:cNvSpPr>
          <p:nvPr>
            <p:ph type="body" sz="quarter" idx="13" hasCustomPrompt="1"/>
          </p:nvPr>
        </p:nvSpPr>
        <p:spPr>
          <a:xfrm>
            <a:off x="521550" y="1422399"/>
            <a:ext cx="8096250" cy="3492500"/>
          </a:xfrm>
        </p:spPr>
        <p:txBody>
          <a:bodyPr>
            <a:noAutofit/>
          </a:bodyPr>
          <a:lstStyle>
            <a:lvl1pPr>
              <a:lnSpc>
                <a:spcPct val="100000"/>
              </a:lnSpc>
              <a:defRPr sz="2000"/>
            </a:lvl1pPr>
            <a:lvl2pPr>
              <a:defRPr sz="2000"/>
            </a:lvl2pPr>
            <a:lvl3pPr>
              <a:defRPr sz="2000"/>
            </a:lvl3pPr>
            <a:lvl4pPr>
              <a:defRPr sz="2000"/>
            </a:lvl4pPr>
            <a:lvl5pPr>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809276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 +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8" name="Textplatzhalter 7">
            <a:extLst>
              <a:ext uri="{FF2B5EF4-FFF2-40B4-BE49-F238E27FC236}">
                <a16:creationId xmlns:a16="http://schemas.microsoft.com/office/drawing/2014/main" id="{2921D334-520E-4FBB-B8A8-6A609B53F956}"/>
              </a:ext>
            </a:extLst>
          </p:cNvPr>
          <p:cNvSpPr>
            <a:spLocks noGrp="1"/>
          </p:cNvSpPr>
          <p:nvPr>
            <p:ph type="body" sz="quarter" idx="14"/>
          </p:nvPr>
        </p:nvSpPr>
        <p:spPr>
          <a:xfrm>
            <a:off x="521550" y="1422399"/>
            <a:ext cx="8101012" cy="3492500"/>
          </a:xfrm>
        </p:spPr>
        <p:txBody>
          <a:bodyPr>
            <a:noAutofit/>
          </a:bodyPr>
          <a:lstStyle/>
          <a:p>
            <a:pPr lvl="0"/>
            <a:r>
              <a:rPr lang="de-DE"/>
              <a:t>Mastertextformat bearbeiten
Zweite Ebene
Dritte Ebene
Vierte Ebene
Fünfte Ebene</a:t>
            </a:r>
          </a:p>
        </p:txBody>
      </p:sp>
      <p:sp>
        <p:nvSpPr>
          <p:cNvPr id="10" name="Textplatzhalter 9">
            <a:extLst>
              <a:ext uri="{FF2B5EF4-FFF2-40B4-BE49-F238E27FC236}">
                <a16:creationId xmlns:a16="http://schemas.microsoft.com/office/drawing/2014/main" id="{01DE3242-4A0A-49BE-B977-923FDF4B3BBE}"/>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Mastertextformat bearbeiten
Zweite Ebene
Dritte Ebene
Vierte Ebene
Fünfte Ebene</a:t>
            </a:r>
            <a:endParaRPr lang="de-DE" dirty="0"/>
          </a:p>
        </p:txBody>
      </p:sp>
    </p:spTree>
    <p:extLst>
      <p:ext uri="{BB962C8B-B14F-4D97-AF65-F5344CB8AC3E}">
        <p14:creationId xmlns:p14="http://schemas.microsoft.com/office/powerpoint/2010/main" val="937368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F2B04C92-175E-41BA-89CE-B2785D9E3855}"/>
              </a:ext>
            </a:extLst>
          </p:cNvPr>
          <p:cNvGrpSpPr/>
          <p:nvPr userDrawn="1"/>
        </p:nvGrpSpPr>
        <p:grpSpPr>
          <a:xfrm>
            <a:off x="-4877" y="4950860"/>
            <a:ext cx="9148877" cy="198120"/>
            <a:chOff x="-4877" y="4950860"/>
            <a:chExt cx="9148877" cy="198120"/>
          </a:xfrm>
        </p:grpSpPr>
        <p:sp>
          <p:nvSpPr>
            <p:cNvPr id="55" name="bk object 18">
              <a:extLst>
                <a:ext uri="{FF2B5EF4-FFF2-40B4-BE49-F238E27FC236}">
                  <a16:creationId xmlns:a16="http://schemas.microsoft.com/office/drawing/2014/main" id="{AFB087C7-FC7D-4892-B0D6-EA804CF535FD}"/>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chemeClr val="tx2"/>
            </a:solidFill>
          </p:spPr>
          <p:txBody>
            <a:bodyPr wrap="square" lIns="0" tIns="0" rIns="0" bIns="0" rtlCol="0"/>
            <a:lstStyle/>
            <a:p>
              <a:endParaRPr/>
            </a:p>
          </p:txBody>
        </p:sp>
        <p:sp>
          <p:nvSpPr>
            <p:cNvPr id="48" name="bk object 18">
              <a:extLst>
                <a:ext uri="{FF2B5EF4-FFF2-40B4-BE49-F238E27FC236}">
                  <a16:creationId xmlns:a16="http://schemas.microsoft.com/office/drawing/2014/main" id="{FA50712F-6C72-4330-A489-54C0FA78213C}"/>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chemeClr val="tx2"/>
            </a:solidFill>
          </p:spPr>
          <p:txBody>
            <a:bodyPr wrap="square" lIns="0" tIns="0" rIns="0" bIns="0" rtlCol="0"/>
            <a:lstStyle/>
            <a:p>
              <a:endParaRPr/>
            </a:p>
          </p:txBody>
        </p:sp>
        <p:sp>
          <p:nvSpPr>
            <p:cNvPr id="49" name="Holder 3">
              <a:extLst>
                <a:ext uri="{FF2B5EF4-FFF2-40B4-BE49-F238E27FC236}">
                  <a16:creationId xmlns:a16="http://schemas.microsoft.com/office/drawing/2014/main" id="{390EDD11-ED96-4F2C-BB78-7CE69D30A03B}"/>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2" name="Titelplatzhalter 1">
            <a:extLst>
              <a:ext uri="{FF2B5EF4-FFF2-40B4-BE49-F238E27FC236}">
                <a16:creationId xmlns:a16="http://schemas.microsoft.com/office/drawing/2014/main" id="{A03D4771-8BB8-4FA1-A2DA-170FCFE20560}"/>
              </a:ext>
            </a:extLst>
          </p:cNvPr>
          <p:cNvSpPr>
            <a:spLocks noGrp="1"/>
          </p:cNvSpPr>
          <p:nvPr userDrawn="1">
            <p:ph type="title"/>
          </p:nvPr>
        </p:nvSpPr>
        <p:spPr>
          <a:xfrm>
            <a:off x="526594" y="330910"/>
            <a:ext cx="6826772" cy="452322"/>
          </a:xfrm>
          <a:prstGeom prst="rect">
            <a:avLst/>
          </a:prstGeom>
        </p:spPr>
        <p:txBody>
          <a:bodyPr vert="horz" lIns="0" tIns="0" rIns="0" bIns="0" rtlCol="0" anchor="b">
            <a:noAutofit/>
          </a:bodyPr>
          <a:lstStyle/>
          <a:p>
            <a:r>
              <a:rPr lang="de-DE" dirty="0"/>
              <a:t>Mastertitelformat bearbeiten</a:t>
            </a:r>
          </a:p>
        </p:txBody>
      </p:sp>
      <p:sp>
        <p:nvSpPr>
          <p:cNvPr id="3" name="Textplatzhalter 2">
            <a:extLst>
              <a:ext uri="{FF2B5EF4-FFF2-40B4-BE49-F238E27FC236}">
                <a16:creationId xmlns:a16="http://schemas.microsoft.com/office/drawing/2014/main" id="{E32F5159-1DFE-4F9C-BE85-E97D32EA19C5}"/>
              </a:ext>
            </a:extLst>
          </p:cNvPr>
          <p:cNvSpPr>
            <a:spLocks noGrp="1"/>
          </p:cNvSpPr>
          <p:nvPr userDrawn="1">
            <p:ph type="body" idx="1"/>
          </p:nvPr>
        </p:nvSpPr>
        <p:spPr>
          <a:xfrm>
            <a:off x="521550" y="1422399"/>
            <a:ext cx="8100956" cy="3423465"/>
          </a:xfrm>
          <a:prstGeom prst="rect">
            <a:avLst/>
          </a:prstGeom>
        </p:spPr>
        <p:txBody>
          <a:bodyPr vert="horz" lIns="0" tIns="7200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6" name="Foliennummernplatzhalter 5">
            <a:extLst>
              <a:ext uri="{FF2B5EF4-FFF2-40B4-BE49-F238E27FC236}">
                <a16:creationId xmlns:a16="http://schemas.microsoft.com/office/drawing/2014/main" id="{4264DE2C-9DE8-411C-83C3-1274BB370203}"/>
              </a:ext>
            </a:extLst>
          </p:cNvPr>
          <p:cNvSpPr>
            <a:spLocks noGrp="1"/>
          </p:cNvSpPr>
          <p:nvPr userDrawn="1">
            <p:ph type="sldNum" sz="quarter" idx="4"/>
          </p:nvPr>
        </p:nvSpPr>
        <p:spPr>
          <a:xfrm>
            <a:off x="35496" y="4975579"/>
            <a:ext cx="337406" cy="148683"/>
          </a:xfrm>
          <a:prstGeom prst="rect">
            <a:avLst/>
          </a:prstGeom>
        </p:spPr>
        <p:txBody>
          <a:bodyPr vert="horz" lIns="0" tIns="0" rIns="0" bIns="0" rtlCol="0" anchor="ctr"/>
          <a:lstStyle>
            <a:lvl1pPr algn="r">
              <a:defRPr sz="900" b="1">
                <a:solidFill>
                  <a:schemeClr val="bg1"/>
                </a:solidFill>
              </a:defRPr>
            </a:lvl1pPr>
          </a:lstStyle>
          <a:p>
            <a:fld id="{9D195BCC-3514-4B1B-9C18-24F3D67EC549}" type="slidenum">
              <a:rPr lang="de-DE" smtClean="0"/>
              <a:pPr/>
              <a:t>‹#›</a:t>
            </a:fld>
            <a:endParaRPr lang="de-DE" dirty="0"/>
          </a:p>
        </p:txBody>
      </p:sp>
      <p:sp>
        <p:nvSpPr>
          <p:cNvPr id="5" name="Fußzeilenplatzhalter 4">
            <a:extLst>
              <a:ext uri="{FF2B5EF4-FFF2-40B4-BE49-F238E27FC236}">
                <a16:creationId xmlns:a16="http://schemas.microsoft.com/office/drawing/2014/main" id="{F8C549DC-12B4-40A5-A309-CF801E18C8D4}"/>
              </a:ext>
            </a:extLst>
          </p:cNvPr>
          <p:cNvSpPr>
            <a:spLocks noGrp="1"/>
          </p:cNvSpPr>
          <p:nvPr userDrawn="1">
            <p:ph type="ftr" sz="quarter" idx="3"/>
          </p:nvPr>
        </p:nvSpPr>
        <p:spPr>
          <a:xfrm>
            <a:off x="628650" y="4975579"/>
            <a:ext cx="7129704" cy="148683"/>
          </a:xfrm>
          <a:prstGeom prst="rect">
            <a:avLst/>
          </a:prstGeom>
        </p:spPr>
        <p:txBody>
          <a:bodyPr vert="horz" lIns="0" tIns="0" rIns="0" bIns="0" rtlCol="0" anchor="ctr"/>
          <a:lstStyle>
            <a:lvl1pPr algn="l">
              <a:defRPr sz="900">
                <a:solidFill>
                  <a:schemeClr val="bg1"/>
                </a:solidFill>
              </a:defRPr>
            </a:lvl1pPr>
          </a:lstStyle>
          <a:p>
            <a:endParaRPr lang="de-DE" dirty="0"/>
          </a:p>
        </p:txBody>
      </p:sp>
      <p:cxnSp>
        <p:nvCxnSpPr>
          <p:cNvPr id="12" name="Gerader Verbinder 11">
            <a:extLst>
              <a:ext uri="{FF2B5EF4-FFF2-40B4-BE49-F238E27FC236}">
                <a16:creationId xmlns:a16="http://schemas.microsoft.com/office/drawing/2014/main" id="{E9F45371-9B7D-4505-A4D1-3E02BE436A0C}"/>
              </a:ext>
            </a:extLst>
          </p:cNvPr>
          <p:cNvCxnSpPr>
            <a:cxnSpLocks/>
          </p:cNvCxnSpPr>
          <p:nvPr userDrawn="1"/>
        </p:nvCxnSpPr>
        <p:spPr>
          <a:xfrm>
            <a:off x="521551" y="974732"/>
            <a:ext cx="6831815" cy="0"/>
          </a:xfrm>
          <a:prstGeom prst="line">
            <a:avLst/>
          </a:prstGeom>
          <a:ln w="19050">
            <a:solidFill>
              <a:srgbClr val="CCDDE7"/>
            </a:solidFill>
          </a:ln>
        </p:spPr>
        <p:style>
          <a:lnRef idx="1">
            <a:schemeClr val="accent1"/>
          </a:lnRef>
          <a:fillRef idx="0">
            <a:schemeClr val="accent1"/>
          </a:fillRef>
          <a:effectRef idx="0">
            <a:schemeClr val="accent1"/>
          </a:effectRef>
          <a:fontRef idx="minor">
            <a:schemeClr val="tx1"/>
          </a:fontRef>
        </p:style>
      </p:cxnSp>
      <p:grpSp>
        <p:nvGrpSpPr>
          <p:cNvPr id="19" name="Grafik 9">
            <a:extLst>
              <a:ext uri="{FF2B5EF4-FFF2-40B4-BE49-F238E27FC236}">
                <a16:creationId xmlns:a16="http://schemas.microsoft.com/office/drawing/2014/main" id="{A240364D-AE4D-440E-88A8-B05FF302FB9D}"/>
              </a:ext>
            </a:extLst>
          </p:cNvPr>
          <p:cNvGrpSpPr/>
          <p:nvPr userDrawn="1"/>
        </p:nvGrpSpPr>
        <p:grpSpPr>
          <a:xfrm>
            <a:off x="7741437" y="394294"/>
            <a:ext cx="1049330" cy="621121"/>
            <a:chOff x="10321916" y="525077"/>
            <a:chExt cx="1399106" cy="827140"/>
          </a:xfrm>
          <a:solidFill>
            <a:schemeClr val="accent1"/>
          </a:solidFill>
        </p:grpSpPr>
        <p:grpSp>
          <p:nvGrpSpPr>
            <p:cNvPr id="20" name="Grafik 9">
              <a:extLst>
                <a:ext uri="{FF2B5EF4-FFF2-40B4-BE49-F238E27FC236}">
                  <a16:creationId xmlns:a16="http://schemas.microsoft.com/office/drawing/2014/main" id="{A240364D-AE4D-440E-88A8-B05FF302FB9D}"/>
                </a:ext>
              </a:extLst>
            </p:cNvPr>
            <p:cNvGrpSpPr/>
            <p:nvPr/>
          </p:nvGrpSpPr>
          <p:grpSpPr>
            <a:xfrm>
              <a:off x="10321916" y="525077"/>
              <a:ext cx="1179212" cy="575107"/>
              <a:chOff x="10321916" y="525077"/>
              <a:chExt cx="1179212" cy="575107"/>
            </a:xfrm>
            <a:solidFill>
              <a:schemeClr val="accent1"/>
            </a:solidFill>
          </p:grpSpPr>
          <p:sp>
            <p:nvSpPr>
              <p:cNvPr id="21" name="Freihandform: Form 20">
                <a:extLst>
                  <a:ext uri="{FF2B5EF4-FFF2-40B4-BE49-F238E27FC236}">
                    <a16:creationId xmlns:a16="http://schemas.microsoft.com/office/drawing/2014/main" id="{C5CA81CC-0A8C-4F0A-898F-756081956301}"/>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chemeClr val="tx2"/>
              </a:solidFill>
              <a:ln w="2402" cap="flat">
                <a:noFill/>
                <a:prstDash val="solid"/>
                <a:miter/>
              </a:ln>
            </p:spPr>
            <p:txBody>
              <a:bodyPr rtlCol="0" anchor="ctr">
                <a:noAutofit/>
              </a:bodyPr>
              <a:lstStyle/>
              <a:p>
                <a:endParaRPr lang="de-DE" sz="1351"/>
              </a:p>
            </p:txBody>
          </p:sp>
          <p:sp>
            <p:nvSpPr>
              <p:cNvPr id="22" name="Freihandform: Form 21">
                <a:extLst>
                  <a:ext uri="{FF2B5EF4-FFF2-40B4-BE49-F238E27FC236}">
                    <a16:creationId xmlns:a16="http://schemas.microsoft.com/office/drawing/2014/main" id="{1076D363-C034-4E14-9F45-AC0FCE1EDB18}"/>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chemeClr val="tx2"/>
              </a:solidFill>
              <a:ln w="2402" cap="flat">
                <a:noFill/>
                <a:prstDash val="solid"/>
                <a:miter/>
              </a:ln>
            </p:spPr>
            <p:txBody>
              <a:bodyPr rtlCol="0" anchor="ctr">
                <a:noAutofit/>
              </a:bodyPr>
              <a:lstStyle/>
              <a:p>
                <a:endParaRPr lang="de-DE" sz="1351" dirty="0"/>
              </a:p>
            </p:txBody>
          </p:sp>
          <p:sp>
            <p:nvSpPr>
              <p:cNvPr id="23" name="Freihandform: Form 22">
                <a:extLst>
                  <a:ext uri="{FF2B5EF4-FFF2-40B4-BE49-F238E27FC236}">
                    <a16:creationId xmlns:a16="http://schemas.microsoft.com/office/drawing/2014/main" id="{594D7886-9B36-4085-8FC4-E5D73FFB04FF}"/>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chemeClr val="tx2"/>
              </a:solidFill>
              <a:ln w="2402" cap="flat">
                <a:noFill/>
                <a:prstDash val="solid"/>
                <a:miter/>
              </a:ln>
            </p:spPr>
            <p:txBody>
              <a:bodyPr rtlCol="0" anchor="ctr">
                <a:noAutofit/>
              </a:bodyPr>
              <a:lstStyle/>
              <a:p>
                <a:endParaRPr lang="de-DE" sz="1351"/>
              </a:p>
            </p:txBody>
          </p:sp>
          <p:sp>
            <p:nvSpPr>
              <p:cNvPr id="24" name="Freihandform: Form 23">
                <a:extLst>
                  <a:ext uri="{FF2B5EF4-FFF2-40B4-BE49-F238E27FC236}">
                    <a16:creationId xmlns:a16="http://schemas.microsoft.com/office/drawing/2014/main" id="{34A71752-C6CB-41A1-9ED4-535445E5CA2A}"/>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noAutofit/>
              </a:bodyPr>
              <a:lstStyle/>
              <a:p>
                <a:endParaRPr lang="de-DE" sz="1351"/>
              </a:p>
            </p:txBody>
          </p:sp>
          <p:sp>
            <p:nvSpPr>
              <p:cNvPr id="25" name="Freihandform: Form 24">
                <a:extLst>
                  <a:ext uri="{FF2B5EF4-FFF2-40B4-BE49-F238E27FC236}">
                    <a16:creationId xmlns:a16="http://schemas.microsoft.com/office/drawing/2014/main" id="{0B449204-D2C5-46C7-9446-78CB3AE33C0F}"/>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noAutofit/>
              </a:bodyPr>
              <a:lstStyle/>
              <a:p>
                <a:endParaRPr lang="de-DE" sz="1351"/>
              </a:p>
            </p:txBody>
          </p:sp>
          <p:sp>
            <p:nvSpPr>
              <p:cNvPr id="26" name="Freihandform: Form 25">
                <a:extLst>
                  <a:ext uri="{FF2B5EF4-FFF2-40B4-BE49-F238E27FC236}">
                    <a16:creationId xmlns:a16="http://schemas.microsoft.com/office/drawing/2014/main" id="{836500CA-7AFD-48CA-B6D3-0D77161C68BC}"/>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noAutofit/>
              </a:bodyPr>
              <a:lstStyle/>
              <a:p>
                <a:endParaRPr lang="de-DE" sz="1351"/>
              </a:p>
            </p:txBody>
          </p:sp>
        </p:grpSp>
        <p:sp>
          <p:nvSpPr>
            <p:cNvPr id="27" name="Freihandform: Form 26">
              <a:extLst>
                <a:ext uri="{FF2B5EF4-FFF2-40B4-BE49-F238E27FC236}">
                  <a16:creationId xmlns:a16="http://schemas.microsoft.com/office/drawing/2014/main" id="{17016B36-B092-4AFD-B601-383B7784BFBF}"/>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noAutofit/>
            </a:bodyPr>
            <a:lstStyle/>
            <a:p>
              <a:endParaRPr lang="de-DE" sz="1351"/>
            </a:p>
          </p:txBody>
        </p:sp>
        <p:sp>
          <p:nvSpPr>
            <p:cNvPr id="28" name="Freihandform: Form 27">
              <a:extLst>
                <a:ext uri="{FF2B5EF4-FFF2-40B4-BE49-F238E27FC236}">
                  <a16:creationId xmlns:a16="http://schemas.microsoft.com/office/drawing/2014/main" id="{D1A46A87-4807-4767-B647-E3EC036BC92A}"/>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noAutofit/>
            </a:bodyPr>
            <a:lstStyle/>
            <a:p>
              <a:endParaRPr lang="de-DE" sz="1351"/>
            </a:p>
          </p:txBody>
        </p:sp>
        <p:sp>
          <p:nvSpPr>
            <p:cNvPr id="29" name="Freihandform: Form 28">
              <a:extLst>
                <a:ext uri="{FF2B5EF4-FFF2-40B4-BE49-F238E27FC236}">
                  <a16:creationId xmlns:a16="http://schemas.microsoft.com/office/drawing/2014/main" id="{59FDC7EA-9A66-40BA-AEEF-50B9422FB283}"/>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noAutofit/>
            </a:bodyPr>
            <a:lstStyle/>
            <a:p>
              <a:endParaRPr lang="de-DE" sz="1351"/>
            </a:p>
          </p:txBody>
        </p:sp>
        <p:grpSp>
          <p:nvGrpSpPr>
            <p:cNvPr id="30" name="Grafik 9">
              <a:extLst>
                <a:ext uri="{FF2B5EF4-FFF2-40B4-BE49-F238E27FC236}">
                  <a16:creationId xmlns:a16="http://schemas.microsoft.com/office/drawing/2014/main" id="{A240364D-AE4D-440E-88A8-B05FF302FB9D}"/>
                </a:ext>
              </a:extLst>
            </p:cNvPr>
            <p:cNvGrpSpPr/>
            <p:nvPr/>
          </p:nvGrpSpPr>
          <p:grpSpPr>
            <a:xfrm>
              <a:off x="10496140" y="1110575"/>
              <a:ext cx="101490" cy="55578"/>
              <a:chOff x="10496140" y="1110575"/>
              <a:chExt cx="101490" cy="55578"/>
            </a:xfrm>
            <a:solidFill>
              <a:srgbClr val="000000"/>
            </a:solidFill>
          </p:grpSpPr>
          <p:sp>
            <p:nvSpPr>
              <p:cNvPr id="31" name="Freihandform: Form 30">
                <a:extLst>
                  <a:ext uri="{FF2B5EF4-FFF2-40B4-BE49-F238E27FC236}">
                    <a16:creationId xmlns:a16="http://schemas.microsoft.com/office/drawing/2014/main" id="{EDC61321-1CDD-47FE-82F4-EC44AE05670E}"/>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noAutofit/>
              </a:bodyPr>
              <a:lstStyle/>
              <a:p>
                <a:endParaRPr lang="de-DE" sz="1351"/>
              </a:p>
            </p:txBody>
          </p:sp>
          <p:sp>
            <p:nvSpPr>
              <p:cNvPr id="32" name="Freihandform: Form 31">
                <a:extLst>
                  <a:ext uri="{FF2B5EF4-FFF2-40B4-BE49-F238E27FC236}">
                    <a16:creationId xmlns:a16="http://schemas.microsoft.com/office/drawing/2014/main" id="{88F89A53-4AB3-4A93-B3CB-37874A98D1FD}"/>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noAutofit/>
              </a:bodyPr>
              <a:lstStyle/>
              <a:p>
                <a:endParaRPr lang="de-DE" sz="1351"/>
              </a:p>
            </p:txBody>
          </p:sp>
        </p:grpSp>
        <p:sp>
          <p:nvSpPr>
            <p:cNvPr id="33" name="Freihandform: Form 32">
              <a:extLst>
                <a:ext uri="{FF2B5EF4-FFF2-40B4-BE49-F238E27FC236}">
                  <a16:creationId xmlns:a16="http://schemas.microsoft.com/office/drawing/2014/main" id="{58E0EDC8-E74F-4551-8BD2-939CC38E7C32}"/>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noAutofit/>
            </a:bodyPr>
            <a:lstStyle/>
            <a:p>
              <a:endParaRPr lang="de-DE" sz="1351"/>
            </a:p>
          </p:txBody>
        </p:sp>
        <p:grpSp>
          <p:nvGrpSpPr>
            <p:cNvPr id="34" name="Grafik 9">
              <a:extLst>
                <a:ext uri="{FF2B5EF4-FFF2-40B4-BE49-F238E27FC236}">
                  <a16:creationId xmlns:a16="http://schemas.microsoft.com/office/drawing/2014/main" id="{A240364D-AE4D-440E-88A8-B05FF302FB9D}"/>
                </a:ext>
              </a:extLst>
            </p:cNvPr>
            <p:cNvGrpSpPr/>
            <p:nvPr/>
          </p:nvGrpSpPr>
          <p:grpSpPr>
            <a:xfrm>
              <a:off x="10639675" y="1081336"/>
              <a:ext cx="106322" cy="86991"/>
              <a:chOff x="10639675" y="1081336"/>
              <a:chExt cx="106322" cy="86991"/>
            </a:xfrm>
            <a:solidFill>
              <a:srgbClr val="000000"/>
            </a:solidFill>
          </p:grpSpPr>
          <p:sp>
            <p:nvSpPr>
              <p:cNvPr id="35" name="Freihandform: Form 34">
                <a:extLst>
                  <a:ext uri="{FF2B5EF4-FFF2-40B4-BE49-F238E27FC236}">
                    <a16:creationId xmlns:a16="http://schemas.microsoft.com/office/drawing/2014/main" id="{9D8C1F22-3E98-4749-B684-AA127651774A}"/>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noAutofit/>
              </a:bodyPr>
              <a:lstStyle/>
              <a:p>
                <a:endParaRPr lang="de-DE" sz="1351"/>
              </a:p>
            </p:txBody>
          </p:sp>
          <p:sp>
            <p:nvSpPr>
              <p:cNvPr id="36" name="Freihandform: Form 35">
                <a:extLst>
                  <a:ext uri="{FF2B5EF4-FFF2-40B4-BE49-F238E27FC236}">
                    <a16:creationId xmlns:a16="http://schemas.microsoft.com/office/drawing/2014/main" id="{1C3B0773-417D-4813-BD67-9BC2D01A3929}"/>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noAutofit/>
              </a:bodyPr>
              <a:lstStyle/>
              <a:p>
                <a:endParaRPr lang="de-DE" sz="1351"/>
              </a:p>
            </p:txBody>
          </p:sp>
        </p:grpSp>
        <p:sp>
          <p:nvSpPr>
            <p:cNvPr id="37" name="Freihandform: Form 36">
              <a:extLst>
                <a:ext uri="{FF2B5EF4-FFF2-40B4-BE49-F238E27FC236}">
                  <a16:creationId xmlns:a16="http://schemas.microsoft.com/office/drawing/2014/main" id="{1B5CEBB8-8410-4826-A2E1-C3C323E13940}"/>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noAutofit/>
            </a:bodyPr>
            <a:lstStyle/>
            <a:p>
              <a:endParaRPr lang="de-DE" sz="1351"/>
            </a:p>
          </p:txBody>
        </p:sp>
        <p:sp>
          <p:nvSpPr>
            <p:cNvPr id="38" name="Freihandform: Form 37">
              <a:extLst>
                <a:ext uri="{FF2B5EF4-FFF2-40B4-BE49-F238E27FC236}">
                  <a16:creationId xmlns:a16="http://schemas.microsoft.com/office/drawing/2014/main" id="{C2141CF3-1E59-49AE-B4F4-71225DE8DBD6}"/>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noAutofit/>
            </a:bodyPr>
            <a:lstStyle/>
            <a:p>
              <a:endParaRPr lang="de-DE" sz="1351"/>
            </a:p>
          </p:txBody>
        </p:sp>
        <p:sp>
          <p:nvSpPr>
            <p:cNvPr id="39" name="Freihandform: Form 38">
              <a:extLst>
                <a:ext uri="{FF2B5EF4-FFF2-40B4-BE49-F238E27FC236}">
                  <a16:creationId xmlns:a16="http://schemas.microsoft.com/office/drawing/2014/main" id="{77A4FE29-4562-4C15-8839-87F3DA744A7B}"/>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noAutofit/>
            </a:bodyPr>
            <a:lstStyle/>
            <a:p>
              <a:endParaRPr lang="de-DE" sz="1351"/>
            </a:p>
          </p:txBody>
        </p:sp>
        <p:grpSp>
          <p:nvGrpSpPr>
            <p:cNvPr id="40" name="Grafik 9">
              <a:extLst>
                <a:ext uri="{FF2B5EF4-FFF2-40B4-BE49-F238E27FC236}">
                  <a16:creationId xmlns:a16="http://schemas.microsoft.com/office/drawing/2014/main" id="{A240364D-AE4D-440E-88A8-B05FF302FB9D}"/>
                </a:ext>
              </a:extLst>
            </p:cNvPr>
            <p:cNvGrpSpPr/>
            <p:nvPr/>
          </p:nvGrpSpPr>
          <p:grpSpPr>
            <a:xfrm>
              <a:off x="10321916" y="1110575"/>
              <a:ext cx="1399106" cy="241642"/>
              <a:chOff x="10321916" y="1110575"/>
              <a:chExt cx="1399106" cy="241642"/>
            </a:xfrm>
            <a:solidFill>
              <a:schemeClr val="accent1"/>
            </a:solidFill>
          </p:grpSpPr>
          <p:sp>
            <p:nvSpPr>
              <p:cNvPr id="41" name="Freihandform: Form 40">
                <a:extLst>
                  <a:ext uri="{FF2B5EF4-FFF2-40B4-BE49-F238E27FC236}">
                    <a16:creationId xmlns:a16="http://schemas.microsoft.com/office/drawing/2014/main" id="{499DC055-1C0A-47CE-BA62-2B92DDA092AF}"/>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noAutofit/>
              </a:bodyPr>
              <a:lstStyle/>
              <a:p>
                <a:endParaRPr lang="de-DE" sz="1351"/>
              </a:p>
            </p:txBody>
          </p:sp>
          <p:sp>
            <p:nvSpPr>
              <p:cNvPr id="42" name="Freihandform: Form 41">
                <a:extLst>
                  <a:ext uri="{FF2B5EF4-FFF2-40B4-BE49-F238E27FC236}">
                    <a16:creationId xmlns:a16="http://schemas.microsoft.com/office/drawing/2014/main" id="{CFC50087-AE06-4FC3-BF14-DD98E5DF1E54}"/>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noAutofit/>
              </a:bodyPr>
              <a:lstStyle/>
              <a:p>
                <a:endParaRPr lang="de-DE" sz="1351"/>
              </a:p>
            </p:txBody>
          </p:sp>
          <p:sp>
            <p:nvSpPr>
              <p:cNvPr id="43" name="Freihandform: Form 42">
                <a:extLst>
                  <a:ext uri="{FF2B5EF4-FFF2-40B4-BE49-F238E27FC236}">
                    <a16:creationId xmlns:a16="http://schemas.microsoft.com/office/drawing/2014/main" id="{21874895-4ADB-4607-9955-2800059B66C0}"/>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noAutofit/>
              </a:bodyPr>
              <a:lstStyle/>
              <a:p>
                <a:endParaRPr lang="de-DE" sz="1351"/>
              </a:p>
            </p:txBody>
          </p:sp>
          <p:sp>
            <p:nvSpPr>
              <p:cNvPr id="44" name="Freihandform: Form 43">
                <a:extLst>
                  <a:ext uri="{FF2B5EF4-FFF2-40B4-BE49-F238E27FC236}">
                    <a16:creationId xmlns:a16="http://schemas.microsoft.com/office/drawing/2014/main" id="{CCA96FB2-00D1-437E-BC9E-014BF2485AA3}"/>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chemeClr val="tx2"/>
              </a:solidFill>
              <a:ln w="2402" cap="flat">
                <a:noFill/>
                <a:prstDash val="solid"/>
                <a:miter/>
              </a:ln>
            </p:spPr>
            <p:txBody>
              <a:bodyPr rtlCol="0" anchor="ctr">
                <a:noAutofit/>
              </a:bodyPr>
              <a:lstStyle/>
              <a:p>
                <a:endParaRPr lang="de-DE" sz="1351"/>
              </a:p>
            </p:txBody>
          </p:sp>
        </p:grpSp>
      </p:grpSp>
      <p:sp>
        <p:nvSpPr>
          <p:cNvPr id="45" name="Freihandform: Form 44">
            <a:extLst>
              <a:ext uri="{FF2B5EF4-FFF2-40B4-BE49-F238E27FC236}">
                <a16:creationId xmlns:a16="http://schemas.microsoft.com/office/drawing/2014/main" id="{883162FD-5920-459D-B957-31A263988D88}"/>
              </a:ext>
            </a:extLst>
          </p:cNvPr>
          <p:cNvSpPr/>
          <p:nvPr userDrawn="1"/>
        </p:nvSpPr>
        <p:spPr>
          <a:xfrm>
            <a:off x="-4877" y="407792"/>
            <a:ext cx="337406" cy="294925"/>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6AB3"/>
          </a:solidFill>
          <a:ln w="2402" cap="flat">
            <a:noFill/>
            <a:prstDash val="solid"/>
            <a:miter/>
          </a:ln>
        </p:spPr>
        <p:txBody>
          <a:bodyPr rtlCol="0" anchor="ctr"/>
          <a:lstStyle/>
          <a:p>
            <a:endParaRPr lang="de-DE" sz="1351"/>
          </a:p>
        </p:txBody>
      </p:sp>
    </p:spTree>
    <p:extLst>
      <p:ext uri="{BB962C8B-B14F-4D97-AF65-F5344CB8AC3E}">
        <p14:creationId xmlns:p14="http://schemas.microsoft.com/office/powerpoint/2010/main" val="18342188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6" r:id="rId7"/>
    <p:sldLayoutId id="2147483697" r:id="rId8"/>
    <p:sldLayoutId id="2147483698" r:id="rId9"/>
    <p:sldLayoutId id="2147483721" r:id="rId10"/>
    <p:sldLayoutId id="2147483699" r:id="rId11"/>
    <p:sldLayoutId id="2147483700" r:id="rId12"/>
    <p:sldLayoutId id="2147483722"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4" r:id="rId25"/>
    <p:sldLayoutId id="2147483716" r:id="rId26"/>
    <p:sldLayoutId id="2147483717" r:id="rId27"/>
    <p:sldLayoutId id="2147483718" r:id="rId28"/>
    <p:sldLayoutId id="2147483719" r:id="rId29"/>
    <p:sldLayoutId id="2147483720" r:id="rId30"/>
    <p:sldLayoutId id="2147483723" r:id="rId31"/>
  </p:sldLayoutIdLst>
  <p:hf hdr="0" dt="0"/>
  <p:txStyles>
    <p:titleStyle>
      <a:lvl1pPr algn="l" defTabSz="914400" rtl="0" eaLnBrk="1" latinLnBrk="0" hangingPunct="1">
        <a:lnSpc>
          <a:spcPct val="90000"/>
        </a:lnSpc>
        <a:spcBef>
          <a:spcPct val="0"/>
        </a:spcBef>
        <a:buNone/>
        <a:defRPr sz="27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6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541338" indent="-274638" algn="l" defTabSz="914400" rtl="0" eaLnBrk="1" latinLnBrk="0" hangingPunct="1">
        <a:lnSpc>
          <a:spcPct val="90000"/>
        </a:lnSpc>
        <a:spcBef>
          <a:spcPts val="600"/>
        </a:spcBef>
        <a:buClr>
          <a:schemeClr val="accent6"/>
        </a:buClr>
        <a:buFont typeface="Wingdings 2" panose="05020102010507070707" pitchFamily="18" charset="2"/>
        <a:buChar char=""/>
        <a:defRPr sz="1400" kern="1200">
          <a:solidFill>
            <a:schemeClr val="tx1"/>
          </a:solidFill>
          <a:latin typeface="+mn-lt"/>
          <a:ea typeface="+mn-ea"/>
          <a:cs typeface="+mn-cs"/>
        </a:defRPr>
      </a:lvl2pPr>
      <a:lvl3pPr marL="808038" indent="-266700" algn="l" defTabSz="914400" rtl="0" eaLnBrk="1" latinLnBrk="0" hangingPunct="1">
        <a:lnSpc>
          <a:spcPct val="90000"/>
        </a:lnSpc>
        <a:spcBef>
          <a:spcPts val="600"/>
        </a:spcBef>
        <a:buClr>
          <a:schemeClr val="accent6"/>
        </a:buClr>
        <a:buFont typeface="Wingdings 2" panose="05020102010507070707" pitchFamily="18" charset="2"/>
        <a:buChar char=""/>
        <a:defRPr sz="1200" kern="1200">
          <a:solidFill>
            <a:schemeClr val="tx1"/>
          </a:solidFill>
          <a:latin typeface="+mn-lt"/>
          <a:ea typeface="+mn-ea"/>
          <a:cs typeface="+mn-cs"/>
        </a:defRPr>
      </a:lvl3pPr>
      <a:lvl4pPr marL="1074738" indent="-266700" algn="l" defTabSz="914400" rtl="0" eaLnBrk="1" latinLnBrk="0" hangingPunct="1">
        <a:lnSpc>
          <a:spcPct val="90000"/>
        </a:lnSpc>
        <a:spcBef>
          <a:spcPts val="600"/>
        </a:spcBef>
        <a:buClr>
          <a:schemeClr val="tx2"/>
        </a:buClr>
        <a:buFont typeface="Wingdings 2" panose="05020102010507070707" pitchFamily="18" charset="2"/>
        <a:buChar char=""/>
        <a:defRPr sz="1200" kern="1200">
          <a:solidFill>
            <a:schemeClr val="tx1"/>
          </a:solidFill>
          <a:latin typeface="+mn-lt"/>
          <a:ea typeface="+mn-ea"/>
          <a:cs typeface="+mn-cs"/>
        </a:defRPr>
      </a:lvl4pPr>
      <a:lvl5pPr marL="1341438" indent="-266700" algn="l" defTabSz="914400" rtl="0" eaLnBrk="1" latinLnBrk="0" hangingPunct="1">
        <a:lnSpc>
          <a:spcPct val="90000"/>
        </a:lnSpc>
        <a:spcBef>
          <a:spcPts val="600"/>
        </a:spcBef>
        <a:buClr>
          <a:schemeClr val="tx2"/>
        </a:buClr>
        <a:buFont typeface="Wingdings 2" panose="05020102010507070707" pitchFamily="18" charset="2"/>
        <a:buChar char=""/>
        <a:defRPr sz="12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61" userDrawn="1">
          <p15:clr>
            <a:srgbClr val="F26B43"/>
          </p15:clr>
        </p15:guide>
        <p15:guide id="4" pos="329" userDrawn="1">
          <p15:clr>
            <a:srgbClr val="F26B43"/>
          </p15:clr>
        </p15:guide>
        <p15:guide id="5" pos="5432" userDrawn="1">
          <p15:clr>
            <a:srgbClr val="F26B43"/>
          </p15:clr>
        </p15:guide>
        <p15:guide id="6" orient="horz" pos="686" userDrawn="1">
          <p15:clr>
            <a:srgbClr val="F26B43"/>
          </p15:clr>
        </p15:guide>
        <p15:guide id="7" orient="horz" pos="3096" userDrawn="1">
          <p15:clr>
            <a:srgbClr val="F26B43"/>
          </p15:clr>
        </p15:guide>
        <p15:guide id="9" orient="horz" pos="3121" userDrawn="1">
          <p15:clr>
            <a:srgbClr val="F26B43"/>
          </p15:clr>
        </p15:guide>
        <p15:guide id="10" orient="horz" pos="8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5AEE14-93EB-7A44-BDC7-640E661006CD}"/>
              </a:ext>
            </a:extLst>
          </p:cNvPr>
          <p:cNvSpPr txBox="1"/>
          <p:nvPr/>
        </p:nvSpPr>
        <p:spPr>
          <a:xfrm>
            <a:off x="467544" y="4914000"/>
            <a:ext cx="7632848" cy="276999"/>
          </a:xfrm>
          <a:prstGeom prst="rect">
            <a:avLst/>
          </a:prstGeom>
          <a:noFill/>
        </p:spPr>
        <p:txBody>
          <a:bodyPr wrap="square" rtlCol="0">
            <a:spAutoFit/>
          </a:bodyPr>
          <a:lstStyle/>
          <a:p>
            <a:pPr algn="l"/>
            <a:r>
              <a:rPr lang="en-US" sz="1200" dirty="0" err="1">
                <a:solidFill>
                  <a:schemeClr val="bg1"/>
                </a:solidFill>
              </a:rPr>
              <a:t>CC-BY 4.0 –Grafiken: pixabay.com, Public Domain</a:t>
            </a:r>
          </a:p>
        </p:txBody>
      </p:sp>
      <p:sp>
        <p:nvSpPr>
          <p:cNvPr id="9" name="Titel 1">
            <a:extLst>
              <a:ext uri="{FF2B5EF4-FFF2-40B4-BE49-F238E27FC236}">
                <a16:creationId xmlns:a16="http://schemas.microsoft.com/office/drawing/2014/main" id="{FA92EADF-0F40-B24E-91FF-931081D7BCD1}"/>
              </a:ext>
            </a:extLst>
          </p:cNvPr>
          <p:cNvSpPr txBox="1">
            <a:spLocks/>
          </p:cNvSpPr>
          <p:nvPr/>
        </p:nvSpPr>
        <p:spPr>
          <a:xfrm>
            <a:off x="3806679" y="2142877"/>
            <a:ext cx="4401108" cy="1070009"/>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600" b="0" kern="1200">
                <a:solidFill>
                  <a:schemeClr val="tx2"/>
                </a:solidFill>
                <a:latin typeface="+mj-lt"/>
                <a:ea typeface="+mj-ea"/>
                <a:cs typeface="+mj-cs"/>
              </a:defRPr>
            </a:lvl1pPr>
          </a:lstStyle>
          <a:p>
            <a:r>
              <a:rPr lang="de-DE" dirty="0"/>
              <a:t>Semantischer und pragmatischer Wandel</a:t>
            </a:r>
          </a:p>
        </p:txBody>
      </p:sp>
      <p:sp>
        <p:nvSpPr>
          <p:cNvPr id="10" name="Untertitel 7">
            <a:extLst>
              <a:ext uri="{FF2B5EF4-FFF2-40B4-BE49-F238E27FC236}">
                <a16:creationId xmlns:a16="http://schemas.microsoft.com/office/drawing/2014/main" id="{FA2414D8-BC4A-C947-A4D4-44D3590451F8}"/>
              </a:ext>
            </a:extLst>
          </p:cNvPr>
          <p:cNvSpPr txBox="1">
            <a:spLocks/>
          </p:cNvSpPr>
          <p:nvPr/>
        </p:nvSpPr>
        <p:spPr>
          <a:xfrm>
            <a:off x="3820050" y="3583037"/>
            <a:ext cx="4401108" cy="604640"/>
          </a:xfrm>
          <a:prstGeom prst="rect">
            <a:avLst/>
          </a:prstGeom>
        </p:spPr>
        <p:txBody>
          <a:bodyPr vert="horz" lIns="0" tIns="72000" rIns="0" bIns="0" rtlCol="0">
            <a:noAutofit/>
          </a:bodyPr>
          <a:lstStyle>
            <a:lvl1pPr marL="0" indent="0" algn="l" defTabSz="914400" rtl="0" eaLnBrk="1" latinLnBrk="0" hangingPunct="1">
              <a:lnSpc>
                <a:spcPct val="90000"/>
              </a:lnSpc>
              <a:spcBef>
                <a:spcPts val="600"/>
              </a:spcBef>
              <a:buClr>
                <a:schemeClr val="tx2"/>
              </a:buClr>
              <a:buFont typeface="Wingdings 2" panose="05020102010507070707" pitchFamily="18" charset="2"/>
              <a:buNone/>
              <a:defRPr sz="1600" kern="1200">
                <a:solidFill>
                  <a:schemeClr val="tx2"/>
                </a:solidFill>
                <a:latin typeface="+mn-lt"/>
                <a:ea typeface="+mn-ea"/>
                <a:cs typeface="+mn-cs"/>
              </a:defRPr>
            </a:lvl1pPr>
            <a:lvl2pPr marL="457200" indent="0" algn="ctr" defTabSz="914400" rtl="0" eaLnBrk="1" latinLnBrk="0" hangingPunct="1">
              <a:lnSpc>
                <a:spcPct val="90000"/>
              </a:lnSpc>
              <a:spcBef>
                <a:spcPts val="600"/>
              </a:spcBef>
              <a:buClr>
                <a:schemeClr val="accent6"/>
              </a:buClr>
              <a:buFont typeface="Wingdings 2" panose="05020102010507070707" pitchFamily="18"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Clr>
                <a:schemeClr val="accent6"/>
              </a:buClr>
              <a:buFont typeface="Wingdings 2" panose="05020102010507070707"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Clr>
                <a:schemeClr val="tx2"/>
              </a:buClr>
              <a:buFont typeface="Wingdings 2" panose="05020102010507070707" pitchFamily="18"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Clr>
                <a:schemeClr val="tx2"/>
              </a:buClr>
              <a:buFont typeface="Wingdings 2" panose="05020102010507070707" pitchFamily="18"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dirty="0"/>
              <a:t>Stefan Hartmann</a:t>
            </a:r>
          </a:p>
          <a:p>
            <a:r>
              <a:rPr lang="de-DE" sz="1350" dirty="0"/>
              <a:t>hartmast@hhu.de</a:t>
            </a:r>
          </a:p>
          <a:p>
            <a:endParaRPr lang="de-DE" sz="1350" dirty="0"/>
          </a:p>
        </p:txBody>
      </p:sp>
    </p:spTree>
    <p:extLst>
      <p:ext uri="{BB962C8B-B14F-4D97-AF65-F5344CB8AC3E}">
        <p14:creationId xmlns:p14="http://schemas.microsoft.com/office/powerpoint/2010/main" val="1701597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E5BE1-C930-C247-96D1-AAE330C0ABC6}"/>
              </a:ext>
            </a:extLst>
          </p:cNvPr>
          <p:cNvSpPr>
            <a:spLocks noGrp="1"/>
          </p:cNvSpPr>
          <p:nvPr>
            <p:ph type="title"/>
          </p:nvPr>
        </p:nvSpPr>
        <p:spPr/>
        <p:txBody>
          <a:bodyPr/>
          <a:lstStyle/>
          <a:p>
            <a:r>
              <a:rPr lang="en-US"/>
              <a:t>Wie ändern Wörter ihre Bedeutung?</a:t>
            </a:r>
          </a:p>
        </p:txBody>
      </p:sp>
      <p:sp>
        <p:nvSpPr>
          <p:cNvPr id="3" name="Footer Placeholder 2">
            <a:extLst>
              <a:ext uri="{FF2B5EF4-FFF2-40B4-BE49-F238E27FC236}">
                <a16:creationId xmlns:a16="http://schemas.microsoft.com/office/drawing/2014/main" id="{A7649D86-6B67-8444-B42B-F9F587D298A9}"/>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BCC277AF-445E-2146-A77C-1E8E20661FF8}"/>
              </a:ext>
            </a:extLst>
          </p:cNvPr>
          <p:cNvSpPr>
            <a:spLocks noGrp="1"/>
          </p:cNvSpPr>
          <p:nvPr>
            <p:ph type="sldNum" sz="quarter" idx="12"/>
          </p:nvPr>
        </p:nvSpPr>
        <p:spPr/>
        <p:txBody>
          <a:bodyPr/>
          <a:lstStyle/>
          <a:p>
            <a:fld id="{9D195BCC-3514-4B1B-9C18-24F3D67EC549}" type="slidenum">
              <a:rPr lang="de-DE" smtClean="0"/>
              <a:t>10</a:t>
            </a:fld>
            <a:endParaRPr lang="de-DE" dirty="0"/>
          </a:p>
        </p:txBody>
      </p:sp>
      <p:pic>
        <p:nvPicPr>
          <p:cNvPr id="4098" name="Picture 2" descr="Heart, Love, Red, Valentine, Romantic, Romance, Glossy">
            <a:extLst>
              <a:ext uri="{FF2B5EF4-FFF2-40B4-BE49-F238E27FC236}">
                <a16:creationId xmlns:a16="http://schemas.microsoft.com/office/drawing/2014/main" id="{1B634337-EC9E-3642-B2FD-55AB4A02D9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37799"/>
            <a:ext cx="1991537" cy="18742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241DA81-405D-694A-8A8B-58AEDCC18260}"/>
              </a:ext>
            </a:extLst>
          </p:cNvPr>
          <p:cNvSpPr txBox="1"/>
          <p:nvPr/>
        </p:nvSpPr>
        <p:spPr>
          <a:xfrm rot="20747271">
            <a:off x="4906865" y="3436447"/>
            <a:ext cx="4346272" cy="923330"/>
          </a:xfrm>
          <a:prstGeom prst="rect">
            <a:avLst/>
          </a:prstGeom>
          <a:noFill/>
        </p:spPr>
        <p:txBody>
          <a:bodyPr wrap="square" rtlCol="0">
            <a:spAutoFit/>
          </a:bodyPr>
          <a:lstStyle/>
          <a:p>
            <a:pPr algn="ctr"/>
            <a:r>
              <a:rPr lang="en-US" sz="5400" dirty="0" err="1">
                <a:solidFill>
                  <a:srgbClr val="C00000"/>
                </a:solidFill>
                <a:latin typeface="Ink Free" panose="03080402000500000000" pitchFamily="66" charset="0"/>
              </a:rPr>
              <a:t>Metapher</a:t>
            </a:r>
            <a:endParaRPr lang="en-US" sz="3600" dirty="0" err="1">
              <a:solidFill>
                <a:srgbClr val="C00000"/>
              </a:solidFill>
              <a:latin typeface="Ink Free" panose="03080402000500000000" pitchFamily="66" charset="0"/>
            </a:endParaRPr>
          </a:p>
        </p:txBody>
      </p:sp>
      <p:cxnSp>
        <p:nvCxnSpPr>
          <p:cNvPr id="7" name="Straight Arrow Connector 6">
            <a:extLst>
              <a:ext uri="{FF2B5EF4-FFF2-40B4-BE49-F238E27FC236}">
                <a16:creationId xmlns:a16="http://schemas.microsoft.com/office/drawing/2014/main" id="{C7587483-5472-2741-9FAC-059BB4F8DEA9}"/>
              </a:ext>
            </a:extLst>
          </p:cNvPr>
          <p:cNvCxnSpPr/>
          <p:nvPr/>
        </p:nvCxnSpPr>
        <p:spPr>
          <a:xfrm>
            <a:off x="2483768" y="2358901"/>
            <a:ext cx="3816424" cy="0"/>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7280AFB-C6AE-AE4A-91C9-661206E56E1D}"/>
              </a:ext>
            </a:extLst>
          </p:cNvPr>
          <p:cNvSpPr txBox="1"/>
          <p:nvPr/>
        </p:nvSpPr>
        <p:spPr>
          <a:xfrm>
            <a:off x="6372200" y="2070869"/>
            <a:ext cx="2088232" cy="523220"/>
          </a:xfrm>
          <a:prstGeom prst="rect">
            <a:avLst/>
          </a:prstGeom>
          <a:noFill/>
        </p:spPr>
        <p:txBody>
          <a:bodyPr wrap="square" rtlCol="0">
            <a:spAutoFit/>
          </a:bodyPr>
          <a:lstStyle/>
          <a:p>
            <a:pPr algn="ctr"/>
            <a:r>
              <a:rPr lang="en-US" sz="2800" dirty="0" err="1"/>
              <a:t>'Liebe'</a:t>
            </a:r>
          </a:p>
        </p:txBody>
      </p:sp>
    </p:spTree>
    <p:extLst>
      <p:ext uri="{BB962C8B-B14F-4D97-AF65-F5344CB8AC3E}">
        <p14:creationId xmlns:p14="http://schemas.microsoft.com/office/powerpoint/2010/main" val="2611920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BFE4F-2D5E-0545-B63B-C2539DCB8922}"/>
              </a:ext>
            </a:extLst>
          </p:cNvPr>
          <p:cNvSpPr>
            <a:spLocks noGrp="1"/>
          </p:cNvSpPr>
          <p:nvPr>
            <p:ph type="title"/>
          </p:nvPr>
        </p:nvSpPr>
        <p:spPr/>
        <p:txBody>
          <a:bodyPr/>
          <a:lstStyle/>
          <a:p>
            <a:r>
              <a:rPr lang="en-US"/>
              <a:t>Beispiel: </a:t>
            </a:r>
            <a:r>
              <a:rPr lang="en-US" i="1"/>
              <a:t>Kopf</a:t>
            </a:r>
            <a:endParaRPr lang="en-US"/>
          </a:p>
        </p:txBody>
      </p:sp>
      <p:sp>
        <p:nvSpPr>
          <p:cNvPr id="3" name="Footer Placeholder 2">
            <a:extLst>
              <a:ext uri="{FF2B5EF4-FFF2-40B4-BE49-F238E27FC236}">
                <a16:creationId xmlns:a16="http://schemas.microsoft.com/office/drawing/2014/main" id="{7A7C0D9A-16A9-1941-BEC7-0EE6A91A028D}"/>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E24BBC9F-20EF-9B4D-90DB-369027DACCB3}"/>
              </a:ext>
            </a:extLst>
          </p:cNvPr>
          <p:cNvSpPr>
            <a:spLocks noGrp="1"/>
          </p:cNvSpPr>
          <p:nvPr>
            <p:ph type="sldNum" sz="quarter" idx="12"/>
          </p:nvPr>
        </p:nvSpPr>
        <p:spPr/>
        <p:txBody>
          <a:bodyPr/>
          <a:lstStyle/>
          <a:p>
            <a:fld id="{9D195BCC-3514-4B1B-9C18-24F3D67EC549}" type="slidenum">
              <a:rPr lang="de-DE" smtClean="0"/>
              <a:t>11</a:t>
            </a:fld>
            <a:endParaRPr lang="de-DE" dirty="0"/>
          </a:p>
        </p:txBody>
      </p:sp>
      <p:sp>
        <p:nvSpPr>
          <p:cNvPr id="5" name="Text Placeholder 4">
            <a:extLst>
              <a:ext uri="{FF2B5EF4-FFF2-40B4-BE49-F238E27FC236}">
                <a16:creationId xmlns:a16="http://schemas.microsoft.com/office/drawing/2014/main" id="{A77B2848-C9B1-FE4F-AA30-953F26ABA4D5}"/>
              </a:ext>
            </a:extLst>
          </p:cNvPr>
          <p:cNvSpPr>
            <a:spLocks noGrp="1"/>
          </p:cNvSpPr>
          <p:nvPr>
            <p:ph type="body" sz="quarter" idx="13"/>
          </p:nvPr>
        </p:nvSpPr>
        <p:spPr/>
        <p:txBody>
          <a:bodyPr/>
          <a:lstStyle/>
          <a:p>
            <a:pPr marL="0" indent="0">
              <a:buNone/>
            </a:pPr>
            <a:r>
              <a:rPr lang="en-US"/>
              <a:t>ſilberine	naphfe.	guldine </a:t>
            </a:r>
            <a:r>
              <a:rPr lang="en-US">
                <a:solidFill>
                  <a:srgbClr val="C00000"/>
                </a:solidFill>
              </a:rPr>
              <a:t>cophfe</a:t>
            </a:r>
            <a:r>
              <a:rPr lang="en-US"/>
              <a:t>	</a:t>
            </a:r>
          </a:p>
          <a:p>
            <a:pPr marL="0" indent="0">
              <a:buNone/>
            </a:pPr>
            <a:r>
              <a:rPr lang="en-US"/>
              <a:t>(Altdeutsche Exodus, 12. Jh.)</a:t>
            </a:r>
          </a:p>
          <a:p>
            <a:pPr marL="0" indent="0">
              <a:buNone/>
            </a:pPr>
            <a:endParaRPr lang="en-US"/>
          </a:p>
          <a:p>
            <a:pPr marL="0" indent="0">
              <a:buNone/>
            </a:pPr>
            <a:r>
              <a:rPr lang="en-US"/>
              <a:t>... Daz	eme der </a:t>
            </a:r>
            <a:r>
              <a:rPr lang="en-US">
                <a:solidFill>
                  <a:srgbClr val="C00000"/>
                </a:solidFill>
              </a:rPr>
              <a:t>kopf </a:t>
            </a:r>
            <a:r>
              <a:rPr lang="en-US"/>
              <a:t>alzo brach</a:t>
            </a:r>
          </a:p>
          <a:p>
            <a:pPr marL="0" indent="0">
              <a:buNone/>
            </a:pPr>
            <a:r>
              <a:rPr lang="en-US"/>
              <a:t>(König Rother, 12. Jh.)</a:t>
            </a:r>
          </a:p>
          <a:p>
            <a:pPr marL="0" indent="0">
              <a:buNone/>
            </a:pPr>
            <a:endParaRPr lang="en-US"/>
          </a:p>
          <a:p>
            <a:pPr marL="0" indent="0">
              <a:buNone/>
            </a:pPr>
            <a:r>
              <a:rPr lang="en-US"/>
              <a:t>daz ir mineme	 herren	ſo habet gelonet	. daz irme ſinen </a:t>
            </a:r>
            <a:r>
              <a:rPr lang="en-US">
                <a:solidFill>
                  <a:srgbClr val="C00000"/>
                </a:solidFill>
              </a:rPr>
              <a:t>choph</a:t>
            </a:r>
            <a:r>
              <a:rPr lang="en-US"/>
              <a:t> ſtalet</a:t>
            </a:r>
          </a:p>
          <a:p>
            <a:pPr marL="0" indent="0">
              <a:buNone/>
            </a:pPr>
            <a:r>
              <a:rPr lang="en-US"/>
              <a:t>(Altdeutsche Genesis, 12. Jh.)</a:t>
            </a:r>
          </a:p>
        </p:txBody>
      </p:sp>
      <p:pic>
        <p:nvPicPr>
          <p:cNvPr id="7" name="headcup" descr="headcup">
            <a:hlinkClick r:id="" action="ppaction://media"/>
            <a:extLst>
              <a:ext uri="{FF2B5EF4-FFF2-40B4-BE49-F238E27FC236}">
                <a16:creationId xmlns:a16="http://schemas.microsoft.com/office/drawing/2014/main" id="{6B2B8C60-8885-544C-B486-7DF67DF8B5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44008" y="1642339"/>
            <a:ext cx="3386946" cy="1865172"/>
          </a:xfrm>
          <a:prstGeom prst="rect">
            <a:avLst/>
          </a:prstGeom>
        </p:spPr>
      </p:pic>
    </p:spTree>
    <p:extLst>
      <p:ext uri="{BB962C8B-B14F-4D97-AF65-F5344CB8AC3E}">
        <p14:creationId xmlns:p14="http://schemas.microsoft.com/office/powerpoint/2010/main" val="70057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8410B-6DE4-2640-983F-4A1234F2DF2A}"/>
              </a:ext>
            </a:extLst>
          </p:cNvPr>
          <p:cNvSpPr>
            <a:spLocks noGrp="1"/>
          </p:cNvSpPr>
          <p:nvPr>
            <p:ph type="title"/>
          </p:nvPr>
        </p:nvSpPr>
        <p:spPr/>
        <p:txBody>
          <a:bodyPr/>
          <a:lstStyle/>
          <a:p>
            <a:r>
              <a:rPr lang="en-US"/>
              <a:t>Beispiel: </a:t>
            </a:r>
            <a:r>
              <a:rPr lang="en-US" i="1"/>
              <a:t>Kopf</a:t>
            </a:r>
            <a:endParaRPr lang="en-US"/>
          </a:p>
        </p:txBody>
      </p:sp>
      <p:sp>
        <p:nvSpPr>
          <p:cNvPr id="3" name="Footer Placeholder 2">
            <a:extLst>
              <a:ext uri="{FF2B5EF4-FFF2-40B4-BE49-F238E27FC236}">
                <a16:creationId xmlns:a16="http://schemas.microsoft.com/office/drawing/2014/main" id="{54340B91-9716-8E4D-9D86-F36766F8ABB6}"/>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206369A4-AFC3-0542-8544-F6E293112BB5}"/>
              </a:ext>
            </a:extLst>
          </p:cNvPr>
          <p:cNvSpPr>
            <a:spLocks noGrp="1"/>
          </p:cNvSpPr>
          <p:nvPr>
            <p:ph type="sldNum" sz="quarter" idx="12"/>
          </p:nvPr>
        </p:nvSpPr>
        <p:spPr/>
        <p:txBody>
          <a:bodyPr/>
          <a:lstStyle/>
          <a:p>
            <a:fld id="{9D195BCC-3514-4B1B-9C18-24F3D67EC549}" type="slidenum">
              <a:rPr lang="de-DE" smtClean="0"/>
              <a:t>12</a:t>
            </a:fld>
            <a:endParaRPr lang="de-DE" dirty="0"/>
          </a:p>
        </p:txBody>
      </p:sp>
      <p:sp>
        <p:nvSpPr>
          <p:cNvPr id="5" name="Text Placeholder 4">
            <a:extLst>
              <a:ext uri="{FF2B5EF4-FFF2-40B4-BE49-F238E27FC236}">
                <a16:creationId xmlns:a16="http://schemas.microsoft.com/office/drawing/2014/main" id="{16C3BA12-039C-F845-9A1B-FCFDEA4CEC94}"/>
              </a:ext>
            </a:extLst>
          </p:cNvPr>
          <p:cNvSpPr>
            <a:spLocks noGrp="1"/>
          </p:cNvSpPr>
          <p:nvPr>
            <p:ph type="body" sz="quarter" idx="13"/>
          </p:nvPr>
        </p:nvSpPr>
        <p:spPr/>
        <p:txBody>
          <a:bodyPr/>
          <a:lstStyle/>
          <a:p>
            <a:pPr marL="0" indent="0">
              <a:buNone/>
            </a:pPr>
            <a:r>
              <a:rPr lang="en-GB"/>
              <a:t>Er nam ein gar schoͤnen grossen doppelten übergulten </a:t>
            </a:r>
            <a:r>
              <a:rPr lang="en-GB">
                <a:solidFill>
                  <a:srgbClr val="C00000"/>
                </a:solidFill>
              </a:rPr>
              <a:t>kopff</a:t>
            </a:r>
          </a:p>
          <a:p>
            <a:pPr marL="0" indent="0">
              <a:buNone/>
            </a:pPr>
            <a:r>
              <a:rPr lang="en-GB"/>
              <a:t>(Jörg Wickram, Von guten und bösen Nachbarn, 1556) </a:t>
            </a:r>
          </a:p>
          <a:p>
            <a:pPr marL="0" indent="0">
              <a:buNone/>
            </a:pPr>
            <a:endParaRPr lang="en-US"/>
          </a:p>
          <a:p>
            <a:pPr marL="0" indent="0">
              <a:buNone/>
            </a:pPr>
            <a:r>
              <a:rPr lang="en-GB"/>
              <a:t>einer schlache dem anderen den </a:t>
            </a:r>
            <a:r>
              <a:rPr lang="en-GB">
                <a:solidFill>
                  <a:srgbClr val="C00000"/>
                </a:solidFill>
              </a:rPr>
              <a:t>kopff</a:t>
            </a:r>
            <a:r>
              <a:rPr lang="en-GB"/>
              <a:t> ab</a:t>
            </a:r>
          </a:p>
          <a:p>
            <a:pPr marL="0" indent="0">
              <a:buNone/>
            </a:pPr>
            <a:r>
              <a:rPr lang="en-US"/>
              <a:t>(Lavater, Gespenster, 1578)</a:t>
            </a:r>
          </a:p>
        </p:txBody>
      </p:sp>
    </p:spTree>
    <p:extLst>
      <p:ext uri="{BB962C8B-B14F-4D97-AF65-F5344CB8AC3E}">
        <p14:creationId xmlns:p14="http://schemas.microsoft.com/office/powerpoint/2010/main" val="85366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41FFB-8605-9E4E-B7C5-C5C01B6D94CD}"/>
              </a:ext>
            </a:extLst>
          </p:cNvPr>
          <p:cNvSpPr>
            <a:spLocks noGrp="1"/>
          </p:cNvSpPr>
          <p:nvPr>
            <p:ph type="title"/>
          </p:nvPr>
        </p:nvSpPr>
        <p:spPr/>
        <p:txBody>
          <a:bodyPr/>
          <a:lstStyle/>
          <a:p>
            <a:r>
              <a:rPr lang="en-US"/>
              <a:t>Typen des Bedeutungswandels</a:t>
            </a:r>
          </a:p>
        </p:txBody>
      </p:sp>
      <p:sp>
        <p:nvSpPr>
          <p:cNvPr id="3" name="Footer Placeholder 2">
            <a:extLst>
              <a:ext uri="{FF2B5EF4-FFF2-40B4-BE49-F238E27FC236}">
                <a16:creationId xmlns:a16="http://schemas.microsoft.com/office/drawing/2014/main" id="{1D79E71B-11F0-C241-B620-0E30CB054291}"/>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81B65F8E-5552-8948-9132-9E71B3383132}"/>
              </a:ext>
            </a:extLst>
          </p:cNvPr>
          <p:cNvSpPr>
            <a:spLocks noGrp="1"/>
          </p:cNvSpPr>
          <p:nvPr>
            <p:ph type="sldNum" sz="quarter" idx="12"/>
          </p:nvPr>
        </p:nvSpPr>
        <p:spPr/>
        <p:txBody>
          <a:bodyPr/>
          <a:lstStyle/>
          <a:p>
            <a:fld id="{9D195BCC-3514-4B1B-9C18-24F3D67EC549}" type="slidenum">
              <a:rPr lang="de-DE" smtClean="0"/>
              <a:t>13</a:t>
            </a:fld>
            <a:endParaRPr lang="de-DE" dirty="0"/>
          </a:p>
        </p:txBody>
      </p:sp>
      <p:sp>
        <p:nvSpPr>
          <p:cNvPr id="5" name="Text Placeholder 4">
            <a:extLst>
              <a:ext uri="{FF2B5EF4-FFF2-40B4-BE49-F238E27FC236}">
                <a16:creationId xmlns:a16="http://schemas.microsoft.com/office/drawing/2014/main" id="{9DD9BAD9-F526-CB4B-806D-CA91C9247C90}"/>
              </a:ext>
            </a:extLst>
          </p:cNvPr>
          <p:cNvSpPr>
            <a:spLocks noGrp="1"/>
          </p:cNvSpPr>
          <p:nvPr>
            <p:ph type="body" sz="quarter" idx="13"/>
          </p:nvPr>
        </p:nvSpPr>
        <p:spPr>
          <a:xfrm>
            <a:off x="523875" y="1098649"/>
            <a:ext cx="8096250" cy="3492500"/>
          </a:xfrm>
        </p:spPr>
        <p:txBody>
          <a:bodyPr/>
          <a:lstStyle/>
          <a:p>
            <a:r>
              <a:rPr lang="en-US" sz="1800">
                <a:solidFill>
                  <a:srgbClr val="4472C4"/>
                </a:solidFill>
              </a:rPr>
              <a:t>Bedeutungserweiterung</a:t>
            </a:r>
            <a:r>
              <a:rPr lang="en-US" sz="1800"/>
              <a:t>: </a:t>
            </a:r>
            <a:r>
              <a:rPr lang="en-US" sz="1800" i="1"/>
              <a:t>fertig </a:t>
            </a:r>
            <a:r>
              <a:rPr lang="en-US" sz="1800"/>
              <a:t>'bereit zur Fahrt' &gt; 'bereit'</a:t>
            </a:r>
          </a:p>
          <a:p>
            <a:r>
              <a:rPr lang="en-US" sz="1800">
                <a:solidFill>
                  <a:srgbClr val="4472C4"/>
                </a:solidFill>
              </a:rPr>
              <a:t>Bedeutungsverengung</a:t>
            </a:r>
            <a:r>
              <a:rPr lang="en-US" sz="1800"/>
              <a:t>: </a:t>
            </a:r>
            <a:r>
              <a:rPr lang="en-US" sz="1800" i="1"/>
              <a:t>fahren </a:t>
            </a:r>
            <a:r>
              <a:rPr lang="en-US" sz="1800"/>
              <a:t>'sich fortbewegen' &gt; </a:t>
            </a:r>
            <a:r>
              <a:rPr lang="en-US" sz="1800" i="1"/>
              <a:t>fahren </a:t>
            </a:r>
            <a:r>
              <a:rPr lang="en-US" sz="1800"/>
              <a:t>'sich mit einem Hilfsmittel fortbewegen'</a:t>
            </a:r>
          </a:p>
          <a:p>
            <a:r>
              <a:rPr lang="en-US" sz="1800">
                <a:solidFill>
                  <a:srgbClr val="4472C4"/>
                </a:solidFill>
              </a:rPr>
              <a:t>Bedeutungsverschiebung</a:t>
            </a:r>
            <a:r>
              <a:rPr lang="en-US" sz="1800"/>
              <a:t>: </a:t>
            </a:r>
            <a:r>
              <a:rPr lang="de-DE" sz="1800" dirty="0"/>
              <a:t>mhd. </a:t>
            </a:r>
            <a:r>
              <a:rPr lang="de-DE" sz="1800" i="1" dirty="0" err="1"/>
              <a:t>vrech</a:t>
            </a:r>
            <a:r>
              <a:rPr lang="de-DE" sz="1800" i="1" dirty="0"/>
              <a:t> </a:t>
            </a:r>
            <a:r>
              <a:rPr lang="de-DE" sz="1800" dirty="0"/>
              <a:t>‚kühn, tapfer, eifrig‘ &gt; nhd. </a:t>
            </a:r>
            <a:r>
              <a:rPr lang="de-DE" sz="1800" i="1" dirty="0"/>
              <a:t>frech </a:t>
            </a:r>
            <a:r>
              <a:rPr lang="de-DE" sz="1800" dirty="0"/>
              <a:t>‚unverschämt‘</a:t>
            </a:r>
            <a:endParaRPr lang="en-US" sz="1800"/>
          </a:p>
          <a:p>
            <a:r>
              <a:rPr lang="en-US" sz="1800">
                <a:solidFill>
                  <a:srgbClr val="4472C4"/>
                </a:solidFill>
              </a:rPr>
              <a:t>Bedeutungsübertragung</a:t>
            </a:r>
            <a:r>
              <a:rPr lang="en-US" sz="1800"/>
              <a:t>: z.B. </a:t>
            </a:r>
            <a:r>
              <a:rPr lang="en-US" sz="1800" i="1"/>
              <a:t>realisieren </a:t>
            </a:r>
            <a:r>
              <a:rPr lang="en-US" sz="1800"/>
              <a:t>'umsetzen' &gt; 'erkennen' (hier: Lehnbedeutung); mhd. </a:t>
            </a:r>
            <a:r>
              <a:rPr lang="en-US" sz="1800" i="1"/>
              <a:t>smutze lachen </a:t>
            </a:r>
            <a:r>
              <a:rPr lang="en-US" sz="1800"/>
              <a:t>'schmunzeln'</a:t>
            </a:r>
            <a:r>
              <a:rPr lang="en-US" sz="1800" i="1"/>
              <a:t> &gt; nhd. schmutzig lachen </a:t>
            </a:r>
            <a:r>
              <a:rPr lang="en-US" sz="1800"/>
              <a:t>'derb loslachen' (Volksetymologie)</a:t>
            </a:r>
          </a:p>
          <a:p>
            <a:r>
              <a:rPr lang="en-US" sz="1800">
                <a:solidFill>
                  <a:srgbClr val="4472C4"/>
                </a:solidFill>
              </a:rPr>
              <a:t>Bedeutungsverschlechterung</a:t>
            </a:r>
            <a:r>
              <a:rPr lang="en-US" sz="1800"/>
              <a:t>: </a:t>
            </a:r>
            <a:r>
              <a:rPr lang="en-US" sz="1800" i="1"/>
              <a:t>wîp </a:t>
            </a:r>
            <a:r>
              <a:rPr lang="en-US" sz="1800"/>
              <a:t>'Frau' &gt; </a:t>
            </a:r>
            <a:r>
              <a:rPr lang="en-US" sz="1800" i="1"/>
              <a:t>Weib </a:t>
            </a:r>
            <a:r>
              <a:rPr lang="en-US" sz="1800"/>
              <a:t>'Frau (pejorativ)' </a:t>
            </a:r>
          </a:p>
          <a:p>
            <a:r>
              <a:rPr lang="en-US" sz="1800">
                <a:solidFill>
                  <a:srgbClr val="4472C4"/>
                </a:solidFill>
              </a:rPr>
              <a:t>Bedeutungsverbesserung</a:t>
            </a:r>
            <a:r>
              <a:rPr lang="en-US" sz="1800"/>
              <a:t> (Meliorisierung): ahd. </a:t>
            </a:r>
            <a:r>
              <a:rPr lang="en-US" sz="1800" i="1"/>
              <a:t>mara-scalc </a:t>
            </a:r>
            <a:r>
              <a:rPr lang="en-US" sz="1800"/>
              <a:t>'Pferdeknecht' (vgl. </a:t>
            </a:r>
            <a:r>
              <a:rPr lang="en-US" sz="1800" i="1"/>
              <a:t>Mähre</a:t>
            </a:r>
            <a:r>
              <a:rPr lang="en-US" sz="1800"/>
              <a:t> und </a:t>
            </a:r>
            <a:r>
              <a:rPr lang="en-US" sz="1800" i="1"/>
              <a:t>Schalk</a:t>
            </a:r>
            <a:r>
              <a:rPr lang="en-US" sz="1800"/>
              <a:t>) &gt; </a:t>
            </a:r>
            <a:r>
              <a:rPr lang="en-US" sz="1800" i="1"/>
              <a:t>Marschall</a:t>
            </a:r>
            <a:r>
              <a:rPr lang="en-US" sz="1800"/>
              <a:t> 'hoher Offizier'; </a:t>
            </a:r>
            <a:r>
              <a:rPr lang="en-US" sz="1800" i="1"/>
              <a:t>schwul </a:t>
            </a:r>
            <a:r>
              <a:rPr lang="en-US" sz="1800"/>
              <a:t>'homosexuell (pejorativ)' &gt; 'homosexuell (neutral)'</a:t>
            </a:r>
          </a:p>
          <a:p>
            <a:endParaRPr lang="en-US" sz="1800"/>
          </a:p>
        </p:txBody>
      </p:sp>
    </p:spTree>
    <p:extLst>
      <p:ext uri="{BB962C8B-B14F-4D97-AF65-F5344CB8AC3E}">
        <p14:creationId xmlns:p14="http://schemas.microsoft.com/office/powerpoint/2010/main" val="389796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9EAE9-3D6D-FA4B-AAC6-2F3A54CE5E2D}"/>
              </a:ext>
            </a:extLst>
          </p:cNvPr>
          <p:cNvSpPr>
            <a:spLocks noGrp="1"/>
          </p:cNvSpPr>
          <p:nvPr>
            <p:ph type="title"/>
          </p:nvPr>
        </p:nvSpPr>
        <p:spPr/>
        <p:txBody>
          <a:bodyPr/>
          <a:lstStyle/>
          <a:p>
            <a:r>
              <a:rPr lang="en-US"/>
              <a:t>Beispiel: </a:t>
            </a:r>
            <a:r>
              <a:rPr lang="en-US" i="1"/>
              <a:t>Kopf</a:t>
            </a:r>
            <a:endParaRPr lang="en-US"/>
          </a:p>
        </p:txBody>
      </p:sp>
      <p:sp>
        <p:nvSpPr>
          <p:cNvPr id="3" name="Footer Placeholder 2">
            <a:extLst>
              <a:ext uri="{FF2B5EF4-FFF2-40B4-BE49-F238E27FC236}">
                <a16:creationId xmlns:a16="http://schemas.microsoft.com/office/drawing/2014/main" id="{0E9F3221-A380-3447-B859-1390FB82459B}"/>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DEE2EEDB-6E6A-C245-9517-5D7B83839EBE}"/>
              </a:ext>
            </a:extLst>
          </p:cNvPr>
          <p:cNvSpPr>
            <a:spLocks noGrp="1"/>
          </p:cNvSpPr>
          <p:nvPr>
            <p:ph type="sldNum" sz="quarter" idx="12"/>
          </p:nvPr>
        </p:nvSpPr>
        <p:spPr/>
        <p:txBody>
          <a:bodyPr/>
          <a:lstStyle/>
          <a:p>
            <a:fld id="{9D195BCC-3514-4B1B-9C18-24F3D67EC549}" type="slidenum">
              <a:rPr lang="de-DE" smtClean="0"/>
              <a:t>14</a:t>
            </a:fld>
            <a:endParaRPr lang="de-DE" dirty="0"/>
          </a:p>
        </p:txBody>
      </p:sp>
      <p:sp>
        <p:nvSpPr>
          <p:cNvPr id="6" name="Oval 5">
            <a:extLst>
              <a:ext uri="{FF2B5EF4-FFF2-40B4-BE49-F238E27FC236}">
                <a16:creationId xmlns:a16="http://schemas.microsoft.com/office/drawing/2014/main" id="{360E1DDB-B589-894D-A357-D0D9DB136363}"/>
              </a:ext>
            </a:extLst>
          </p:cNvPr>
          <p:cNvSpPr/>
          <p:nvPr/>
        </p:nvSpPr>
        <p:spPr>
          <a:xfrm>
            <a:off x="971600" y="1854845"/>
            <a:ext cx="2016224" cy="1800200"/>
          </a:xfrm>
          <a:prstGeom prst="ellipse">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Quell-domäne</a:t>
            </a:r>
          </a:p>
        </p:txBody>
      </p:sp>
      <p:sp>
        <p:nvSpPr>
          <p:cNvPr id="7" name="Oval 6">
            <a:extLst>
              <a:ext uri="{FF2B5EF4-FFF2-40B4-BE49-F238E27FC236}">
                <a16:creationId xmlns:a16="http://schemas.microsoft.com/office/drawing/2014/main" id="{5EC75D51-A61A-174D-B0C4-15CD89ABCC8F}"/>
              </a:ext>
            </a:extLst>
          </p:cNvPr>
          <p:cNvSpPr/>
          <p:nvPr/>
        </p:nvSpPr>
        <p:spPr>
          <a:xfrm>
            <a:off x="5742130" y="1854845"/>
            <a:ext cx="2016224" cy="1800200"/>
          </a:xfrm>
          <a:prstGeom prst="ellipse">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Ziel-domäne</a:t>
            </a:r>
          </a:p>
        </p:txBody>
      </p:sp>
      <p:cxnSp>
        <p:nvCxnSpPr>
          <p:cNvPr id="9" name="Straight Arrow Connector 8">
            <a:extLst>
              <a:ext uri="{FF2B5EF4-FFF2-40B4-BE49-F238E27FC236}">
                <a16:creationId xmlns:a16="http://schemas.microsoft.com/office/drawing/2014/main" id="{0D717014-1FBC-5842-87FE-CA7F626E5686}"/>
              </a:ext>
            </a:extLst>
          </p:cNvPr>
          <p:cNvCxnSpPr>
            <a:stCxn id="6" idx="6"/>
            <a:endCxn id="7" idx="2"/>
          </p:cNvCxnSpPr>
          <p:nvPr/>
        </p:nvCxnSpPr>
        <p:spPr>
          <a:xfrm>
            <a:off x="2987824" y="2754945"/>
            <a:ext cx="2754306"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C72A6A6-E9D6-FA45-B9A2-631A4F6F0692}"/>
              </a:ext>
            </a:extLst>
          </p:cNvPr>
          <p:cNvSpPr txBox="1"/>
          <p:nvPr/>
        </p:nvSpPr>
        <p:spPr>
          <a:xfrm>
            <a:off x="2708793" y="3915202"/>
            <a:ext cx="3312368" cy="400110"/>
          </a:xfrm>
          <a:prstGeom prst="rect">
            <a:avLst/>
          </a:prstGeom>
          <a:noFill/>
        </p:spPr>
        <p:txBody>
          <a:bodyPr wrap="square" rtlCol="0">
            <a:spAutoFit/>
          </a:bodyPr>
          <a:lstStyle/>
          <a:p>
            <a:pPr algn="ctr"/>
            <a:r>
              <a:rPr lang="en-US" sz="2000" i="1" dirty="0" err="1"/>
              <a:t>tertium comparationis</a:t>
            </a:r>
          </a:p>
        </p:txBody>
      </p:sp>
      <p:pic>
        <p:nvPicPr>
          <p:cNvPr id="5" name="Picture 4">
            <a:extLst>
              <a:ext uri="{FF2B5EF4-FFF2-40B4-BE49-F238E27FC236}">
                <a16:creationId xmlns:a16="http://schemas.microsoft.com/office/drawing/2014/main" id="{9D37DAA2-40C6-E740-9AC8-FE4D9468C18C}"/>
              </a:ext>
            </a:extLst>
          </p:cNvPr>
          <p:cNvPicPr>
            <a:picLocks noChangeAspect="1"/>
          </p:cNvPicPr>
          <p:nvPr/>
        </p:nvPicPr>
        <p:blipFill>
          <a:blip r:embed="rId2"/>
          <a:stretch>
            <a:fillRect/>
          </a:stretch>
        </p:blipFill>
        <p:spPr>
          <a:xfrm>
            <a:off x="2915788" y="464361"/>
            <a:ext cx="2783625" cy="1620712"/>
          </a:xfrm>
          <a:prstGeom prst="rect">
            <a:avLst/>
          </a:prstGeom>
        </p:spPr>
      </p:pic>
    </p:spTree>
    <p:extLst>
      <p:ext uri="{BB962C8B-B14F-4D97-AF65-F5344CB8AC3E}">
        <p14:creationId xmlns:p14="http://schemas.microsoft.com/office/powerpoint/2010/main" val="261402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F949-225B-1F4F-80B1-8633FFFF887E}"/>
              </a:ext>
            </a:extLst>
          </p:cNvPr>
          <p:cNvSpPr>
            <a:spLocks noGrp="1"/>
          </p:cNvSpPr>
          <p:nvPr>
            <p:ph type="title"/>
          </p:nvPr>
        </p:nvSpPr>
        <p:spPr/>
        <p:txBody>
          <a:bodyPr/>
          <a:lstStyle/>
          <a:p>
            <a:r>
              <a:rPr lang="en-US"/>
              <a:t>Beispiel: </a:t>
            </a:r>
            <a:r>
              <a:rPr lang="en-US" i="1"/>
              <a:t>Kopf</a:t>
            </a:r>
            <a:endParaRPr lang="en-US"/>
          </a:p>
        </p:txBody>
      </p:sp>
      <p:sp>
        <p:nvSpPr>
          <p:cNvPr id="3" name="Footer Placeholder 2">
            <a:extLst>
              <a:ext uri="{FF2B5EF4-FFF2-40B4-BE49-F238E27FC236}">
                <a16:creationId xmlns:a16="http://schemas.microsoft.com/office/drawing/2014/main" id="{3E1A1429-8566-4A4B-844A-E0A33869C742}"/>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E25D8582-FF9C-6542-ABC3-8FBFB7A0F89C}"/>
              </a:ext>
            </a:extLst>
          </p:cNvPr>
          <p:cNvSpPr>
            <a:spLocks noGrp="1"/>
          </p:cNvSpPr>
          <p:nvPr>
            <p:ph type="sldNum" sz="quarter" idx="12"/>
          </p:nvPr>
        </p:nvSpPr>
        <p:spPr/>
        <p:txBody>
          <a:bodyPr/>
          <a:lstStyle/>
          <a:p>
            <a:fld id="{9D195BCC-3514-4B1B-9C18-24F3D67EC549}" type="slidenum">
              <a:rPr lang="de-DE" smtClean="0"/>
              <a:t>15</a:t>
            </a:fld>
            <a:endParaRPr lang="de-DE" dirty="0"/>
          </a:p>
        </p:txBody>
      </p:sp>
      <p:sp>
        <p:nvSpPr>
          <p:cNvPr id="5" name="Text Placeholder 4">
            <a:extLst>
              <a:ext uri="{FF2B5EF4-FFF2-40B4-BE49-F238E27FC236}">
                <a16:creationId xmlns:a16="http://schemas.microsoft.com/office/drawing/2014/main" id="{16A00EE2-EEC2-EF45-8F2C-6925E0609044}"/>
              </a:ext>
            </a:extLst>
          </p:cNvPr>
          <p:cNvSpPr>
            <a:spLocks noGrp="1"/>
          </p:cNvSpPr>
          <p:nvPr>
            <p:ph type="body" sz="quarter" idx="13"/>
          </p:nvPr>
        </p:nvSpPr>
        <p:spPr>
          <a:xfrm>
            <a:off x="372902" y="1681653"/>
            <a:ext cx="8096250" cy="3492500"/>
          </a:xfrm>
        </p:spPr>
        <p:txBody>
          <a:bodyPr/>
          <a:lstStyle/>
          <a:p>
            <a:r>
              <a:rPr lang="en-US"/>
              <a:t>frz. </a:t>
            </a:r>
            <a:r>
              <a:rPr lang="en-US" i="1"/>
              <a:t>tête &lt; </a:t>
            </a:r>
            <a:r>
              <a:rPr lang="en-US"/>
              <a:t>Lat. </a:t>
            </a:r>
            <a:r>
              <a:rPr lang="en-US" i="1"/>
              <a:t>testa </a:t>
            </a:r>
            <a:r>
              <a:rPr lang="en-US"/>
              <a:t>'Tasse, Schale' </a:t>
            </a:r>
          </a:p>
          <a:p>
            <a:endParaRPr lang="en-US"/>
          </a:p>
          <a:p>
            <a:r>
              <a:rPr lang="en-US"/>
              <a:t>(ersetzt mit der Zeit </a:t>
            </a:r>
            <a:r>
              <a:rPr lang="en-US" i="1"/>
              <a:t>caput</a:t>
            </a:r>
            <a:r>
              <a:rPr lang="en-US"/>
              <a:t>)</a:t>
            </a:r>
          </a:p>
        </p:txBody>
      </p:sp>
      <p:pic>
        <p:nvPicPr>
          <p:cNvPr id="7170" name="Picture 2" descr="Drink, Coffee, Tea, Beverage, Hot Drink, Hot Beverage">
            <a:extLst>
              <a:ext uri="{FF2B5EF4-FFF2-40B4-BE49-F238E27FC236}">
                <a16:creationId xmlns:a16="http://schemas.microsoft.com/office/drawing/2014/main" id="{748845DE-3FBD-5A46-8F15-F7D879557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3015" y="1912258"/>
            <a:ext cx="3466732" cy="3006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321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48375-DC50-404D-B535-B5E8AAD37D4D}"/>
              </a:ext>
            </a:extLst>
          </p:cNvPr>
          <p:cNvSpPr>
            <a:spLocks noGrp="1"/>
          </p:cNvSpPr>
          <p:nvPr>
            <p:ph type="title"/>
          </p:nvPr>
        </p:nvSpPr>
        <p:spPr/>
        <p:txBody>
          <a:bodyPr/>
          <a:lstStyle/>
          <a:p>
            <a:r>
              <a:rPr lang="en-US"/>
              <a:t>Wie ändern Wörter ihre Bedeutung?</a:t>
            </a:r>
          </a:p>
        </p:txBody>
      </p:sp>
      <p:sp>
        <p:nvSpPr>
          <p:cNvPr id="3" name="Footer Placeholder 2">
            <a:extLst>
              <a:ext uri="{FF2B5EF4-FFF2-40B4-BE49-F238E27FC236}">
                <a16:creationId xmlns:a16="http://schemas.microsoft.com/office/drawing/2014/main" id="{1425F72E-E529-FB43-B2F0-1505CA328BFC}"/>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587E98F9-4FCD-5B48-8E53-0D609E117C27}"/>
              </a:ext>
            </a:extLst>
          </p:cNvPr>
          <p:cNvSpPr>
            <a:spLocks noGrp="1"/>
          </p:cNvSpPr>
          <p:nvPr>
            <p:ph type="sldNum" sz="quarter" idx="12"/>
          </p:nvPr>
        </p:nvSpPr>
        <p:spPr/>
        <p:txBody>
          <a:bodyPr/>
          <a:lstStyle/>
          <a:p>
            <a:fld id="{9D195BCC-3514-4B1B-9C18-24F3D67EC549}" type="slidenum">
              <a:rPr lang="de-DE" smtClean="0"/>
              <a:t>16</a:t>
            </a:fld>
            <a:endParaRPr lang="de-DE" dirty="0"/>
          </a:p>
        </p:txBody>
      </p:sp>
      <p:sp>
        <p:nvSpPr>
          <p:cNvPr id="5" name="Text Placeholder 4">
            <a:extLst>
              <a:ext uri="{FF2B5EF4-FFF2-40B4-BE49-F238E27FC236}">
                <a16:creationId xmlns:a16="http://schemas.microsoft.com/office/drawing/2014/main" id="{B506CA9D-D168-7640-84FC-D220B3254767}"/>
              </a:ext>
            </a:extLst>
          </p:cNvPr>
          <p:cNvSpPr>
            <a:spLocks noGrp="1"/>
          </p:cNvSpPr>
          <p:nvPr>
            <p:ph type="body" sz="quarter" idx="13"/>
          </p:nvPr>
        </p:nvSpPr>
        <p:spPr>
          <a:xfrm>
            <a:off x="4176078" y="1326440"/>
            <a:ext cx="4439939" cy="3492500"/>
          </a:xfrm>
        </p:spPr>
        <p:txBody>
          <a:bodyPr/>
          <a:lstStyle/>
          <a:p>
            <a:r>
              <a:rPr lang="en-US" b="1"/>
              <a:t>pars pro toto:</a:t>
            </a:r>
          </a:p>
          <a:p>
            <a:pPr marL="0" indent="0">
              <a:buNone/>
            </a:pPr>
            <a:r>
              <a:rPr lang="en-US"/>
              <a:t>Teil für Ganzes</a:t>
            </a:r>
          </a:p>
          <a:p>
            <a:pPr marL="0" indent="0">
              <a:buNone/>
            </a:pPr>
            <a:r>
              <a:rPr lang="en-US"/>
              <a:t>(</a:t>
            </a:r>
            <a:r>
              <a:rPr lang="en-US" i="1"/>
              <a:t>Berlin ist noch skeptisch</a:t>
            </a:r>
            <a:r>
              <a:rPr lang="en-US"/>
              <a:t>)</a:t>
            </a:r>
          </a:p>
          <a:p>
            <a:endParaRPr lang="en-US"/>
          </a:p>
          <a:p>
            <a:r>
              <a:rPr lang="en-US" b="1"/>
              <a:t>totum pro parte:</a:t>
            </a:r>
          </a:p>
          <a:p>
            <a:pPr marL="0" indent="0">
              <a:buNone/>
            </a:pPr>
            <a:r>
              <a:rPr lang="en-US"/>
              <a:t>Ganzes für einen Teil</a:t>
            </a:r>
          </a:p>
          <a:p>
            <a:pPr marL="0" indent="0">
              <a:buNone/>
            </a:pPr>
            <a:r>
              <a:rPr lang="en-US"/>
              <a:t>(</a:t>
            </a:r>
            <a:r>
              <a:rPr lang="en-US" i="1"/>
              <a:t>Deutschland gewinnt WM</a:t>
            </a:r>
            <a:r>
              <a:rPr lang="en-US"/>
              <a:t>)</a:t>
            </a:r>
          </a:p>
        </p:txBody>
      </p:sp>
      <p:pic>
        <p:nvPicPr>
          <p:cNvPr id="1026" name="Picture 2">
            <a:extLst>
              <a:ext uri="{FF2B5EF4-FFF2-40B4-BE49-F238E27FC236}">
                <a16:creationId xmlns:a16="http://schemas.microsoft.com/office/drawing/2014/main" id="{DCE00339-49E5-5644-B410-6460EF0E83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549" b="24628"/>
          <a:stretch/>
        </p:blipFill>
        <p:spPr bwMode="auto">
          <a:xfrm>
            <a:off x="41226" y="1638821"/>
            <a:ext cx="3738686" cy="2977852"/>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a:extLst>
              <a:ext uri="{FF2B5EF4-FFF2-40B4-BE49-F238E27FC236}">
                <a16:creationId xmlns:a16="http://schemas.microsoft.com/office/drawing/2014/main" id="{781D6E76-D855-D244-8659-57C5131B292B}"/>
              </a:ext>
            </a:extLst>
          </p:cNvPr>
          <p:cNvSpPr/>
          <p:nvPr/>
        </p:nvSpPr>
        <p:spPr>
          <a:xfrm>
            <a:off x="1860205" y="3224304"/>
            <a:ext cx="492329" cy="1309465"/>
          </a:xfrm>
          <a:custGeom>
            <a:avLst/>
            <a:gdLst>
              <a:gd name="connsiteX0" fmla="*/ 99224 w 492329"/>
              <a:gd name="connsiteY0" fmla="*/ 1307156 h 1309465"/>
              <a:gd name="connsiteX1" fmla="*/ 229852 w 492329"/>
              <a:gd name="connsiteY1" fmla="*/ 1275625 h 1309465"/>
              <a:gd name="connsiteX2" fmla="*/ 477596 w 492329"/>
              <a:gd name="connsiteY2" fmla="*/ 1307156 h 1309465"/>
              <a:gd name="connsiteX3" fmla="*/ 441561 w 492329"/>
              <a:gd name="connsiteY3" fmla="*/ 1235085 h 1309465"/>
              <a:gd name="connsiteX4" fmla="*/ 256879 w 492329"/>
              <a:gd name="connsiteY4" fmla="*/ 1199050 h 1309465"/>
              <a:gd name="connsiteX5" fmla="*/ 193817 w 492329"/>
              <a:gd name="connsiteY5" fmla="*/ 1090943 h 1309465"/>
              <a:gd name="connsiteX6" fmla="*/ 184808 w 492329"/>
              <a:gd name="connsiteY6" fmla="*/ 739597 h 1309465"/>
              <a:gd name="connsiteX7" fmla="*/ 171295 w 492329"/>
              <a:gd name="connsiteY7" fmla="*/ 681040 h 1309465"/>
              <a:gd name="connsiteX8" fmla="*/ 211834 w 492329"/>
              <a:gd name="connsiteY8" fmla="*/ 518880 h 1309465"/>
              <a:gd name="connsiteX9" fmla="*/ 247870 w 492329"/>
              <a:gd name="connsiteY9" fmla="*/ 293659 h 1309465"/>
              <a:gd name="connsiteX10" fmla="*/ 67693 w 492329"/>
              <a:gd name="connsiteY10" fmla="*/ 870 h 1309465"/>
              <a:gd name="connsiteX11" fmla="*/ 31657 w 492329"/>
              <a:gd name="connsiteY11" fmla="*/ 392756 h 1309465"/>
              <a:gd name="connsiteX12" fmla="*/ 31657 w 492329"/>
              <a:gd name="connsiteY12" fmla="*/ 496358 h 1309465"/>
              <a:gd name="connsiteX13" fmla="*/ 31657 w 492329"/>
              <a:gd name="connsiteY13" fmla="*/ 622482 h 1309465"/>
              <a:gd name="connsiteX14" fmla="*/ 126 w 492329"/>
              <a:gd name="connsiteY14" fmla="*/ 762120 h 1309465"/>
              <a:gd name="connsiteX15" fmla="*/ 45170 w 492329"/>
              <a:gd name="connsiteY15" fmla="*/ 928784 h 1309465"/>
              <a:gd name="connsiteX16" fmla="*/ 67693 w 492329"/>
              <a:gd name="connsiteY16" fmla="*/ 1126979 h 1309465"/>
              <a:gd name="connsiteX17" fmla="*/ 67693 w 492329"/>
              <a:gd name="connsiteY17" fmla="*/ 1199050 h 1309465"/>
              <a:gd name="connsiteX18" fmla="*/ 99224 w 492329"/>
              <a:gd name="connsiteY18" fmla="*/ 1307156 h 130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2329" h="1309465">
                <a:moveTo>
                  <a:pt x="99224" y="1307156"/>
                </a:moveTo>
                <a:cubicBezTo>
                  <a:pt x="126250" y="1319918"/>
                  <a:pt x="166790" y="1275625"/>
                  <a:pt x="229852" y="1275625"/>
                </a:cubicBezTo>
                <a:cubicBezTo>
                  <a:pt x="292914" y="1275625"/>
                  <a:pt x="442311" y="1313913"/>
                  <a:pt x="477596" y="1307156"/>
                </a:cubicBezTo>
                <a:cubicBezTo>
                  <a:pt x="512881" y="1300399"/>
                  <a:pt x="478347" y="1253103"/>
                  <a:pt x="441561" y="1235085"/>
                </a:cubicBezTo>
                <a:cubicBezTo>
                  <a:pt x="404775" y="1217067"/>
                  <a:pt x="298170" y="1223074"/>
                  <a:pt x="256879" y="1199050"/>
                </a:cubicBezTo>
                <a:cubicBezTo>
                  <a:pt x="215588" y="1175026"/>
                  <a:pt x="205829" y="1167518"/>
                  <a:pt x="193817" y="1090943"/>
                </a:cubicBezTo>
                <a:cubicBezTo>
                  <a:pt x="181805" y="1014367"/>
                  <a:pt x="188562" y="807914"/>
                  <a:pt x="184808" y="739597"/>
                </a:cubicBezTo>
                <a:cubicBezTo>
                  <a:pt x="181054" y="671280"/>
                  <a:pt x="166791" y="717826"/>
                  <a:pt x="171295" y="681040"/>
                </a:cubicBezTo>
                <a:cubicBezTo>
                  <a:pt x="175799" y="644254"/>
                  <a:pt x="199072" y="583443"/>
                  <a:pt x="211834" y="518880"/>
                </a:cubicBezTo>
                <a:cubicBezTo>
                  <a:pt x="224596" y="454317"/>
                  <a:pt x="271894" y="379994"/>
                  <a:pt x="247870" y="293659"/>
                </a:cubicBezTo>
                <a:cubicBezTo>
                  <a:pt x="223847" y="207324"/>
                  <a:pt x="103728" y="-15646"/>
                  <a:pt x="67693" y="870"/>
                </a:cubicBezTo>
                <a:cubicBezTo>
                  <a:pt x="31658" y="17386"/>
                  <a:pt x="37663" y="310175"/>
                  <a:pt x="31657" y="392756"/>
                </a:cubicBezTo>
                <a:cubicBezTo>
                  <a:pt x="25651" y="475337"/>
                  <a:pt x="31657" y="496358"/>
                  <a:pt x="31657" y="496358"/>
                </a:cubicBezTo>
                <a:cubicBezTo>
                  <a:pt x="31657" y="534646"/>
                  <a:pt x="36912" y="578188"/>
                  <a:pt x="31657" y="622482"/>
                </a:cubicBezTo>
                <a:cubicBezTo>
                  <a:pt x="26402" y="666776"/>
                  <a:pt x="-2126" y="711070"/>
                  <a:pt x="126" y="762120"/>
                </a:cubicBezTo>
                <a:cubicBezTo>
                  <a:pt x="2378" y="813170"/>
                  <a:pt x="33909" y="867974"/>
                  <a:pt x="45170" y="928784"/>
                </a:cubicBezTo>
                <a:cubicBezTo>
                  <a:pt x="56431" y="989594"/>
                  <a:pt x="63939" y="1081935"/>
                  <a:pt x="67693" y="1126979"/>
                </a:cubicBezTo>
                <a:cubicBezTo>
                  <a:pt x="71447" y="1172023"/>
                  <a:pt x="63189" y="1169771"/>
                  <a:pt x="67693" y="1199050"/>
                </a:cubicBezTo>
                <a:cubicBezTo>
                  <a:pt x="72197" y="1228329"/>
                  <a:pt x="72198" y="1294394"/>
                  <a:pt x="99224" y="1307156"/>
                </a:cubicBezTo>
                <a:close/>
              </a:path>
            </a:pathLst>
          </a:custGeom>
          <a:solidFill>
            <a:srgbClr val="FF0030">
              <a:alpha val="4392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Freeform 8">
            <a:extLst>
              <a:ext uri="{FF2B5EF4-FFF2-40B4-BE49-F238E27FC236}">
                <a16:creationId xmlns:a16="http://schemas.microsoft.com/office/drawing/2014/main" id="{9BA30F20-4178-634E-8E68-7969E2C3078E}"/>
              </a:ext>
            </a:extLst>
          </p:cNvPr>
          <p:cNvSpPr/>
          <p:nvPr/>
        </p:nvSpPr>
        <p:spPr>
          <a:xfrm>
            <a:off x="550062" y="1773849"/>
            <a:ext cx="2714632" cy="2767998"/>
          </a:xfrm>
          <a:custGeom>
            <a:avLst/>
            <a:gdLst>
              <a:gd name="connsiteX0" fmla="*/ 1321127 w 2714632"/>
              <a:gd name="connsiteY0" fmla="*/ 2755762 h 2767998"/>
              <a:gd name="connsiteX1" fmla="*/ 1193959 w 2714632"/>
              <a:gd name="connsiteY1" fmla="*/ 2755762 h 2767998"/>
              <a:gd name="connsiteX2" fmla="*/ 1206070 w 2714632"/>
              <a:gd name="connsiteY2" fmla="*/ 2628593 h 2767998"/>
              <a:gd name="connsiteX3" fmla="*/ 1097069 w 2714632"/>
              <a:gd name="connsiteY3" fmla="*/ 2295534 h 2767998"/>
              <a:gd name="connsiteX4" fmla="*/ 1078902 w 2714632"/>
              <a:gd name="connsiteY4" fmla="*/ 2247089 h 2767998"/>
              <a:gd name="connsiteX5" fmla="*/ 1133403 w 2714632"/>
              <a:gd name="connsiteY5" fmla="*/ 1853473 h 2767998"/>
              <a:gd name="connsiteX6" fmla="*/ 1109180 w 2714632"/>
              <a:gd name="connsiteY6" fmla="*/ 1677860 h 2767998"/>
              <a:gd name="connsiteX7" fmla="*/ 1103125 w 2714632"/>
              <a:gd name="connsiteY7" fmla="*/ 1284244 h 2767998"/>
              <a:gd name="connsiteX8" fmla="*/ 1133403 w 2714632"/>
              <a:gd name="connsiteY8" fmla="*/ 1102575 h 2767998"/>
              <a:gd name="connsiteX9" fmla="*/ 1157625 w 2714632"/>
              <a:gd name="connsiteY9" fmla="*/ 963295 h 2767998"/>
              <a:gd name="connsiteX10" fmla="*/ 1030457 w 2714632"/>
              <a:gd name="connsiteY10" fmla="*/ 630236 h 2767998"/>
              <a:gd name="connsiteX11" fmla="*/ 739787 w 2714632"/>
              <a:gd name="connsiteY11" fmla="*/ 612069 h 2767998"/>
              <a:gd name="connsiteX12" fmla="*/ 461228 w 2714632"/>
              <a:gd name="connsiteY12" fmla="*/ 612069 h 2767998"/>
              <a:gd name="connsiteX13" fmla="*/ 249281 w 2714632"/>
              <a:gd name="connsiteY13" fmla="*/ 581791 h 2767998"/>
              <a:gd name="connsiteX14" fmla="*/ 37334 w 2714632"/>
              <a:gd name="connsiteY14" fmla="*/ 587846 h 2767998"/>
              <a:gd name="connsiteX15" fmla="*/ 1000 w 2714632"/>
              <a:gd name="connsiteY15" fmla="*/ 521234 h 2767998"/>
              <a:gd name="connsiteX16" fmla="*/ 49445 w 2714632"/>
              <a:gd name="connsiteY16" fmla="*/ 430400 h 2767998"/>
              <a:gd name="connsiteX17" fmla="*/ 200836 w 2714632"/>
              <a:gd name="connsiteY17" fmla="*/ 448567 h 2767998"/>
              <a:gd name="connsiteX18" fmla="*/ 630786 w 2714632"/>
              <a:gd name="connsiteY18" fmla="*/ 490956 h 2767998"/>
              <a:gd name="connsiteX19" fmla="*/ 691342 w 2714632"/>
              <a:gd name="connsiteY19" fmla="*/ 509123 h 2767998"/>
              <a:gd name="connsiteX20" fmla="*/ 885122 w 2714632"/>
              <a:gd name="connsiteY20" fmla="*/ 490956 h 2767998"/>
              <a:gd name="connsiteX21" fmla="*/ 1121292 w 2714632"/>
              <a:gd name="connsiteY21" fmla="*/ 448567 h 2767998"/>
              <a:gd name="connsiteX22" fmla="*/ 1163681 w 2714632"/>
              <a:gd name="connsiteY22" fmla="*/ 418289 h 2767998"/>
              <a:gd name="connsiteX23" fmla="*/ 1103125 w 2714632"/>
              <a:gd name="connsiteY23" fmla="*/ 188175 h 2767998"/>
              <a:gd name="connsiteX24" fmla="*/ 1260571 w 2714632"/>
              <a:gd name="connsiteY24" fmla="*/ 12562 h 2767998"/>
              <a:gd name="connsiteX25" fmla="*/ 1418017 w 2714632"/>
              <a:gd name="connsiteY25" fmla="*/ 18617 h 2767998"/>
              <a:gd name="connsiteX26" fmla="*/ 1551241 w 2714632"/>
              <a:gd name="connsiteY26" fmla="*/ 54951 h 2767998"/>
              <a:gd name="connsiteX27" fmla="*/ 1599686 w 2714632"/>
              <a:gd name="connsiteY27" fmla="*/ 157897 h 2767998"/>
              <a:gd name="connsiteX28" fmla="*/ 1617853 w 2714632"/>
              <a:gd name="connsiteY28" fmla="*/ 315343 h 2767998"/>
              <a:gd name="connsiteX29" fmla="*/ 1581519 w 2714632"/>
              <a:gd name="connsiteY29" fmla="*/ 406177 h 2767998"/>
              <a:gd name="connsiteX30" fmla="*/ 1751077 w 2714632"/>
              <a:gd name="connsiteY30" fmla="*/ 442511 h 2767998"/>
              <a:gd name="connsiteX31" fmla="*/ 1811633 w 2714632"/>
              <a:gd name="connsiteY31" fmla="*/ 478845 h 2767998"/>
              <a:gd name="connsiteX32" fmla="*/ 1999358 w 2714632"/>
              <a:gd name="connsiteY32" fmla="*/ 472789 h 2767998"/>
              <a:gd name="connsiteX33" fmla="*/ 2199194 w 2714632"/>
              <a:gd name="connsiteY33" fmla="*/ 466734 h 2767998"/>
              <a:gd name="connsiteX34" fmla="*/ 2368751 w 2714632"/>
              <a:gd name="connsiteY34" fmla="*/ 478845 h 2767998"/>
              <a:gd name="connsiteX35" fmla="*/ 2514086 w 2714632"/>
              <a:gd name="connsiteY35" fmla="*/ 454623 h 2767998"/>
              <a:gd name="connsiteX36" fmla="*/ 2689700 w 2714632"/>
              <a:gd name="connsiteY36" fmla="*/ 436456 h 2767998"/>
              <a:gd name="connsiteX37" fmla="*/ 2689700 w 2714632"/>
              <a:gd name="connsiteY37" fmla="*/ 533346 h 2767998"/>
              <a:gd name="connsiteX38" fmla="*/ 2671533 w 2714632"/>
              <a:gd name="connsiteY38" fmla="*/ 581791 h 2767998"/>
              <a:gd name="connsiteX39" fmla="*/ 2168915 w 2714632"/>
              <a:gd name="connsiteY39" fmla="*/ 612069 h 2767998"/>
              <a:gd name="connsiteX40" fmla="*/ 2059914 w 2714632"/>
              <a:gd name="connsiteY40" fmla="*/ 612069 h 2767998"/>
              <a:gd name="connsiteX41" fmla="*/ 1902468 w 2714632"/>
              <a:gd name="connsiteY41" fmla="*/ 642347 h 2767998"/>
              <a:gd name="connsiteX42" fmla="*/ 1726855 w 2714632"/>
              <a:gd name="connsiteY42" fmla="*/ 630236 h 2767998"/>
              <a:gd name="connsiteX43" fmla="*/ 1666298 w 2714632"/>
              <a:gd name="connsiteY43" fmla="*/ 642347 h 2767998"/>
              <a:gd name="connsiteX44" fmla="*/ 1611798 w 2714632"/>
              <a:gd name="connsiteY44" fmla="*/ 781626 h 2767998"/>
              <a:gd name="connsiteX45" fmla="*/ 1581519 w 2714632"/>
              <a:gd name="connsiteY45" fmla="*/ 902739 h 2767998"/>
              <a:gd name="connsiteX46" fmla="*/ 1563353 w 2714632"/>
              <a:gd name="connsiteY46" fmla="*/ 1029907 h 2767998"/>
              <a:gd name="connsiteX47" fmla="*/ 1575464 w 2714632"/>
              <a:gd name="connsiteY47" fmla="*/ 1114686 h 2767998"/>
              <a:gd name="connsiteX48" fmla="*/ 1581519 w 2714632"/>
              <a:gd name="connsiteY48" fmla="*/ 1163131 h 2767998"/>
              <a:gd name="connsiteX49" fmla="*/ 1587575 w 2714632"/>
              <a:gd name="connsiteY49" fmla="*/ 1211576 h 2767998"/>
              <a:gd name="connsiteX50" fmla="*/ 1629964 w 2714632"/>
              <a:gd name="connsiteY50" fmla="*/ 1362967 h 2767998"/>
              <a:gd name="connsiteX51" fmla="*/ 1757133 w 2714632"/>
              <a:gd name="connsiteY51" fmla="*/ 1568858 h 2767998"/>
              <a:gd name="connsiteX52" fmla="*/ 1775300 w 2714632"/>
              <a:gd name="connsiteY52" fmla="*/ 1732360 h 2767998"/>
              <a:gd name="connsiteX53" fmla="*/ 1817689 w 2714632"/>
              <a:gd name="connsiteY53" fmla="*/ 1901918 h 2767998"/>
              <a:gd name="connsiteX54" fmla="*/ 1920635 w 2714632"/>
              <a:gd name="connsiteY54" fmla="*/ 2089642 h 2767998"/>
              <a:gd name="connsiteX55" fmla="*/ 1975135 w 2714632"/>
              <a:gd name="connsiteY55" fmla="*/ 2241033 h 2767998"/>
              <a:gd name="connsiteX56" fmla="*/ 2011469 w 2714632"/>
              <a:gd name="connsiteY56" fmla="*/ 2374257 h 2767998"/>
              <a:gd name="connsiteX57" fmla="*/ 2078081 w 2714632"/>
              <a:gd name="connsiteY57" fmla="*/ 2446925 h 2767998"/>
              <a:gd name="connsiteX58" fmla="*/ 2290028 w 2714632"/>
              <a:gd name="connsiteY58" fmla="*/ 2434813 h 2767998"/>
              <a:gd name="connsiteX59" fmla="*/ 2181027 w 2714632"/>
              <a:gd name="connsiteY59" fmla="*/ 2519592 h 2767998"/>
              <a:gd name="connsiteX60" fmla="*/ 2017525 w 2714632"/>
              <a:gd name="connsiteY60" fmla="*/ 2580148 h 2767998"/>
              <a:gd name="connsiteX61" fmla="*/ 1872190 w 2714632"/>
              <a:gd name="connsiteY61" fmla="*/ 2331868 h 2767998"/>
              <a:gd name="connsiteX62" fmla="*/ 1363517 w 2714632"/>
              <a:gd name="connsiteY62" fmla="*/ 1369023 h 2767998"/>
              <a:gd name="connsiteX63" fmla="*/ 1315072 w 2714632"/>
              <a:gd name="connsiteY63" fmla="*/ 1411412 h 2767998"/>
              <a:gd name="connsiteX64" fmla="*/ 1066791 w 2714632"/>
              <a:gd name="connsiteY64" fmla="*/ 1726305 h 2767998"/>
              <a:gd name="connsiteX65" fmla="*/ 860900 w 2714632"/>
              <a:gd name="connsiteY65" fmla="*/ 2035142 h 2767998"/>
              <a:gd name="connsiteX66" fmla="*/ 679231 w 2714632"/>
              <a:gd name="connsiteY66" fmla="*/ 2380313 h 2767998"/>
              <a:gd name="connsiteX67" fmla="*/ 636841 w 2714632"/>
              <a:gd name="connsiteY67" fmla="*/ 2555926 h 2767998"/>
              <a:gd name="connsiteX68" fmla="*/ 461228 w 2714632"/>
              <a:gd name="connsiteY68" fmla="*/ 2495370 h 2767998"/>
              <a:gd name="connsiteX69" fmla="*/ 576285 w 2714632"/>
              <a:gd name="connsiteY69" fmla="*/ 2356090 h 2767998"/>
              <a:gd name="connsiteX70" fmla="*/ 655008 w 2714632"/>
              <a:gd name="connsiteY70" fmla="*/ 2016975 h 2767998"/>
              <a:gd name="connsiteX71" fmla="*/ 921456 w 2714632"/>
              <a:gd name="connsiteY71" fmla="*/ 1702082 h 2767998"/>
              <a:gd name="connsiteX72" fmla="*/ 1000179 w 2714632"/>
              <a:gd name="connsiteY72" fmla="*/ 1393245 h 2767998"/>
              <a:gd name="connsiteX73" fmla="*/ 1097069 w 2714632"/>
              <a:gd name="connsiteY73" fmla="*/ 1284244 h 2767998"/>
              <a:gd name="connsiteX74" fmla="*/ 1133403 w 2714632"/>
              <a:gd name="connsiteY74" fmla="*/ 1132853 h 276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714632" h="2767998">
                <a:moveTo>
                  <a:pt x="1321127" y="2755762"/>
                </a:moveTo>
                <a:cubicBezTo>
                  <a:pt x="1267131" y="2766359"/>
                  <a:pt x="1213135" y="2776957"/>
                  <a:pt x="1193959" y="2755762"/>
                </a:cubicBezTo>
                <a:cubicBezTo>
                  <a:pt x="1174783" y="2734567"/>
                  <a:pt x="1222218" y="2705298"/>
                  <a:pt x="1206070" y="2628593"/>
                </a:cubicBezTo>
                <a:cubicBezTo>
                  <a:pt x="1189922" y="2551888"/>
                  <a:pt x="1118264" y="2359118"/>
                  <a:pt x="1097069" y="2295534"/>
                </a:cubicBezTo>
                <a:cubicBezTo>
                  <a:pt x="1075874" y="2231950"/>
                  <a:pt x="1072846" y="2320766"/>
                  <a:pt x="1078902" y="2247089"/>
                </a:cubicBezTo>
                <a:cubicBezTo>
                  <a:pt x="1084958" y="2173412"/>
                  <a:pt x="1128357" y="1948344"/>
                  <a:pt x="1133403" y="1853473"/>
                </a:cubicBezTo>
                <a:cubicBezTo>
                  <a:pt x="1138449" y="1758602"/>
                  <a:pt x="1114226" y="1772731"/>
                  <a:pt x="1109180" y="1677860"/>
                </a:cubicBezTo>
                <a:cubicBezTo>
                  <a:pt x="1104134" y="1582989"/>
                  <a:pt x="1099088" y="1380125"/>
                  <a:pt x="1103125" y="1284244"/>
                </a:cubicBezTo>
                <a:cubicBezTo>
                  <a:pt x="1107162" y="1188363"/>
                  <a:pt x="1124320" y="1156066"/>
                  <a:pt x="1133403" y="1102575"/>
                </a:cubicBezTo>
                <a:cubicBezTo>
                  <a:pt x="1142486" y="1049084"/>
                  <a:pt x="1174783" y="1042018"/>
                  <a:pt x="1157625" y="963295"/>
                </a:cubicBezTo>
                <a:cubicBezTo>
                  <a:pt x="1140467" y="884572"/>
                  <a:pt x="1100097" y="688774"/>
                  <a:pt x="1030457" y="630236"/>
                </a:cubicBezTo>
                <a:cubicBezTo>
                  <a:pt x="960817" y="571698"/>
                  <a:pt x="834658" y="615097"/>
                  <a:pt x="739787" y="612069"/>
                </a:cubicBezTo>
                <a:cubicBezTo>
                  <a:pt x="644916" y="609041"/>
                  <a:pt x="542979" y="617115"/>
                  <a:pt x="461228" y="612069"/>
                </a:cubicBezTo>
                <a:cubicBezTo>
                  <a:pt x="379477" y="607023"/>
                  <a:pt x="319930" y="585828"/>
                  <a:pt x="249281" y="581791"/>
                </a:cubicBezTo>
                <a:cubicBezTo>
                  <a:pt x="178632" y="577754"/>
                  <a:pt x="78714" y="597939"/>
                  <a:pt x="37334" y="587846"/>
                </a:cubicBezTo>
                <a:cubicBezTo>
                  <a:pt x="-4046" y="577753"/>
                  <a:pt x="-1018" y="547475"/>
                  <a:pt x="1000" y="521234"/>
                </a:cubicBezTo>
                <a:cubicBezTo>
                  <a:pt x="3018" y="494993"/>
                  <a:pt x="16139" y="442511"/>
                  <a:pt x="49445" y="430400"/>
                </a:cubicBezTo>
                <a:cubicBezTo>
                  <a:pt x="82751" y="418289"/>
                  <a:pt x="200836" y="448567"/>
                  <a:pt x="200836" y="448567"/>
                </a:cubicBezTo>
                <a:lnTo>
                  <a:pt x="630786" y="490956"/>
                </a:lnTo>
                <a:cubicBezTo>
                  <a:pt x="712537" y="501049"/>
                  <a:pt x="648953" y="509123"/>
                  <a:pt x="691342" y="509123"/>
                </a:cubicBezTo>
                <a:cubicBezTo>
                  <a:pt x="733731" y="509123"/>
                  <a:pt x="813464" y="501049"/>
                  <a:pt x="885122" y="490956"/>
                </a:cubicBezTo>
                <a:cubicBezTo>
                  <a:pt x="956780" y="480863"/>
                  <a:pt x="1074865" y="460678"/>
                  <a:pt x="1121292" y="448567"/>
                </a:cubicBezTo>
                <a:cubicBezTo>
                  <a:pt x="1167718" y="436456"/>
                  <a:pt x="1166709" y="461688"/>
                  <a:pt x="1163681" y="418289"/>
                </a:cubicBezTo>
                <a:cubicBezTo>
                  <a:pt x="1160653" y="374890"/>
                  <a:pt x="1086977" y="255796"/>
                  <a:pt x="1103125" y="188175"/>
                </a:cubicBezTo>
                <a:cubicBezTo>
                  <a:pt x="1119273" y="120554"/>
                  <a:pt x="1208089" y="40822"/>
                  <a:pt x="1260571" y="12562"/>
                </a:cubicBezTo>
                <a:cubicBezTo>
                  <a:pt x="1313053" y="-15698"/>
                  <a:pt x="1369572" y="11552"/>
                  <a:pt x="1418017" y="18617"/>
                </a:cubicBezTo>
                <a:cubicBezTo>
                  <a:pt x="1466462" y="25682"/>
                  <a:pt x="1520963" y="31738"/>
                  <a:pt x="1551241" y="54951"/>
                </a:cubicBezTo>
                <a:cubicBezTo>
                  <a:pt x="1581519" y="78164"/>
                  <a:pt x="1588584" y="114498"/>
                  <a:pt x="1599686" y="157897"/>
                </a:cubicBezTo>
                <a:cubicBezTo>
                  <a:pt x="1610788" y="201296"/>
                  <a:pt x="1620881" y="273963"/>
                  <a:pt x="1617853" y="315343"/>
                </a:cubicBezTo>
                <a:cubicBezTo>
                  <a:pt x="1614825" y="356723"/>
                  <a:pt x="1559315" y="384982"/>
                  <a:pt x="1581519" y="406177"/>
                </a:cubicBezTo>
                <a:cubicBezTo>
                  <a:pt x="1603723" y="427372"/>
                  <a:pt x="1712725" y="430400"/>
                  <a:pt x="1751077" y="442511"/>
                </a:cubicBezTo>
                <a:cubicBezTo>
                  <a:pt x="1789429" y="454622"/>
                  <a:pt x="1770253" y="473799"/>
                  <a:pt x="1811633" y="478845"/>
                </a:cubicBezTo>
                <a:cubicBezTo>
                  <a:pt x="1853013" y="483891"/>
                  <a:pt x="1999358" y="472789"/>
                  <a:pt x="1999358" y="472789"/>
                </a:cubicBezTo>
                <a:cubicBezTo>
                  <a:pt x="2063951" y="470771"/>
                  <a:pt x="2137629" y="465725"/>
                  <a:pt x="2199194" y="466734"/>
                </a:cubicBezTo>
                <a:cubicBezTo>
                  <a:pt x="2260759" y="467743"/>
                  <a:pt x="2316269" y="480863"/>
                  <a:pt x="2368751" y="478845"/>
                </a:cubicBezTo>
                <a:cubicBezTo>
                  <a:pt x="2421233" y="476827"/>
                  <a:pt x="2460595" y="461688"/>
                  <a:pt x="2514086" y="454623"/>
                </a:cubicBezTo>
                <a:cubicBezTo>
                  <a:pt x="2567577" y="447558"/>
                  <a:pt x="2660431" y="423335"/>
                  <a:pt x="2689700" y="436456"/>
                </a:cubicBezTo>
                <a:cubicBezTo>
                  <a:pt x="2718969" y="449577"/>
                  <a:pt x="2692728" y="509124"/>
                  <a:pt x="2689700" y="533346"/>
                </a:cubicBezTo>
                <a:cubicBezTo>
                  <a:pt x="2686672" y="557568"/>
                  <a:pt x="2758331" y="568670"/>
                  <a:pt x="2671533" y="581791"/>
                </a:cubicBezTo>
                <a:cubicBezTo>
                  <a:pt x="2584736" y="594911"/>
                  <a:pt x="2270851" y="607023"/>
                  <a:pt x="2168915" y="612069"/>
                </a:cubicBezTo>
                <a:cubicBezTo>
                  <a:pt x="2066979" y="617115"/>
                  <a:pt x="2104322" y="607023"/>
                  <a:pt x="2059914" y="612069"/>
                </a:cubicBezTo>
                <a:cubicBezTo>
                  <a:pt x="2015506" y="617115"/>
                  <a:pt x="1957978" y="639319"/>
                  <a:pt x="1902468" y="642347"/>
                </a:cubicBezTo>
                <a:cubicBezTo>
                  <a:pt x="1846958" y="645375"/>
                  <a:pt x="1766217" y="630236"/>
                  <a:pt x="1726855" y="630236"/>
                </a:cubicBezTo>
                <a:cubicBezTo>
                  <a:pt x="1687493" y="630236"/>
                  <a:pt x="1685474" y="617115"/>
                  <a:pt x="1666298" y="642347"/>
                </a:cubicBezTo>
                <a:cubicBezTo>
                  <a:pt x="1647122" y="667579"/>
                  <a:pt x="1625928" y="738227"/>
                  <a:pt x="1611798" y="781626"/>
                </a:cubicBezTo>
                <a:cubicBezTo>
                  <a:pt x="1597668" y="825025"/>
                  <a:pt x="1589593" y="861359"/>
                  <a:pt x="1581519" y="902739"/>
                </a:cubicBezTo>
                <a:cubicBezTo>
                  <a:pt x="1573445" y="944119"/>
                  <a:pt x="1564362" y="994583"/>
                  <a:pt x="1563353" y="1029907"/>
                </a:cubicBezTo>
                <a:cubicBezTo>
                  <a:pt x="1562344" y="1065231"/>
                  <a:pt x="1572436" y="1092482"/>
                  <a:pt x="1575464" y="1114686"/>
                </a:cubicBezTo>
                <a:cubicBezTo>
                  <a:pt x="1578492" y="1136890"/>
                  <a:pt x="1581519" y="1163131"/>
                  <a:pt x="1581519" y="1163131"/>
                </a:cubicBezTo>
                <a:cubicBezTo>
                  <a:pt x="1583537" y="1179279"/>
                  <a:pt x="1579501" y="1178270"/>
                  <a:pt x="1587575" y="1211576"/>
                </a:cubicBezTo>
                <a:cubicBezTo>
                  <a:pt x="1595649" y="1244882"/>
                  <a:pt x="1601704" y="1303420"/>
                  <a:pt x="1629964" y="1362967"/>
                </a:cubicBezTo>
                <a:cubicBezTo>
                  <a:pt x="1658224" y="1422514"/>
                  <a:pt x="1732910" y="1507293"/>
                  <a:pt x="1757133" y="1568858"/>
                </a:cubicBezTo>
                <a:cubicBezTo>
                  <a:pt x="1781356" y="1630423"/>
                  <a:pt x="1765207" y="1676850"/>
                  <a:pt x="1775300" y="1732360"/>
                </a:cubicBezTo>
                <a:cubicBezTo>
                  <a:pt x="1785393" y="1787870"/>
                  <a:pt x="1793467" y="1842371"/>
                  <a:pt x="1817689" y="1901918"/>
                </a:cubicBezTo>
                <a:cubicBezTo>
                  <a:pt x="1841912" y="1961465"/>
                  <a:pt x="1894394" y="2033123"/>
                  <a:pt x="1920635" y="2089642"/>
                </a:cubicBezTo>
                <a:cubicBezTo>
                  <a:pt x="1946876" y="2146161"/>
                  <a:pt x="1959996" y="2193597"/>
                  <a:pt x="1975135" y="2241033"/>
                </a:cubicBezTo>
                <a:cubicBezTo>
                  <a:pt x="1990274" y="2288469"/>
                  <a:pt x="1994311" y="2339942"/>
                  <a:pt x="2011469" y="2374257"/>
                </a:cubicBezTo>
                <a:cubicBezTo>
                  <a:pt x="2028627" y="2408572"/>
                  <a:pt x="2031655" y="2436832"/>
                  <a:pt x="2078081" y="2446925"/>
                </a:cubicBezTo>
                <a:cubicBezTo>
                  <a:pt x="2124508" y="2457018"/>
                  <a:pt x="2272870" y="2422702"/>
                  <a:pt x="2290028" y="2434813"/>
                </a:cubicBezTo>
                <a:cubicBezTo>
                  <a:pt x="2307186" y="2446924"/>
                  <a:pt x="2226444" y="2495370"/>
                  <a:pt x="2181027" y="2519592"/>
                </a:cubicBezTo>
                <a:cubicBezTo>
                  <a:pt x="2135610" y="2543814"/>
                  <a:pt x="2068998" y="2611435"/>
                  <a:pt x="2017525" y="2580148"/>
                </a:cubicBezTo>
                <a:cubicBezTo>
                  <a:pt x="1966052" y="2548861"/>
                  <a:pt x="1981191" y="2533722"/>
                  <a:pt x="1872190" y="2331868"/>
                </a:cubicBezTo>
                <a:cubicBezTo>
                  <a:pt x="1763189" y="2130014"/>
                  <a:pt x="1456370" y="1522432"/>
                  <a:pt x="1363517" y="1369023"/>
                </a:cubicBezTo>
                <a:cubicBezTo>
                  <a:pt x="1270664" y="1215614"/>
                  <a:pt x="1364526" y="1351865"/>
                  <a:pt x="1315072" y="1411412"/>
                </a:cubicBezTo>
                <a:cubicBezTo>
                  <a:pt x="1265618" y="1470959"/>
                  <a:pt x="1142486" y="1622350"/>
                  <a:pt x="1066791" y="1726305"/>
                </a:cubicBezTo>
                <a:cubicBezTo>
                  <a:pt x="991096" y="1830260"/>
                  <a:pt x="925493" y="1926141"/>
                  <a:pt x="860900" y="2035142"/>
                </a:cubicBezTo>
                <a:cubicBezTo>
                  <a:pt x="796307" y="2144143"/>
                  <a:pt x="716574" y="2293516"/>
                  <a:pt x="679231" y="2380313"/>
                </a:cubicBezTo>
                <a:cubicBezTo>
                  <a:pt x="641888" y="2467110"/>
                  <a:pt x="673175" y="2536750"/>
                  <a:pt x="636841" y="2555926"/>
                </a:cubicBezTo>
                <a:cubicBezTo>
                  <a:pt x="600507" y="2575102"/>
                  <a:pt x="471321" y="2528676"/>
                  <a:pt x="461228" y="2495370"/>
                </a:cubicBezTo>
                <a:cubicBezTo>
                  <a:pt x="451135" y="2462064"/>
                  <a:pt x="543988" y="2435822"/>
                  <a:pt x="576285" y="2356090"/>
                </a:cubicBezTo>
                <a:cubicBezTo>
                  <a:pt x="608582" y="2276358"/>
                  <a:pt x="597480" y="2125976"/>
                  <a:pt x="655008" y="2016975"/>
                </a:cubicBezTo>
                <a:cubicBezTo>
                  <a:pt x="712536" y="1907974"/>
                  <a:pt x="863927" y="1806037"/>
                  <a:pt x="921456" y="1702082"/>
                </a:cubicBezTo>
                <a:cubicBezTo>
                  <a:pt x="978985" y="1598127"/>
                  <a:pt x="970910" y="1462885"/>
                  <a:pt x="1000179" y="1393245"/>
                </a:cubicBezTo>
                <a:cubicBezTo>
                  <a:pt x="1029448" y="1323605"/>
                  <a:pt x="1074865" y="1327643"/>
                  <a:pt x="1097069" y="1284244"/>
                </a:cubicBezTo>
                <a:cubicBezTo>
                  <a:pt x="1119273" y="1240845"/>
                  <a:pt x="1126338" y="1186849"/>
                  <a:pt x="1133403" y="1132853"/>
                </a:cubicBezTo>
              </a:path>
            </a:pathLst>
          </a:custGeom>
          <a:solidFill>
            <a:srgbClr val="FF0030">
              <a:alpha val="4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DB460CA2-05F7-A044-980D-F6E226260334}"/>
              </a:ext>
            </a:extLst>
          </p:cNvPr>
          <p:cNvSpPr/>
          <p:nvPr/>
        </p:nvSpPr>
        <p:spPr>
          <a:xfrm>
            <a:off x="1650263" y="2971632"/>
            <a:ext cx="88218" cy="452015"/>
          </a:xfrm>
          <a:custGeom>
            <a:avLst/>
            <a:gdLst>
              <a:gd name="connsiteX0" fmla="*/ 87703 w 88218"/>
              <a:gd name="connsiteY0" fmla="*/ 316575 h 452015"/>
              <a:gd name="connsiteX1" fmla="*/ 45313 w 88218"/>
              <a:gd name="connsiteY1" fmla="*/ 7738 h 452015"/>
              <a:gd name="connsiteX2" fmla="*/ 2924 w 88218"/>
              <a:gd name="connsiteY2" fmla="*/ 122794 h 452015"/>
              <a:gd name="connsiteX3" fmla="*/ 15035 w 88218"/>
              <a:gd name="connsiteY3" fmla="*/ 443743 h 452015"/>
              <a:gd name="connsiteX4" fmla="*/ 87703 w 88218"/>
              <a:gd name="connsiteY4" fmla="*/ 316575 h 452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18" h="452015">
                <a:moveTo>
                  <a:pt x="87703" y="316575"/>
                </a:moveTo>
                <a:cubicBezTo>
                  <a:pt x="92749" y="243907"/>
                  <a:pt x="59443" y="40035"/>
                  <a:pt x="45313" y="7738"/>
                </a:cubicBezTo>
                <a:cubicBezTo>
                  <a:pt x="31183" y="-24559"/>
                  <a:pt x="7970" y="50126"/>
                  <a:pt x="2924" y="122794"/>
                </a:cubicBezTo>
                <a:cubicBezTo>
                  <a:pt x="-2122" y="195462"/>
                  <a:pt x="-2123" y="407409"/>
                  <a:pt x="15035" y="443743"/>
                </a:cubicBezTo>
                <a:cubicBezTo>
                  <a:pt x="32192" y="480077"/>
                  <a:pt x="82657" y="389243"/>
                  <a:pt x="87703" y="316575"/>
                </a:cubicBezTo>
                <a:close/>
              </a:path>
            </a:pathLst>
          </a:custGeom>
          <a:solidFill>
            <a:srgbClr val="FF0030">
              <a:alpha val="4588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Freeform 11">
            <a:extLst>
              <a:ext uri="{FF2B5EF4-FFF2-40B4-BE49-F238E27FC236}">
                <a16:creationId xmlns:a16="http://schemas.microsoft.com/office/drawing/2014/main" id="{60C47AFF-88B9-1142-946A-BC24117338B1}"/>
              </a:ext>
            </a:extLst>
          </p:cNvPr>
          <p:cNvSpPr/>
          <p:nvPr/>
        </p:nvSpPr>
        <p:spPr>
          <a:xfrm>
            <a:off x="1671877" y="3149900"/>
            <a:ext cx="244399" cy="679348"/>
          </a:xfrm>
          <a:custGeom>
            <a:avLst/>
            <a:gdLst>
              <a:gd name="connsiteX0" fmla="*/ 138756 w 244399"/>
              <a:gd name="connsiteY0" fmla="*/ 677258 h 679348"/>
              <a:gd name="connsiteX1" fmla="*/ 187201 w 244399"/>
              <a:gd name="connsiteY1" fmla="*/ 356309 h 679348"/>
              <a:gd name="connsiteX2" fmla="*/ 241702 w 244399"/>
              <a:gd name="connsiteY2" fmla="*/ 53528 h 679348"/>
              <a:gd name="connsiteX3" fmla="*/ 211424 w 244399"/>
              <a:gd name="connsiteY3" fmla="*/ 23250 h 679348"/>
              <a:gd name="connsiteX4" fmla="*/ 5532 w 244399"/>
              <a:gd name="connsiteY4" fmla="*/ 301809 h 679348"/>
              <a:gd name="connsiteX5" fmla="*/ 60033 w 244399"/>
              <a:gd name="connsiteY5" fmla="*/ 247308 h 679348"/>
              <a:gd name="connsiteX6" fmla="*/ 72144 w 244399"/>
              <a:gd name="connsiteY6" fmla="*/ 483477 h 679348"/>
              <a:gd name="connsiteX7" fmla="*/ 138756 w 244399"/>
              <a:gd name="connsiteY7" fmla="*/ 677258 h 67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399" h="679348">
                <a:moveTo>
                  <a:pt x="138756" y="677258"/>
                </a:moveTo>
                <a:cubicBezTo>
                  <a:pt x="157932" y="656063"/>
                  <a:pt x="170043" y="460264"/>
                  <a:pt x="187201" y="356309"/>
                </a:cubicBezTo>
                <a:cubicBezTo>
                  <a:pt x="204359" y="252354"/>
                  <a:pt x="241702" y="53528"/>
                  <a:pt x="241702" y="53528"/>
                </a:cubicBezTo>
                <a:cubicBezTo>
                  <a:pt x="245739" y="-1982"/>
                  <a:pt x="250786" y="-18130"/>
                  <a:pt x="211424" y="23250"/>
                </a:cubicBezTo>
                <a:cubicBezTo>
                  <a:pt x="172062" y="64630"/>
                  <a:pt x="30764" y="264466"/>
                  <a:pt x="5532" y="301809"/>
                </a:cubicBezTo>
                <a:cubicBezTo>
                  <a:pt x="-19700" y="339152"/>
                  <a:pt x="48931" y="217030"/>
                  <a:pt x="60033" y="247308"/>
                </a:cubicBezTo>
                <a:cubicBezTo>
                  <a:pt x="71135" y="277586"/>
                  <a:pt x="61042" y="413837"/>
                  <a:pt x="72144" y="483477"/>
                </a:cubicBezTo>
                <a:cubicBezTo>
                  <a:pt x="83246" y="553117"/>
                  <a:pt x="119580" y="698453"/>
                  <a:pt x="138756" y="677258"/>
                </a:cubicBezTo>
                <a:close/>
              </a:path>
            </a:pathLst>
          </a:custGeom>
          <a:solidFill>
            <a:srgbClr val="FF0030">
              <a:alpha val="4588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a:extLst>
              <a:ext uri="{FF2B5EF4-FFF2-40B4-BE49-F238E27FC236}">
                <a16:creationId xmlns:a16="http://schemas.microsoft.com/office/drawing/2014/main" id="{BABC17E9-1F2F-6B42-8CDD-78F4B54A7EBB}"/>
              </a:ext>
            </a:extLst>
          </p:cNvPr>
          <p:cNvSpPr txBox="1"/>
          <p:nvPr/>
        </p:nvSpPr>
        <p:spPr>
          <a:xfrm rot="20747271">
            <a:off x="5110658" y="3919415"/>
            <a:ext cx="4346272" cy="923330"/>
          </a:xfrm>
          <a:prstGeom prst="rect">
            <a:avLst/>
          </a:prstGeom>
          <a:noFill/>
        </p:spPr>
        <p:txBody>
          <a:bodyPr wrap="square" rtlCol="0">
            <a:spAutoFit/>
          </a:bodyPr>
          <a:lstStyle/>
          <a:p>
            <a:pPr algn="ctr"/>
            <a:r>
              <a:rPr lang="en-US" sz="5400" dirty="0" err="1">
                <a:solidFill>
                  <a:srgbClr val="C00000"/>
                </a:solidFill>
                <a:latin typeface="Ink Free" panose="03080402000500000000" pitchFamily="66" charset="0"/>
              </a:rPr>
              <a:t>Metonymie</a:t>
            </a:r>
            <a:endParaRPr lang="en-US" sz="3600" dirty="0" err="1">
              <a:solidFill>
                <a:srgbClr val="C00000"/>
              </a:solidFill>
              <a:latin typeface="Ink Free" panose="03080402000500000000" pitchFamily="66" charset="0"/>
            </a:endParaRPr>
          </a:p>
        </p:txBody>
      </p:sp>
    </p:spTree>
    <p:extLst>
      <p:ext uri="{BB962C8B-B14F-4D97-AF65-F5344CB8AC3E}">
        <p14:creationId xmlns:p14="http://schemas.microsoft.com/office/powerpoint/2010/main" val="411154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A7F57-CB8B-1742-B602-F34C1F4FC602}"/>
              </a:ext>
            </a:extLst>
          </p:cNvPr>
          <p:cNvSpPr>
            <a:spLocks noGrp="1"/>
          </p:cNvSpPr>
          <p:nvPr>
            <p:ph type="title"/>
          </p:nvPr>
        </p:nvSpPr>
        <p:spPr/>
        <p:txBody>
          <a:bodyPr/>
          <a:lstStyle/>
          <a:p>
            <a:r>
              <a:rPr lang="en-US"/>
              <a:t>Beispiel: </a:t>
            </a:r>
            <a:r>
              <a:rPr lang="en-US" i="1"/>
              <a:t>Bein</a:t>
            </a:r>
            <a:endParaRPr lang="en-US"/>
          </a:p>
        </p:txBody>
      </p:sp>
      <p:sp>
        <p:nvSpPr>
          <p:cNvPr id="3" name="Footer Placeholder 2">
            <a:extLst>
              <a:ext uri="{FF2B5EF4-FFF2-40B4-BE49-F238E27FC236}">
                <a16:creationId xmlns:a16="http://schemas.microsoft.com/office/drawing/2014/main" id="{794D0823-B4D2-9E48-8D72-340C3C9329FF}"/>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5B3EF28A-333B-9046-8434-0DB80D37A143}"/>
              </a:ext>
            </a:extLst>
          </p:cNvPr>
          <p:cNvSpPr>
            <a:spLocks noGrp="1"/>
          </p:cNvSpPr>
          <p:nvPr>
            <p:ph type="sldNum" sz="quarter" idx="12"/>
          </p:nvPr>
        </p:nvSpPr>
        <p:spPr/>
        <p:txBody>
          <a:bodyPr/>
          <a:lstStyle/>
          <a:p>
            <a:fld id="{9D195BCC-3514-4B1B-9C18-24F3D67EC549}" type="slidenum">
              <a:rPr lang="de-DE" smtClean="0"/>
              <a:t>17</a:t>
            </a:fld>
            <a:endParaRPr lang="de-DE" dirty="0"/>
          </a:p>
        </p:txBody>
      </p:sp>
      <p:sp>
        <p:nvSpPr>
          <p:cNvPr id="5" name="Text Placeholder 4">
            <a:extLst>
              <a:ext uri="{FF2B5EF4-FFF2-40B4-BE49-F238E27FC236}">
                <a16:creationId xmlns:a16="http://schemas.microsoft.com/office/drawing/2014/main" id="{B89F5E55-0E4F-8B41-B915-6DB264B2493C}"/>
              </a:ext>
            </a:extLst>
          </p:cNvPr>
          <p:cNvSpPr>
            <a:spLocks noGrp="1"/>
          </p:cNvSpPr>
          <p:nvPr>
            <p:ph type="body" sz="quarter" idx="13"/>
          </p:nvPr>
        </p:nvSpPr>
        <p:spPr>
          <a:xfrm>
            <a:off x="1187624" y="1389533"/>
            <a:ext cx="8096250" cy="3492500"/>
          </a:xfrm>
        </p:spPr>
        <p:txBody>
          <a:bodyPr/>
          <a:lstStyle/>
          <a:p>
            <a:r>
              <a:rPr lang="en-US" i="1">
                <a:solidFill>
                  <a:schemeClr val="bg1">
                    <a:lumMod val="50000"/>
                  </a:schemeClr>
                </a:solidFill>
              </a:rPr>
              <a:t>Dinumerauerunt omnia </a:t>
            </a:r>
            <a:r>
              <a:rPr lang="en-US" i="1">
                <a:solidFill>
                  <a:schemeClr val="accent4">
                    <a:lumMod val="40000"/>
                    <a:lumOff val="60000"/>
                  </a:schemeClr>
                </a:solidFill>
              </a:rPr>
              <a:t>ossa</a:t>
            </a:r>
            <a:r>
              <a:rPr lang="en-US" i="1">
                <a:solidFill>
                  <a:schemeClr val="bg1">
                    <a:lumMod val="50000"/>
                  </a:schemeClr>
                </a:solidFill>
              </a:rPr>
              <a:t> mea. </a:t>
            </a:r>
            <a:br>
              <a:rPr lang="en-US" i="1"/>
            </a:br>
            <a:r>
              <a:rPr lang="en-US" i="1"/>
              <a:t>Sie gezalton alliu miniu </a:t>
            </a:r>
            <a:r>
              <a:rPr lang="en-US" i="1">
                <a:solidFill>
                  <a:srgbClr val="C00000"/>
                </a:solidFill>
              </a:rPr>
              <a:t>bêin</a:t>
            </a:r>
            <a:r>
              <a:rPr lang="en-US" i="1"/>
              <a:t> </a:t>
            </a:r>
            <a:br>
              <a:rPr lang="en-US"/>
            </a:br>
            <a:r>
              <a:rPr lang="en-US"/>
              <a:t>(Notker, Psalter, 11. Jh.)</a:t>
            </a:r>
          </a:p>
          <a:p>
            <a:endParaRPr lang="en-US"/>
          </a:p>
          <a:p>
            <a:r>
              <a:rPr lang="en-US"/>
              <a:t>durch unſer brode nam er </a:t>
            </a:r>
            <a:r>
              <a:rPr lang="en-US">
                <a:solidFill>
                  <a:srgbClr val="C00000"/>
                </a:solidFill>
              </a:rPr>
              <a:t>bain</a:t>
            </a:r>
            <a:r>
              <a:rPr lang="en-US"/>
              <a:t> und flaiſc </a:t>
            </a:r>
            <a:br>
              <a:rPr lang="en-US"/>
            </a:br>
            <a:r>
              <a:rPr lang="en-US"/>
              <a:t>(Kaiserchronik, 12. Jh.)</a:t>
            </a:r>
          </a:p>
          <a:p>
            <a:endParaRPr lang="en-US"/>
          </a:p>
          <a:p>
            <a:r>
              <a:rPr lang="en-US"/>
              <a:t>Mít tíen </a:t>
            </a:r>
            <a:r>
              <a:rPr lang="en-US">
                <a:solidFill>
                  <a:srgbClr val="C00000"/>
                </a:solidFill>
              </a:rPr>
              <a:t>béinen</a:t>
            </a:r>
            <a:r>
              <a:rPr lang="en-US"/>
              <a:t> tréttot ér cętum </a:t>
            </a:r>
            <a:br>
              <a:rPr lang="en-US"/>
            </a:br>
            <a:r>
              <a:rPr lang="en-US"/>
              <a:t>'Mit den Beinen tritt er den Walfisch'</a:t>
            </a:r>
            <a:br>
              <a:rPr lang="en-US"/>
            </a:br>
            <a:r>
              <a:rPr lang="en-US"/>
              <a:t>(Notker, Martianus Capella, 11. Jh.)</a:t>
            </a:r>
          </a:p>
        </p:txBody>
      </p:sp>
      <p:pic>
        <p:nvPicPr>
          <p:cNvPr id="2050" name="Picture 2" descr="Kickboxing, Karate, Fight, Girl, Kick, Sport, Woman">
            <a:extLst>
              <a:ext uri="{FF2B5EF4-FFF2-40B4-BE49-F238E27FC236}">
                <a16:creationId xmlns:a16="http://schemas.microsoft.com/office/drawing/2014/main" id="{2377F407-5364-5644-ADA1-0B75C385D5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6951" y="1406028"/>
            <a:ext cx="4061553" cy="36741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one, Dog, Skeleton">
            <a:extLst>
              <a:ext uri="{FF2B5EF4-FFF2-40B4-BE49-F238E27FC236}">
                <a16:creationId xmlns:a16="http://schemas.microsoft.com/office/drawing/2014/main" id="{49DDB6AD-18E2-E74E-9490-2A0C8DCC1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2" y="330910"/>
            <a:ext cx="3419872" cy="17099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ickboxing, Karate, Fight, Girl, Kick, Sport, Woman">
            <a:extLst>
              <a:ext uri="{FF2B5EF4-FFF2-40B4-BE49-F238E27FC236}">
                <a16:creationId xmlns:a16="http://schemas.microsoft.com/office/drawing/2014/main" id="{6E6E4FBD-2A32-E34F-9728-FDFDCD4D54DE}"/>
              </a:ext>
            </a:extLst>
          </p:cNvPr>
          <p:cNvPicPr>
            <a:picLocks noChangeAspect="1" noChangeArrowheads="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t="47493" r="33242" b="34869"/>
          <a:stretch/>
        </p:blipFill>
        <p:spPr bwMode="auto">
          <a:xfrm>
            <a:off x="5046951" y="3150989"/>
            <a:ext cx="2711404" cy="648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667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B4A78-4B28-9E41-9E15-20D0A980086A}"/>
              </a:ext>
            </a:extLst>
          </p:cNvPr>
          <p:cNvSpPr>
            <a:spLocks noGrp="1"/>
          </p:cNvSpPr>
          <p:nvPr>
            <p:ph type="title"/>
          </p:nvPr>
        </p:nvSpPr>
        <p:spPr/>
        <p:txBody>
          <a:bodyPr/>
          <a:lstStyle/>
          <a:p>
            <a:r>
              <a:rPr lang="en-US"/>
              <a:t>Konnotation und Denotation</a:t>
            </a:r>
          </a:p>
        </p:txBody>
      </p:sp>
      <p:sp>
        <p:nvSpPr>
          <p:cNvPr id="3" name="Footer Placeholder 2">
            <a:extLst>
              <a:ext uri="{FF2B5EF4-FFF2-40B4-BE49-F238E27FC236}">
                <a16:creationId xmlns:a16="http://schemas.microsoft.com/office/drawing/2014/main" id="{67A3BD7B-E5E7-8D40-ABC5-3859E0A4C9AC}"/>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0826BF0D-C578-D044-A8DD-1C6B69E5773A}"/>
              </a:ext>
            </a:extLst>
          </p:cNvPr>
          <p:cNvSpPr>
            <a:spLocks noGrp="1"/>
          </p:cNvSpPr>
          <p:nvPr>
            <p:ph type="sldNum" sz="quarter" idx="12"/>
          </p:nvPr>
        </p:nvSpPr>
        <p:spPr/>
        <p:txBody>
          <a:bodyPr/>
          <a:lstStyle/>
          <a:p>
            <a:fld id="{9D195BCC-3514-4B1B-9C18-24F3D67EC549}" type="slidenum">
              <a:rPr lang="de-DE" smtClean="0"/>
              <a:t>18</a:t>
            </a:fld>
            <a:endParaRPr lang="de-DE" dirty="0"/>
          </a:p>
        </p:txBody>
      </p:sp>
      <p:pic>
        <p:nvPicPr>
          <p:cNvPr id="3074" name="Picture 2" descr="Headstone, Cemetery, Grave, Graveyard, Death, Memorial">
            <a:extLst>
              <a:ext uri="{FF2B5EF4-FFF2-40B4-BE49-F238E27FC236}">
                <a16:creationId xmlns:a16="http://schemas.microsoft.com/office/drawing/2014/main" id="{26DB88E2-7185-0D4C-9053-2AD75BFB4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7731" y="1628835"/>
            <a:ext cx="2963888" cy="3492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2B676B-D073-154D-9FE7-F299DC5635B6}"/>
              </a:ext>
            </a:extLst>
          </p:cNvPr>
          <p:cNvSpPr txBox="1"/>
          <p:nvPr/>
        </p:nvSpPr>
        <p:spPr>
          <a:xfrm>
            <a:off x="257603" y="1842210"/>
            <a:ext cx="1872208" cy="523220"/>
          </a:xfrm>
          <a:prstGeom prst="rect">
            <a:avLst/>
          </a:prstGeom>
          <a:noFill/>
        </p:spPr>
        <p:txBody>
          <a:bodyPr wrap="square" rtlCol="0">
            <a:spAutoFit/>
          </a:bodyPr>
          <a:lstStyle/>
          <a:p>
            <a:pPr algn="ctr"/>
            <a:r>
              <a:rPr lang="en-US" sz="2800" dirty="0" err="1">
                <a:solidFill>
                  <a:srgbClr val="006AB3"/>
                </a:solidFill>
                <a:latin typeface="Bradley Hand" pitchFamily="2" charset="77"/>
              </a:rPr>
              <a:t>sterben</a:t>
            </a:r>
            <a:endParaRPr lang="en-US" sz="2000" dirty="0" err="1">
              <a:solidFill>
                <a:srgbClr val="006AB3"/>
              </a:solidFill>
              <a:latin typeface="Bradley Hand" pitchFamily="2" charset="77"/>
            </a:endParaRPr>
          </a:p>
        </p:txBody>
      </p:sp>
      <p:sp>
        <p:nvSpPr>
          <p:cNvPr id="8" name="TextBox 7">
            <a:extLst>
              <a:ext uri="{FF2B5EF4-FFF2-40B4-BE49-F238E27FC236}">
                <a16:creationId xmlns:a16="http://schemas.microsoft.com/office/drawing/2014/main" id="{E0F93504-31A9-3E49-B48C-6E8A0EF64F26}"/>
              </a:ext>
            </a:extLst>
          </p:cNvPr>
          <p:cNvSpPr txBox="1"/>
          <p:nvPr/>
        </p:nvSpPr>
        <p:spPr>
          <a:xfrm>
            <a:off x="6822250" y="1067564"/>
            <a:ext cx="1872208" cy="1384995"/>
          </a:xfrm>
          <a:prstGeom prst="rect">
            <a:avLst/>
          </a:prstGeom>
          <a:noFill/>
        </p:spPr>
        <p:txBody>
          <a:bodyPr wrap="square" rtlCol="0">
            <a:spAutoFit/>
          </a:bodyPr>
          <a:lstStyle/>
          <a:p>
            <a:pPr algn="ctr"/>
            <a:r>
              <a:rPr lang="en-US" sz="2800" dirty="0" err="1">
                <a:solidFill>
                  <a:srgbClr val="006AB3"/>
                </a:solidFill>
                <a:latin typeface="Bradley Hand" pitchFamily="2" charset="77"/>
              </a:rPr>
              <a:t>das Zeitliche segnen</a:t>
            </a:r>
            <a:endParaRPr lang="en-US" sz="2000" dirty="0" err="1">
              <a:solidFill>
                <a:srgbClr val="006AB3"/>
              </a:solidFill>
              <a:latin typeface="Bradley Hand" pitchFamily="2" charset="77"/>
            </a:endParaRPr>
          </a:p>
        </p:txBody>
      </p:sp>
      <p:sp>
        <p:nvSpPr>
          <p:cNvPr id="9" name="TextBox 8">
            <a:extLst>
              <a:ext uri="{FF2B5EF4-FFF2-40B4-BE49-F238E27FC236}">
                <a16:creationId xmlns:a16="http://schemas.microsoft.com/office/drawing/2014/main" id="{E7610633-0A46-A145-A155-5574FCD13832}"/>
              </a:ext>
            </a:extLst>
          </p:cNvPr>
          <p:cNvSpPr txBox="1"/>
          <p:nvPr/>
        </p:nvSpPr>
        <p:spPr>
          <a:xfrm>
            <a:off x="733830" y="3311520"/>
            <a:ext cx="1872208" cy="523220"/>
          </a:xfrm>
          <a:prstGeom prst="rect">
            <a:avLst/>
          </a:prstGeom>
          <a:noFill/>
        </p:spPr>
        <p:txBody>
          <a:bodyPr wrap="square" rtlCol="0">
            <a:spAutoFit/>
          </a:bodyPr>
          <a:lstStyle/>
          <a:p>
            <a:pPr algn="ctr"/>
            <a:r>
              <a:rPr lang="en-US" sz="2800" dirty="0" err="1">
                <a:solidFill>
                  <a:srgbClr val="006AB3"/>
                </a:solidFill>
                <a:latin typeface="Bradley Hand" pitchFamily="2" charset="77"/>
              </a:rPr>
              <a:t>krepieren</a:t>
            </a:r>
            <a:endParaRPr lang="en-US" sz="2000" dirty="0" err="1">
              <a:solidFill>
                <a:srgbClr val="006AB3"/>
              </a:solidFill>
              <a:latin typeface="Bradley Hand" pitchFamily="2" charset="77"/>
            </a:endParaRPr>
          </a:p>
        </p:txBody>
      </p:sp>
      <p:sp>
        <p:nvSpPr>
          <p:cNvPr id="10" name="TextBox 9">
            <a:extLst>
              <a:ext uri="{FF2B5EF4-FFF2-40B4-BE49-F238E27FC236}">
                <a16:creationId xmlns:a16="http://schemas.microsoft.com/office/drawing/2014/main" id="{D2FA97B2-611C-7745-8A2F-FF33F90B3B99}"/>
              </a:ext>
            </a:extLst>
          </p:cNvPr>
          <p:cNvSpPr txBox="1"/>
          <p:nvPr/>
        </p:nvSpPr>
        <p:spPr>
          <a:xfrm>
            <a:off x="7009539" y="3512304"/>
            <a:ext cx="1872208" cy="523220"/>
          </a:xfrm>
          <a:prstGeom prst="rect">
            <a:avLst/>
          </a:prstGeom>
          <a:noFill/>
        </p:spPr>
        <p:txBody>
          <a:bodyPr wrap="square" rtlCol="0">
            <a:spAutoFit/>
          </a:bodyPr>
          <a:lstStyle/>
          <a:p>
            <a:pPr algn="ctr"/>
            <a:r>
              <a:rPr lang="en-US" sz="2800" dirty="0" err="1">
                <a:solidFill>
                  <a:srgbClr val="006AB3"/>
                </a:solidFill>
                <a:latin typeface="Bradley Hand" pitchFamily="2" charset="77"/>
              </a:rPr>
              <a:t>abnippeln</a:t>
            </a:r>
            <a:endParaRPr lang="en-US" sz="2000" dirty="0" err="1">
              <a:solidFill>
                <a:srgbClr val="006AB3"/>
              </a:solidFill>
              <a:latin typeface="Bradley Hand" pitchFamily="2" charset="77"/>
            </a:endParaRPr>
          </a:p>
        </p:txBody>
      </p:sp>
      <p:sp>
        <p:nvSpPr>
          <p:cNvPr id="11" name="TextBox 10">
            <a:extLst>
              <a:ext uri="{FF2B5EF4-FFF2-40B4-BE49-F238E27FC236}">
                <a16:creationId xmlns:a16="http://schemas.microsoft.com/office/drawing/2014/main" id="{0C9A3273-9567-3A43-945E-F91A129BDC34}"/>
              </a:ext>
            </a:extLst>
          </p:cNvPr>
          <p:cNvSpPr txBox="1"/>
          <p:nvPr/>
        </p:nvSpPr>
        <p:spPr>
          <a:xfrm>
            <a:off x="1307552" y="1376538"/>
            <a:ext cx="2173773" cy="523220"/>
          </a:xfrm>
          <a:prstGeom prst="rect">
            <a:avLst/>
          </a:prstGeom>
          <a:noFill/>
        </p:spPr>
        <p:txBody>
          <a:bodyPr wrap="square" rtlCol="0">
            <a:spAutoFit/>
          </a:bodyPr>
          <a:lstStyle/>
          <a:p>
            <a:pPr algn="ctr"/>
            <a:r>
              <a:rPr lang="en-US" sz="2800" dirty="0" err="1">
                <a:solidFill>
                  <a:srgbClr val="006AB3"/>
                </a:solidFill>
                <a:latin typeface="Bradley Hand" pitchFamily="2" charset="77"/>
              </a:rPr>
              <a:t>verscheiden</a:t>
            </a:r>
            <a:endParaRPr lang="en-US" sz="2000" dirty="0" err="1">
              <a:solidFill>
                <a:srgbClr val="006AB3"/>
              </a:solidFill>
              <a:latin typeface="Bradley Hand" pitchFamily="2" charset="77"/>
            </a:endParaRPr>
          </a:p>
        </p:txBody>
      </p:sp>
      <p:sp>
        <p:nvSpPr>
          <p:cNvPr id="12" name="TextBox 11">
            <a:extLst>
              <a:ext uri="{FF2B5EF4-FFF2-40B4-BE49-F238E27FC236}">
                <a16:creationId xmlns:a16="http://schemas.microsoft.com/office/drawing/2014/main" id="{100A9C5D-BE73-1F4B-B5D8-3503508C1B66}"/>
              </a:ext>
            </a:extLst>
          </p:cNvPr>
          <p:cNvSpPr txBox="1"/>
          <p:nvPr/>
        </p:nvSpPr>
        <p:spPr>
          <a:xfrm>
            <a:off x="6822250" y="4097953"/>
            <a:ext cx="1872208" cy="523220"/>
          </a:xfrm>
          <a:prstGeom prst="rect">
            <a:avLst/>
          </a:prstGeom>
          <a:noFill/>
        </p:spPr>
        <p:txBody>
          <a:bodyPr wrap="square" rtlCol="0">
            <a:spAutoFit/>
          </a:bodyPr>
          <a:lstStyle/>
          <a:p>
            <a:pPr algn="ctr"/>
            <a:r>
              <a:rPr lang="en-US" sz="2800" dirty="0" err="1">
                <a:solidFill>
                  <a:srgbClr val="006AB3"/>
                </a:solidFill>
                <a:latin typeface="Bradley Hand" pitchFamily="2" charset="77"/>
              </a:rPr>
              <a:t>hops gehen</a:t>
            </a:r>
            <a:endParaRPr lang="en-US" sz="2000" dirty="0" err="1">
              <a:solidFill>
                <a:srgbClr val="006AB3"/>
              </a:solidFill>
              <a:latin typeface="Bradley Hand" pitchFamily="2" charset="77"/>
            </a:endParaRPr>
          </a:p>
        </p:txBody>
      </p:sp>
      <p:sp>
        <p:nvSpPr>
          <p:cNvPr id="13" name="TextBox 12">
            <a:extLst>
              <a:ext uri="{FF2B5EF4-FFF2-40B4-BE49-F238E27FC236}">
                <a16:creationId xmlns:a16="http://schemas.microsoft.com/office/drawing/2014/main" id="{E411A67A-6B01-394D-BDFB-F8A49C8C32FD}"/>
              </a:ext>
            </a:extLst>
          </p:cNvPr>
          <p:cNvSpPr txBox="1"/>
          <p:nvPr/>
        </p:nvSpPr>
        <p:spPr>
          <a:xfrm>
            <a:off x="974677" y="4038802"/>
            <a:ext cx="1872208" cy="954107"/>
          </a:xfrm>
          <a:prstGeom prst="rect">
            <a:avLst/>
          </a:prstGeom>
          <a:noFill/>
        </p:spPr>
        <p:txBody>
          <a:bodyPr wrap="square" rtlCol="0">
            <a:spAutoFit/>
          </a:bodyPr>
          <a:lstStyle/>
          <a:p>
            <a:pPr algn="ctr"/>
            <a:r>
              <a:rPr lang="en-US" sz="2800" dirty="0" err="1">
                <a:solidFill>
                  <a:srgbClr val="006AB3"/>
                </a:solidFill>
                <a:latin typeface="Bradley Hand" pitchFamily="2" charset="77"/>
              </a:rPr>
              <a:t>ins Gras beißen</a:t>
            </a:r>
            <a:endParaRPr lang="en-US" sz="2000" dirty="0" err="1">
              <a:solidFill>
                <a:srgbClr val="006AB3"/>
              </a:solidFill>
              <a:latin typeface="Bradley Hand" pitchFamily="2" charset="77"/>
            </a:endParaRPr>
          </a:p>
        </p:txBody>
      </p:sp>
      <p:sp>
        <p:nvSpPr>
          <p:cNvPr id="14" name="TextBox 13">
            <a:extLst>
              <a:ext uri="{FF2B5EF4-FFF2-40B4-BE49-F238E27FC236}">
                <a16:creationId xmlns:a16="http://schemas.microsoft.com/office/drawing/2014/main" id="{718FBD38-7EC0-3444-8056-ACC02E5DE42E}"/>
              </a:ext>
            </a:extLst>
          </p:cNvPr>
          <p:cNvSpPr txBox="1"/>
          <p:nvPr/>
        </p:nvSpPr>
        <p:spPr>
          <a:xfrm>
            <a:off x="4569762" y="979467"/>
            <a:ext cx="2450509" cy="523220"/>
          </a:xfrm>
          <a:prstGeom prst="rect">
            <a:avLst/>
          </a:prstGeom>
          <a:noFill/>
        </p:spPr>
        <p:txBody>
          <a:bodyPr wrap="square" rtlCol="0">
            <a:spAutoFit/>
          </a:bodyPr>
          <a:lstStyle/>
          <a:p>
            <a:pPr algn="ctr"/>
            <a:r>
              <a:rPr lang="en-US" sz="2800" dirty="0" err="1">
                <a:solidFill>
                  <a:srgbClr val="006AB3"/>
                </a:solidFill>
                <a:latin typeface="Bradley Hand" pitchFamily="2" charset="77"/>
              </a:rPr>
              <a:t>entschlafen</a:t>
            </a:r>
            <a:endParaRPr lang="en-US" sz="2000" dirty="0" err="1">
              <a:solidFill>
                <a:srgbClr val="006AB3"/>
              </a:solidFill>
              <a:latin typeface="Bradley Hand" pitchFamily="2" charset="77"/>
            </a:endParaRPr>
          </a:p>
        </p:txBody>
      </p:sp>
      <p:sp>
        <p:nvSpPr>
          <p:cNvPr id="15" name="TextBox 14">
            <a:extLst>
              <a:ext uri="{FF2B5EF4-FFF2-40B4-BE49-F238E27FC236}">
                <a16:creationId xmlns:a16="http://schemas.microsoft.com/office/drawing/2014/main" id="{917C4905-7580-114E-9CEE-DB45AC86922B}"/>
              </a:ext>
            </a:extLst>
          </p:cNvPr>
          <p:cNvSpPr txBox="1"/>
          <p:nvPr/>
        </p:nvSpPr>
        <p:spPr>
          <a:xfrm>
            <a:off x="1193707" y="2264047"/>
            <a:ext cx="1872208" cy="954107"/>
          </a:xfrm>
          <a:prstGeom prst="rect">
            <a:avLst/>
          </a:prstGeom>
          <a:noFill/>
        </p:spPr>
        <p:txBody>
          <a:bodyPr wrap="square" rtlCol="0">
            <a:spAutoFit/>
          </a:bodyPr>
          <a:lstStyle/>
          <a:p>
            <a:pPr algn="ctr"/>
            <a:r>
              <a:rPr lang="en-US" sz="2800" dirty="0" err="1">
                <a:solidFill>
                  <a:srgbClr val="006AB3"/>
                </a:solidFill>
                <a:latin typeface="Bradley Hand" pitchFamily="2" charset="77"/>
              </a:rPr>
              <a:t>den Arsch zukneifen</a:t>
            </a:r>
            <a:endParaRPr lang="en-US" sz="2000" dirty="0" err="1">
              <a:solidFill>
                <a:srgbClr val="006AB3"/>
              </a:solidFill>
              <a:latin typeface="Bradley Hand" pitchFamily="2" charset="77"/>
            </a:endParaRPr>
          </a:p>
        </p:txBody>
      </p:sp>
      <p:sp>
        <p:nvSpPr>
          <p:cNvPr id="16" name="TextBox 15">
            <a:extLst>
              <a:ext uri="{FF2B5EF4-FFF2-40B4-BE49-F238E27FC236}">
                <a16:creationId xmlns:a16="http://schemas.microsoft.com/office/drawing/2014/main" id="{2051614C-CBB9-5C44-A9C8-95A8A3F48280}"/>
              </a:ext>
            </a:extLst>
          </p:cNvPr>
          <p:cNvSpPr txBox="1"/>
          <p:nvPr/>
        </p:nvSpPr>
        <p:spPr>
          <a:xfrm>
            <a:off x="6156821" y="2495769"/>
            <a:ext cx="2963887" cy="954107"/>
          </a:xfrm>
          <a:prstGeom prst="rect">
            <a:avLst/>
          </a:prstGeom>
          <a:noFill/>
        </p:spPr>
        <p:txBody>
          <a:bodyPr wrap="square" rtlCol="0">
            <a:spAutoFit/>
          </a:bodyPr>
          <a:lstStyle/>
          <a:p>
            <a:pPr algn="ctr"/>
            <a:r>
              <a:rPr lang="en-US" sz="2800" dirty="0" err="1">
                <a:solidFill>
                  <a:srgbClr val="006AB3"/>
                </a:solidFill>
                <a:latin typeface="Bradley Hand" pitchFamily="2" charset="77"/>
              </a:rPr>
              <a:t>über die </a:t>
            </a:r>
            <a:br>
              <a:rPr lang="en-US" sz="2800" dirty="0" err="1">
                <a:solidFill>
                  <a:srgbClr val="006AB3"/>
                </a:solidFill>
                <a:latin typeface="Bradley Hand" pitchFamily="2" charset="77"/>
              </a:rPr>
            </a:br>
            <a:r>
              <a:rPr lang="en-US" sz="2800" dirty="0" err="1">
                <a:solidFill>
                  <a:srgbClr val="006AB3"/>
                </a:solidFill>
                <a:latin typeface="Bradley Hand" pitchFamily="2" charset="77"/>
              </a:rPr>
              <a:t>Wupper gehen</a:t>
            </a:r>
            <a:endParaRPr lang="en-US" sz="2000" dirty="0" err="1">
              <a:solidFill>
                <a:srgbClr val="006AB3"/>
              </a:solidFill>
              <a:latin typeface="Bradley Hand" pitchFamily="2" charset="77"/>
            </a:endParaRPr>
          </a:p>
        </p:txBody>
      </p:sp>
    </p:spTree>
    <p:extLst>
      <p:ext uri="{BB962C8B-B14F-4D97-AF65-F5344CB8AC3E}">
        <p14:creationId xmlns:p14="http://schemas.microsoft.com/office/powerpoint/2010/main" val="36868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B4A78-4B28-9E41-9E15-20D0A980086A}"/>
              </a:ext>
            </a:extLst>
          </p:cNvPr>
          <p:cNvSpPr>
            <a:spLocks noGrp="1"/>
          </p:cNvSpPr>
          <p:nvPr>
            <p:ph type="title"/>
          </p:nvPr>
        </p:nvSpPr>
        <p:spPr/>
        <p:txBody>
          <a:bodyPr/>
          <a:lstStyle/>
          <a:p>
            <a:r>
              <a:rPr lang="en-US"/>
              <a:t>Konnotation und Denotation</a:t>
            </a:r>
          </a:p>
        </p:txBody>
      </p:sp>
      <p:sp>
        <p:nvSpPr>
          <p:cNvPr id="3" name="Footer Placeholder 2">
            <a:extLst>
              <a:ext uri="{FF2B5EF4-FFF2-40B4-BE49-F238E27FC236}">
                <a16:creationId xmlns:a16="http://schemas.microsoft.com/office/drawing/2014/main" id="{67A3BD7B-E5E7-8D40-ABC5-3859E0A4C9AC}"/>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0826BF0D-C578-D044-A8DD-1C6B69E5773A}"/>
              </a:ext>
            </a:extLst>
          </p:cNvPr>
          <p:cNvSpPr>
            <a:spLocks noGrp="1"/>
          </p:cNvSpPr>
          <p:nvPr>
            <p:ph type="sldNum" sz="quarter" idx="12"/>
          </p:nvPr>
        </p:nvSpPr>
        <p:spPr/>
        <p:txBody>
          <a:bodyPr/>
          <a:lstStyle/>
          <a:p>
            <a:fld id="{9D195BCC-3514-4B1B-9C18-24F3D67EC549}" type="slidenum">
              <a:rPr lang="de-DE" smtClean="0"/>
              <a:t>19</a:t>
            </a:fld>
            <a:endParaRPr lang="de-DE" dirty="0"/>
          </a:p>
        </p:txBody>
      </p:sp>
      <p:pic>
        <p:nvPicPr>
          <p:cNvPr id="3074" name="Picture 2" descr="Headstone, Cemetery, Grave, Graveyard, Death, Memorial">
            <a:extLst>
              <a:ext uri="{FF2B5EF4-FFF2-40B4-BE49-F238E27FC236}">
                <a16:creationId xmlns:a16="http://schemas.microsoft.com/office/drawing/2014/main" id="{26DB88E2-7185-0D4C-9053-2AD75BFB4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7731" y="1628835"/>
            <a:ext cx="2963888" cy="3492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2B676B-D073-154D-9FE7-F299DC5635B6}"/>
              </a:ext>
            </a:extLst>
          </p:cNvPr>
          <p:cNvSpPr txBox="1"/>
          <p:nvPr/>
        </p:nvSpPr>
        <p:spPr>
          <a:xfrm>
            <a:off x="3514413" y="4097953"/>
            <a:ext cx="1872208" cy="523220"/>
          </a:xfrm>
          <a:prstGeom prst="rect">
            <a:avLst/>
          </a:prstGeom>
          <a:noFill/>
        </p:spPr>
        <p:txBody>
          <a:bodyPr wrap="square" rtlCol="0">
            <a:spAutoFit/>
          </a:bodyPr>
          <a:lstStyle/>
          <a:p>
            <a:pPr algn="ctr"/>
            <a:r>
              <a:rPr lang="en-US" sz="2800" dirty="0" err="1">
                <a:solidFill>
                  <a:srgbClr val="006AB3"/>
                </a:solidFill>
                <a:latin typeface="Bradley Hand" pitchFamily="2" charset="77"/>
              </a:rPr>
              <a:t>sterben</a:t>
            </a:r>
            <a:endParaRPr lang="en-US" sz="2000" dirty="0" err="1">
              <a:solidFill>
                <a:srgbClr val="006AB3"/>
              </a:solidFill>
              <a:latin typeface="Bradley Hand" pitchFamily="2" charset="77"/>
            </a:endParaRPr>
          </a:p>
        </p:txBody>
      </p:sp>
      <p:sp>
        <p:nvSpPr>
          <p:cNvPr id="8" name="TextBox 7">
            <a:extLst>
              <a:ext uri="{FF2B5EF4-FFF2-40B4-BE49-F238E27FC236}">
                <a16:creationId xmlns:a16="http://schemas.microsoft.com/office/drawing/2014/main" id="{E0F93504-31A9-3E49-B48C-6E8A0EF64F26}"/>
              </a:ext>
            </a:extLst>
          </p:cNvPr>
          <p:cNvSpPr txBox="1"/>
          <p:nvPr/>
        </p:nvSpPr>
        <p:spPr>
          <a:xfrm>
            <a:off x="257603" y="2958077"/>
            <a:ext cx="1872208" cy="1384995"/>
          </a:xfrm>
          <a:prstGeom prst="rect">
            <a:avLst/>
          </a:prstGeom>
          <a:noFill/>
        </p:spPr>
        <p:txBody>
          <a:bodyPr wrap="square" rtlCol="0">
            <a:spAutoFit/>
          </a:bodyPr>
          <a:lstStyle/>
          <a:p>
            <a:pPr algn="ctr"/>
            <a:r>
              <a:rPr lang="en-US" sz="2800" dirty="0" err="1">
                <a:solidFill>
                  <a:srgbClr val="006AB3"/>
                </a:solidFill>
                <a:latin typeface="Bradley Hand" pitchFamily="2" charset="77"/>
              </a:rPr>
              <a:t>das Zeitliche segnen</a:t>
            </a:r>
            <a:endParaRPr lang="en-US" sz="2000" dirty="0" err="1">
              <a:solidFill>
                <a:srgbClr val="006AB3"/>
              </a:solidFill>
              <a:latin typeface="Bradley Hand" pitchFamily="2" charset="77"/>
            </a:endParaRPr>
          </a:p>
        </p:txBody>
      </p:sp>
      <p:sp>
        <p:nvSpPr>
          <p:cNvPr id="9" name="TextBox 8">
            <a:extLst>
              <a:ext uri="{FF2B5EF4-FFF2-40B4-BE49-F238E27FC236}">
                <a16:creationId xmlns:a16="http://schemas.microsoft.com/office/drawing/2014/main" id="{E7610633-0A46-A145-A155-5574FCD13832}"/>
              </a:ext>
            </a:extLst>
          </p:cNvPr>
          <p:cNvSpPr txBox="1"/>
          <p:nvPr/>
        </p:nvSpPr>
        <p:spPr>
          <a:xfrm>
            <a:off x="7022417" y="2653073"/>
            <a:ext cx="1872208" cy="523220"/>
          </a:xfrm>
          <a:prstGeom prst="rect">
            <a:avLst/>
          </a:prstGeom>
          <a:noFill/>
        </p:spPr>
        <p:txBody>
          <a:bodyPr wrap="square" rtlCol="0">
            <a:spAutoFit/>
          </a:bodyPr>
          <a:lstStyle/>
          <a:p>
            <a:pPr algn="ctr"/>
            <a:r>
              <a:rPr lang="en-US" sz="2800" dirty="0" err="1">
                <a:solidFill>
                  <a:srgbClr val="006AB3"/>
                </a:solidFill>
                <a:latin typeface="Bradley Hand" pitchFamily="2" charset="77"/>
              </a:rPr>
              <a:t>krepieren</a:t>
            </a:r>
            <a:endParaRPr lang="en-US" sz="2000" dirty="0" err="1">
              <a:solidFill>
                <a:srgbClr val="006AB3"/>
              </a:solidFill>
              <a:latin typeface="Bradley Hand" pitchFamily="2" charset="77"/>
            </a:endParaRPr>
          </a:p>
        </p:txBody>
      </p:sp>
      <p:sp>
        <p:nvSpPr>
          <p:cNvPr id="10" name="TextBox 9">
            <a:extLst>
              <a:ext uri="{FF2B5EF4-FFF2-40B4-BE49-F238E27FC236}">
                <a16:creationId xmlns:a16="http://schemas.microsoft.com/office/drawing/2014/main" id="{D2FA97B2-611C-7745-8A2F-FF33F90B3B99}"/>
              </a:ext>
            </a:extLst>
          </p:cNvPr>
          <p:cNvSpPr txBox="1"/>
          <p:nvPr/>
        </p:nvSpPr>
        <p:spPr>
          <a:xfrm>
            <a:off x="7009539" y="3196493"/>
            <a:ext cx="1872208" cy="523220"/>
          </a:xfrm>
          <a:prstGeom prst="rect">
            <a:avLst/>
          </a:prstGeom>
          <a:noFill/>
        </p:spPr>
        <p:txBody>
          <a:bodyPr wrap="square" rtlCol="0">
            <a:spAutoFit/>
          </a:bodyPr>
          <a:lstStyle/>
          <a:p>
            <a:pPr algn="ctr"/>
            <a:r>
              <a:rPr lang="en-US" sz="2800" dirty="0" err="1">
                <a:solidFill>
                  <a:srgbClr val="006AB3"/>
                </a:solidFill>
                <a:latin typeface="Bradley Hand" pitchFamily="2" charset="77"/>
              </a:rPr>
              <a:t>abnippeln</a:t>
            </a:r>
            <a:endParaRPr lang="en-US" sz="2000" dirty="0" err="1">
              <a:solidFill>
                <a:srgbClr val="006AB3"/>
              </a:solidFill>
              <a:latin typeface="Bradley Hand" pitchFamily="2" charset="77"/>
            </a:endParaRPr>
          </a:p>
        </p:txBody>
      </p:sp>
      <p:sp>
        <p:nvSpPr>
          <p:cNvPr id="11" name="TextBox 10">
            <a:extLst>
              <a:ext uri="{FF2B5EF4-FFF2-40B4-BE49-F238E27FC236}">
                <a16:creationId xmlns:a16="http://schemas.microsoft.com/office/drawing/2014/main" id="{0C9A3273-9567-3A43-945E-F91A129BDC34}"/>
              </a:ext>
            </a:extLst>
          </p:cNvPr>
          <p:cNvSpPr txBox="1"/>
          <p:nvPr/>
        </p:nvSpPr>
        <p:spPr>
          <a:xfrm>
            <a:off x="207241" y="1745044"/>
            <a:ext cx="2173773" cy="523220"/>
          </a:xfrm>
          <a:prstGeom prst="rect">
            <a:avLst/>
          </a:prstGeom>
          <a:noFill/>
        </p:spPr>
        <p:txBody>
          <a:bodyPr wrap="square" rtlCol="0">
            <a:spAutoFit/>
          </a:bodyPr>
          <a:lstStyle/>
          <a:p>
            <a:pPr algn="ctr"/>
            <a:r>
              <a:rPr lang="en-US" sz="2800" dirty="0" err="1">
                <a:solidFill>
                  <a:srgbClr val="006AB3"/>
                </a:solidFill>
                <a:latin typeface="Bradley Hand" pitchFamily="2" charset="77"/>
              </a:rPr>
              <a:t>verscheiden</a:t>
            </a:r>
            <a:endParaRPr lang="en-US" sz="2000" dirty="0" err="1">
              <a:solidFill>
                <a:srgbClr val="006AB3"/>
              </a:solidFill>
              <a:latin typeface="Bradley Hand" pitchFamily="2" charset="77"/>
            </a:endParaRPr>
          </a:p>
        </p:txBody>
      </p:sp>
      <p:sp>
        <p:nvSpPr>
          <p:cNvPr id="12" name="TextBox 11">
            <a:extLst>
              <a:ext uri="{FF2B5EF4-FFF2-40B4-BE49-F238E27FC236}">
                <a16:creationId xmlns:a16="http://schemas.microsoft.com/office/drawing/2014/main" id="{100A9C5D-BE73-1F4B-B5D8-3503508C1B66}"/>
              </a:ext>
            </a:extLst>
          </p:cNvPr>
          <p:cNvSpPr txBox="1"/>
          <p:nvPr/>
        </p:nvSpPr>
        <p:spPr>
          <a:xfrm>
            <a:off x="7022417" y="3650574"/>
            <a:ext cx="1872208" cy="523220"/>
          </a:xfrm>
          <a:prstGeom prst="rect">
            <a:avLst/>
          </a:prstGeom>
          <a:noFill/>
        </p:spPr>
        <p:txBody>
          <a:bodyPr wrap="square" rtlCol="0">
            <a:spAutoFit/>
          </a:bodyPr>
          <a:lstStyle/>
          <a:p>
            <a:pPr algn="ctr"/>
            <a:r>
              <a:rPr lang="en-US" sz="2800" dirty="0" err="1">
                <a:solidFill>
                  <a:srgbClr val="006AB3"/>
                </a:solidFill>
                <a:latin typeface="Bradley Hand" pitchFamily="2" charset="77"/>
              </a:rPr>
              <a:t>hops gehen</a:t>
            </a:r>
            <a:endParaRPr lang="en-US" sz="2000" dirty="0" err="1">
              <a:solidFill>
                <a:srgbClr val="006AB3"/>
              </a:solidFill>
              <a:latin typeface="Bradley Hand" pitchFamily="2" charset="77"/>
            </a:endParaRPr>
          </a:p>
        </p:txBody>
      </p:sp>
      <p:sp>
        <p:nvSpPr>
          <p:cNvPr id="13" name="TextBox 12">
            <a:extLst>
              <a:ext uri="{FF2B5EF4-FFF2-40B4-BE49-F238E27FC236}">
                <a16:creationId xmlns:a16="http://schemas.microsoft.com/office/drawing/2014/main" id="{E411A67A-6B01-394D-BDFB-F8A49C8C32FD}"/>
              </a:ext>
            </a:extLst>
          </p:cNvPr>
          <p:cNvSpPr txBox="1"/>
          <p:nvPr/>
        </p:nvSpPr>
        <p:spPr>
          <a:xfrm>
            <a:off x="5494850" y="1380858"/>
            <a:ext cx="1872208" cy="954107"/>
          </a:xfrm>
          <a:prstGeom prst="rect">
            <a:avLst/>
          </a:prstGeom>
          <a:noFill/>
        </p:spPr>
        <p:txBody>
          <a:bodyPr wrap="square" rtlCol="0">
            <a:spAutoFit/>
          </a:bodyPr>
          <a:lstStyle/>
          <a:p>
            <a:pPr algn="ctr"/>
            <a:r>
              <a:rPr lang="en-US" sz="2800" dirty="0" err="1">
                <a:solidFill>
                  <a:srgbClr val="006AB3"/>
                </a:solidFill>
                <a:latin typeface="Bradley Hand" pitchFamily="2" charset="77"/>
              </a:rPr>
              <a:t>ins Gras beißen</a:t>
            </a:r>
            <a:endParaRPr lang="en-US" sz="2000" dirty="0" err="1">
              <a:solidFill>
                <a:srgbClr val="006AB3"/>
              </a:solidFill>
              <a:latin typeface="Bradley Hand" pitchFamily="2" charset="77"/>
            </a:endParaRPr>
          </a:p>
        </p:txBody>
      </p:sp>
      <p:sp>
        <p:nvSpPr>
          <p:cNvPr id="14" name="TextBox 13">
            <a:extLst>
              <a:ext uri="{FF2B5EF4-FFF2-40B4-BE49-F238E27FC236}">
                <a16:creationId xmlns:a16="http://schemas.microsoft.com/office/drawing/2014/main" id="{718FBD38-7EC0-3444-8056-ACC02E5DE42E}"/>
              </a:ext>
            </a:extLst>
          </p:cNvPr>
          <p:cNvSpPr txBox="1"/>
          <p:nvPr/>
        </p:nvSpPr>
        <p:spPr>
          <a:xfrm>
            <a:off x="95943" y="2411802"/>
            <a:ext cx="2450509" cy="523220"/>
          </a:xfrm>
          <a:prstGeom prst="rect">
            <a:avLst/>
          </a:prstGeom>
          <a:noFill/>
        </p:spPr>
        <p:txBody>
          <a:bodyPr wrap="square" rtlCol="0">
            <a:spAutoFit/>
          </a:bodyPr>
          <a:lstStyle/>
          <a:p>
            <a:pPr algn="ctr"/>
            <a:r>
              <a:rPr lang="en-US" sz="2800" dirty="0" err="1">
                <a:solidFill>
                  <a:srgbClr val="006AB3"/>
                </a:solidFill>
                <a:latin typeface="Bradley Hand" pitchFamily="2" charset="77"/>
              </a:rPr>
              <a:t>entschlafen</a:t>
            </a:r>
            <a:endParaRPr lang="en-US" sz="2000" dirty="0" err="1">
              <a:solidFill>
                <a:srgbClr val="006AB3"/>
              </a:solidFill>
              <a:latin typeface="Bradley Hand" pitchFamily="2" charset="77"/>
            </a:endParaRPr>
          </a:p>
        </p:txBody>
      </p:sp>
      <p:sp>
        <p:nvSpPr>
          <p:cNvPr id="15" name="TextBox 14">
            <a:extLst>
              <a:ext uri="{FF2B5EF4-FFF2-40B4-BE49-F238E27FC236}">
                <a16:creationId xmlns:a16="http://schemas.microsoft.com/office/drawing/2014/main" id="{917C4905-7580-114E-9CEE-DB45AC86922B}"/>
              </a:ext>
            </a:extLst>
          </p:cNvPr>
          <p:cNvSpPr txBox="1"/>
          <p:nvPr/>
        </p:nvSpPr>
        <p:spPr>
          <a:xfrm>
            <a:off x="7128574" y="4095813"/>
            <a:ext cx="1872208" cy="954107"/>
          </a:xfrm>
          <a:prstGeom prst="rect">
            <a:avLst/>
          </a:prstGeom>
          <a:noFill/>
        </p:spPr>
        <p:txBody>
          <a:bodyPr wrap="square" rtlCol="0">
            <a:spAutoFit/>
          </a:bodyPr>
          <a:lstStyle/>
          <a:p>
            <a:pPr algn="ctr"/>
            <a:r>
              <a:rPr lang="en-US" sz="2800" dirty="0" err="1">
                <a:solidFill>
                  <a:srgbClr val="006AB3"/>
                </a:solidFill>
                <a:latin typeface="Bradley Hand" pitchFamily="2" charset="77"/>
              </a:rPr>
              <a:t>den Arsch zukneifen</a:t>
            </a:r>
            <a:endParaRPr lang="en-US" sz="2000" dirty="0" err="1">
              <a:solidFill>
                <a:srgbClr val="006AB3"/>
              </a:solidFill>
              <a:latin typeface="Bradley Hand" pitchFamily="2" charset="77"/>
            </a:endParaRPr>
          </a:p>
        </p:txBody>
      </p:sp>
      <p:sp>
        <p:nvSpPr>
          <p:cNvPr id="16" name="TextBox 15">
            <a:extLst>
              <a:ext uri="{FF2B5EF4-FFF2-40B4-BE49-F238E27FC236}">
                <a16:creationId xmlns:a16="http://schemas.microsoft.com/office/drawing/2014/main" id="{2051614C-CBB9-5C44-A9C8-95A8A3F48280}"/>
              </a:ext>
            </a:extLst>
          </p:cNvPr>
          <p:cNvSpPr txBox="1"/>
          <p:nvPr/>
        </p:nvSpPr>
        <p:spPr>
          <a:xfrm>
            <a:off x="6582735" y="1606170"/>
            <a:ext cx="2963887" cy="954107"/>
          </a:xfrm>
          <a:prstGeom prst="rect">
            <a:avLst/>
          </a:prstGeom>
          <a:noFill/>
        </p:spPr>
        <p:txBody>
          <a:bodyPr wrap="square" rtlCol="0">
            <a:spAutoFit/>
          </a:bodyPr>
          <a:lstStyle/>
          <a:p>
            <a:pPr algn="ctr"/>
            <a:r>
              <a:rPr lang="en-US" sz="2800" dirty="0" err="1">
                <a:solidFill>
                  <a:srgbClr val="006AB3"/>
                </a:solidFill>
                <a:latin typeface="Bradley Hand" pitchFamily="2" charset="77"/>
              </a:rPr>
              <a:t>über die </a:t>
            </a:r>
            <a:br>
              <a:rPr lang="en-US" sz="2800" dirty="0" err="1">
                <a:solidFill>
                  <a:srgbClr val="006AB3"/>
                </a:solidFill>
                <a:latin typeface="Bradley Hand" pitchFamily="2" charset="77"/>
              </a:rPr>
            </a:br>
            <a:r>
              <a:rPr lang="en-US" sz="2800" dirty="0" err="1">
                <a:solidFill>
                  <a:srgbClr val="006AB3"/>
                </a:solidFill>
                <a:latin typeface="Bradley Hand" pitchFamily="2" charset="77"/>
              </a:rPr>
              <a:t>Wupper gehen</a:t>
            </a:r>
            <a:endParaRPr lang="en-US" sz="2000" dirty="0" err="1">
              <a:solidFill>
                <a:srgbClr val="006AB3"/>
              </a:solidFill>
              <a:latin typeface="Bradley Hand" pitchFamily="2" charset="77"/>
            </a:endParaRPr>
          </a:p>
        </p:txBody>
      </p:sp>
      <p:sp>
        <p:nvSpPr>
          <p:cNvPr id="5" name="TextBox 4">
            <a:extLst>
              <a:ext uri="{FF2B5EF4-FFF2-40B4-BE49-F238E27FC236}">
                <a16:creationId xmlns:a16="http://schemas.microsoft.com/office/drawing/2014/main" id="{2523BC1A-EC14-AA43-B799-1B6CBFF66EDA}"/>
              </a:ext>
            </a:extLst>
          </p:cNvPr>
          <p:cNvSpPr txBox="1"/>
          <p:nvPr/>
        </p:nvSpPr>
        <p:spPr>
          <a:xfrm>
            <a:off x="325330" y="1143292"/>
            <a:ext cx="3939980" cy="707886"/>
          </a:xfrm>
          <a:prstGeom prst="rect">
            <a:avLst/>
          </a:prstGeom>
          <a:noFill/>
        </p:spPr>
        <p:txBody>
          <a:bodyPr wrap="square" rtlCol="0">
            <a:spAutoFit/>
          </a:bodyPr>
          <a:lstStyle/>
          <a:p>
            <a:r>
              <a:rPr lang="en-US" sz="2000" dirty="0" err="1">
                <a:solidFill>
                  <a:srgbClr val="C00000"/>
                </a:solidFill>
              </a:rPr>
              <a:t>euphemistisch</a:t>
            </a:r>
          </a:p>
          <a:p>
            <a:r>
              <a:rPr lang="en-US" sz="2000" dirty="0" err="1">
                <a:solidFill>
                  <a:srgbClr val="C00000"/>
                </a:solidFill>
              </a:rPr>
              <a:t>ameliorativ</a:t>
            </a:r>
          </a:p>
        </p:txBody>
      </p:sp>
      <p:sp>
        <p:nvSpPr>
          <p:cNvPr id="17" name="TextBox 16">
            <a:extLst>
              <a:ext uri="{FF2B5EF4-FFF2-40B4-BE49-F238E27FC236}">
                <a16:creationId xmlns:a16="http://schemas.microsoft.com/office/drawing/2014/main" id="{3C0F4A7A-5F24-D34E-B8F1-871A4043CB67}"/>
              </a:ext>
            </a:extLst>
          </p:cNvPr>
          <p:cNvSpPr txBox="1"/>
          <p:nvPr/>
        </p:nvSpPr>
        <p:spPr>
          <a:xfrm>
            <a:off x="5204020" y="1037158"/>
            <a:ext cx="3939980" cy="707886"/>
          </a:xfrm>
          <a:prstGeom prst="rect">
            <a:avLst/>
          </a:prstGeom>
          <a:noFill/>
        </p:spPr>
        <p:txBody>
          <a:bodyPr wrap="square" rtlCol="0">
            <a:spAutoFit/>
          </a:bodyPr>
          <a:lstStyle/>
          <a:p>
            <a:pPr algn="r"/>
            <a:r>
              <a:rPr lang="en-US" sz="2000" dirty="0" err="1">
                <a:solidFill>
                  <a:srgbClr val="C00000"/>
                </a:solidFill>
              </a:rPr>
              <a:t>dysphemistisch</a:t>
            </a:r>
          </a:p>
          <a:p>
            <a:pPr algn="r"/>
            <a:r>
              <a:rPr lang="en-US" sz="2000" dirty="0" err="1">
                <a:solidFill>
                  <a:srgbClr val="C00000"/>
                </a:solidFill>
              </a:rPr>
              <a:t>pejorativ</a:t>
            </a:r>
          </a:p>
        </p:txBody>
      </p:sp>
    </p:spTree>
    <p:extLst>
      <p:ext uri="{BB962C8B-B14F-4D97-AF65-F5344CB8AC3E}">
        <p14:creationId xmlns:p14="http://schemas.microsoft.com/office/powerpoint/2010/main" val="4011963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20178-AED2-4C4E-BFEF-20CDB0243A44}"/>
              </a:ext>
            </a:extLst>
          </p:cNvPr>
          <p:cNvSpPr>
            <a:spLocks noGrp="1"/>
          </p:cNvSpPr>
          <p:nvPr>
            <p:ph type="title"/>
          </p:nvPr>
        </p:nvSpPr>
        <p:spPr/>
        <p:txBody>
          <a:bodyPr/>
          <a:lstStyle/>
          <a:p>
            <a:r>
              <a:rPr lang="en-DE"/>
              <a:t>Überblick</a:t>
            </a:r>
          </a:p>
        </p:txBody>
      </p:sp>
      <p:sp>
        <p:nvSpPr>
          <p:cNvPr id="3" name="Footer Placeholder 2">
            <a:extLst>
              <a:ext uri="{FF2B5EF4-FFF2-40B4-BE49-F238E27FC236}">
                <a16:creationId xmlns:a16="http://schemas.microsoft.com/office/drawing/2014/main" id="{44980C3F-D112-2342-BE2C-0361A29174B3}"/>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25EFDE19-472E-1A46-B04B-8A6BC1B3C6DD}"/>
              </a:ext>
            </a:extLst>
          </p:cNvPr>
          <p:cNvSpPr>
            <a:spLocks noGrp="1"/>
          </p:cNvSpPr>
          <p:nvPr>
            <p:ph type="sldNum" sz="quarter" idx="12"/>
          </p:nvPr>
        </p:nvSpPr>
        <p:spPr/>
        <p:txBody>
          <a:bodyPr/>
          <a:lstStyle/>
          <a:p>
            <a:fld id="{9D195BCC-3514-4B1B-9C18-24F3D67EC549}" type="slidenum">
              <a:rPr lang="de-DE" smtClean="0"/>
              <a:t>2</a:t>
            </a:fld>
            <a:endParaRPr lang="de-DE" dirty="0"/>
          </a:p>
        </p:txBody>
      </p:sp>
      <p:sp>
        <p:nvSpPr>
          <p:cNvPr id="5" name="Text Placeholder 4">
            <a:extLst>
              <a:ext uri="{FF2B5EF4-FFF2-40B4-BE49-F238E27FC236}">
                <a16:creationId xmlns:a16="http://schemas.microsoft.com/office/drawing/2014/main" id="{E570B987-C264-D440-86E9-D0088F3D8558}"/>
              </a:ext>
            </a:extLst>
          </p:cNvPr>
          <p:cNvSpPr>
            <a:spLocks noGrp="1"/>
          </p:cNvSpPr>
          <p:nvPr>
            <p:ph type="body" sz="quarter" idx="13"/>
          </p:nvPr>
        </p:nvSpPr>
        <p:spPr/>
        <p:txBody>
          <a:bodyPr/>
          <a:lstStyle/>
          <a:p>
            <a:r>
              <a:rPr lang="en-DE"/>
              <a:t>Semantischer Wandel</a:t>
            </a:r>
          </a:p>
          <a:p>
            <a:endParaRPr lang="en-DE"/>
          </a:p>
          <a:p>
            <a:r>
              <a:rPr lang="en-DE"/>
              <a:t>Pragmatischer Wandel</a:t>
            </a:r>
          </a:p>
          <a:p>
            <a:endParaRPr lang="en-DE"/>
          </a:p>
        </p:txBody>
      </p:sp>
      <p:pic>
        <p:nvPicPr>
          <p:cNvPr id="1026" name="Picture 2" descr="Ecstatic, Surprise, Computer, Excitement, Opportunity">
            <a:extLst>
              <a:ext uri="{FF2B5EF4-FFF2-40B4-BE49-F238E27FC236}">
                <a16:creationId xmlns:a16="http://schemas.microsoft.com/office/drawing/2014/main" id="{8BBD3657-9310-C345-84AA-0063B1250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710829"/>
            <a:ext cx="2286893" cy="2286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04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32FE9-614F-D342-942B-C7D7DB8F746E}"/>
              </a:ext>
            </a:extLst>
          </p:cNvPr>
          <p:cNvSpPr>
            <a:spLocks noGrp="1"/>
          </p:cNvSpPr>
          <p:nvPr>
            <p:ph type="title"/>
          </p:nvPr>
        </p:nvSpPr>
        <p:spPr/>
        <p:txBody>
          <a:bodyPr/>
          <a:lstStyle/>
          <a:p>
            <a:r>
              <a:rPr lang="en-US"/>
              <a:t>Pejorisierung und Meliorisierung</a:t>
            </a:r>
          </a:p>
        </p:txBody>
      </p:sp>
      <p:sp>
        <p:nvSpPr>
          <p:cNvPr id="3" name="Footer Placeholder 2">
            <a:extLst>
              <a:ext uri="{FF2B5EF4-FFF2-40B4-BE49-F238E27FC236}">
                <a16:creationId xmlns:a16="http://schemas.microsoft.com/office/drawing/2014/main" id="{FD573B74-5E8F-B448-B2E9-BD0477FD4E08}"/>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94DF7CAB-1857-FD4D-9046-5E70DE40F083}"/>
              </a:ext>
            </a:extLst>
          </p:cNvPr>
          <p:cNvSpPr>
            <a:spLocks noGrp="1"/>
          </p:cNvSpPr>
          <p:nvPr>
            <p:ph type="sldNum" sz="quarter" idx="12"/>
          </p:nvPr>
        </p:nvSpPr>
        <p:spPr/>
        <p:txBody>
          <a:bodyPr/>
          <a:lstStyle/>
          <a:p>
            <a:fld id="{9D195BCC-3514-4B1B-9C18-24F3D67EC549}" type="slidenum">
              <a:rPr lang="de-DE" smtClean="0"/>
              <a:t>20</a:t>
            </a:fld>
            <a:endParaRPr lang="de-DE" dirty="0"/>
          </a:p>
        </p:txBody>
      </p:sp>
      <p:pic>
        <p:nvPicPr>
          <p:cNvPr id="5122" name="Picture 2" descr="British, English, Fashion, Girl, Human, Lady, People">
            <a:extLst>
              <a:ext uri="{FF2B5EF4-FFF2-40B4-BE49-F238E27FC236}">
                <a16:creationId xmlns:a16="http://schemas.microsoft.com/office/drawing/2014/main" id="{FBFC7B25-4424-D048-B416-2D03D3B42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422797"/>
            <a:ext cx="3162939" cy="37270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DC7A4A6-063E-934F-8D65-C8CCD46B2B48}"/>
              </a:ext>
            </a:extLst>
          </p:cNvPr>
          <p:cNvSpPr txBox="1"/>
          <p:nvPr/>
        </p:nvSpPr>
        <p:spPr>
          <a:xfrm>
            <a:off x="372902" y="1566813"/>
            <a:ext cx="2470906" cy="400110"/>
          </a:xfrm>
          <a:prstGeom prst="rect">
            <a:avLst/>
          </a:prstGeom>
          <a:noFill/>
        </p:spPr>
        <p:txBody>
          <a:bodyPr wrap="square" rtlCol="0">
            <a:spAutoFit/>
          </a:bodyPr>
          <a:lstStyle/>
          <a:p>
            <a:pPr algn="l"/>
            <a:r>
              <a:rPr lang="en-US" sz="2000" i="1" dirty="0" err="1"/>
              <a:t>vrouwe</a:t>
            </a:r>
          </a:p>
        </p:txBody>
      </p:sp>
      <p:sp>
        <p:nvSpPr>
          <p:cNvPr id="9" name="TextBox 8">
            <a:extLst>
              <a:ext uri="{FF2B5EF4-FFF2-40B4-BE49-F238E27FC236}">
                <a16:creationId xmlns:a16="http://schemas.microsoft.com/office/drawing/2014/main" id="{9DB88BAF-AB68-8B4B-AF8A-945FA9CDAD4D}"/>
              </a:ext>
            </a:extLst>
          </p:cNvPr>
          <p:cNvSpPr txBox="1"/>
          <p:nvPr/>
        </p:nvSpPr>
        <p:spPr>
          <a:xfrm>
            <a:off x="372902" y="2588518"/>
            <a:ext cx="2470906" cy="400110"/>
          </a:xfrm>
          <a:prstGeom prst="rect">
            <a:avLst/>
          </a:prstGeom>
          <a:noFill/>
        </p:spPr>
        <p:txBody>
          <a:bodyPr wrap="square" rtlCol="0">
            <a:spAutoFit/>
          </a:bodyPr>
          <a:lstStyle/>
          <a:p>
            <a:pPr algn="l"/>
            <a:r>
              <a:rPr lang="en-US" sz="2000" i="1" dirty="0" err="1"/>
              <a:t>wîp</a:t>
            </a:r>
          </a:p>
        </p:txBody>
      </p:sp>
    </p:spTree>
    <p:extLst>
      <p:ext uri="{BB962C8B-B14F-4D97-AF65-F5344CB8AC3E}">
        <p14:creationId xmlns:p14="http://schemas.microsoft.com/office/powerpoint/2010/main" val="240494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32FE9-614F-D342-942B-C7D7DB8F746E}"/>
              </a:ext>
            </a:extLst>
          </p:cNvPr>
          <p:cNvSpPr>
            <a:spLocks noGrp="1"/>
          </p:cNvSpPr>
          <p:nvPr>
            <p:ph type="title"/>
          </p:nvPr>
        </p:nvSpPr>
        <p:spPr/>
        <p:txBody>
          <a:bodyPr/>
          <a:lstStyle/>
          <a:p>
            <a:r>
              <a:rPr lang="en-US"/>
              <a:t>Pejorisierung und Meliorisierung</a:t>
            </a:r>
          </a:p>
        </p:txBody>
      </p:sp>
      <p:sp>
        <p:nvSpPr>
          <p:cNvPr id="3" name="Footer Placeholder 2">
            <a:extLst>
              <a:ext uri="{FF2B5EF4-FFF2-40B4-BE49-F238E27FC236}">
                <a16:creationId xmlns:a16="http://schemas.microsoft.com/office/drawing/2014/main" id="{FD573B74-5E8F-B448-B2E9-BD0477FD4E08}"/>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94DF7CAB-1857-FD4D-9046-5E70DE40F083}"/>
              </a:ext>
            </a:extLst>
          </p:cNvPr>
          <p:cNvSpPr>
            <a:spLocks noGrp="1"/>
          </p:cNvSpPr>
          <p:nvPr>
            <p:ph type="sldNum" sz="quarter" idx="12"/>
          </p:nvPr>
        </p:nvSpPr>
        <p:spPr/>
        <p:txBody>
          <a:bodyPr/>
          <a:lstStyle/>
          <a:p>
            <a:fld id="{9D195BCC-3514-4B1B-9C18-24F3D67EC549}" type="slidenum">
              <a:rPr lang="de-DE" smtClean="0"/>
              <a:t>21</a:t>
            </a:fld>
            <a:endParaRPr lang="de-DE" dirty="0"/>
          </a:p>
        </p:txBody>
      </p:sp>
      <p:pic>
        <p:nvPicPr>
          <p:cNvPr id="5122" name="Picture 2" descr="British, English, Fashion, Girl, Human, Lady, People">
            <a:extLst>
              <a:ext uri="{FF2B5EF4-FFF2-40B4-BE49-F238E27FC236}">
                <a16:creationId xmlns:a16="http://schemas.microsoft.com/office/drawing/2014/main" id="{FBFC7B25-4424-D048-B416-2D03D3B42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422797"/>
            <a:ext cx="3162939" cy="37270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DC7A4A6-063E-934F-8D65-C8CCD46B2B48}"/>
              </a:ext>
            </a:extLst>
          </p:cNvPr>
          <p:cNvSpPr txBox="1"/>
          <p:nvPr/>
        </p:nvSpPr>
        <p:spPr>
          <a:xfrm>
            <a:off x="372902" y="2534855"/>
            <a:ext cx="2470906" cy="400110"/>
          </a:xfrm>
          <a:prstGeom prst="rect">
            <a:avLst/>
          </a:prstGeom>
          <a:noFill/>
        </p:spPr>
        <p:txBody>
          <a:bodyPr wrap="square" rtlCol="0">
            <a:spAutoFit/>
          </a:bodyPr>
          <a:lstStyle/>
          <a:p>
            <a:pPr algn="l"/>
            <a:r>
              <a:rPr lang="en-US" sz="2000" i="1" dirty="0" err="1"/>
              <a:t>vrouwe</a:t>
            </a:r>
          </a:p>
        </p:txBody>
      </p:sp>
      <p:sp>
        <p:nvSpPr>
          <p:cNvPr id="8" name="TextBox 7">
            <a:extLst>
              <a:ext uri="{FF2B5EF4-FFF2-40B4-BE49-F238E27FC236}">
                <a16:creationId xmlns:a16="http://schemas.microsoft.com/office/drawing/2014/main" id="{0B8FA641-5F5F-4345-8832-AB59E17530E3}"/>
              </a:ext>
            </a:extLst>
          </p:cNvPr>
          <p:cNvSpPr txBox="1"/>
          <p:nvPr/>
        </p:nvSpPr>
        <p:spPr>
          <a:xfrm>
            <a:off x="382688" y="1575320"/>
            <a:ext cx="2470906" cy="400110"/>
          </a:xfrm>
          <a:prstGeom prst="rect">
            <a:avLst/>
          </a:prstGeom>
          <a:noFill/>
        </p:spPr>
        <p:txBody>
          <a:bodyPr wrap="square" rtlCol="0">
            <a:spAutoFit/>
          </a:bodyPr>
          <a:lstStyle/>
          <a:p>
            <a:pPr algn="l"/>
            <a:r>
              <a:rPr lang="en-US" sz="2000" i="1" dirty="0" err="1"/>
              <a:t>Dame</a:t>
            </a:r>
          </a:p>
        </p:txBody>
      </p:sp>
      <p:sp>
        <p:nvSpPr>
          <p:cNvPr id="9" name="TextBox 8">
            <a:extLst>
              <a:ext uri="{FF2B5EF4-FFF2-40B4-BE49-F238E27FC236}">
                <a16:creationId xmlns:a16="http://schemas.microsoft.com/office/drawing/2014/main" id="{9DB88BAF-AB68-8B4B-AF8A-945FA9CDAD4D}"/>
              </a:ext>
            </a:extLst>
          </p:cNvPr>
          <p:cNvSpPr txBox="1"/>
          <p:nvPr/>
        </p:nvSpPr>
        <p:spPr>
          <a:xfrm>
            <a:off x="372902" y="3727053"/>
            <a:ext cx="814722" cy="400110"/>
          </a:xfrm>
          <a:prstGeom prst="rect">
            <a:avLst/>
          </a:prstGeom>
          <a:noFill/>
        </p:spPr>
        <p:txBody>
          <a:bodyPr wrap="square" rtlCol="0">
            <a:spAutoFit/>
          </a:bodyPr>
          <a:lstStyle/>
          <a:p>
            <a:pPr algn="l"/>
            <a:r>
              <a:rPr lang="en-US" sz="2000" i="1" dirty="0" err="1"/>
              <a:t>wîp</a:t>
            </a:r>
          </a:p>
        </p:txBody>
      </p:sp>
      <p:sp>
        <p:nvSpPr>
          <p:cNvPr id="5" name="Down Arrow 4">
            <a:extLst>
              <a:ext uri="{FF2B5EF4-FFF2-40B4-BE49-F238E27FC236}">
                <a16:creationId xmlns:a16="http://schemas.microsoft.com/office/drawing/2014/main" id="{C0E8BAAE-89A6-CD4F-86D3-73F49C43FCE8}"/>
              </a:ext>
            </a:extLst>
          </p:cNvPr>
          <p:cNvSpPr/>
          <p:nvPr/>
        </p:nvSpPr>
        <p:spPr>
          <a:xfrm>
            <a:off x="1763688" y="1575320"/>
            <a:ext cx="504056" cy="3015829"/>
          </a:xfrm>
          <a:prstGeom prst="downArrow">
            <a:avLst/>
          </a:prstGeom>
          <a:solidFill>
            <a:schemeClr val="tx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a:extLst>
              <a:ext uri="{FF2B5EF4-FFF2-40B4-BE49-F238E27FC236}">
                <a16:creationId xmlns:a16="http://schemas.microsoft.com/office/drawing/2014/main" id="{F361876D-FCFB-1A4C-A04F-2B49EA9DEC59}"/>
              </a:ext>
            </a:extLst>
          </p:cNvPr>
          <p:cNvSpPr txBox="1"/>
          <p:nvPr/>
        </p:nvSpPr>
        <p:spPr>
          <a:xfrm>
            <a:off x="2367695" y="1575320"/>
            <a:ext cx="2304256" cy="400110"/>
          </a:xfrm>
          <a:prstGeom prst="rect">
            <a:avLst/>
          </a:prstGeom>
          <a:noFill/>
        </p:spPr>
        <p:txBody>
          <a:bodyPr wrap="square" rtlCol="0">
            <a:spAutoFit/>
          </a:bodyPr>
          <a:lstStyle/>
          <a:p>
            <a:pPr algn="l"/>
            <a:r>
              <a:rPr lang="en-US" sz="2000" dirty="0" err="1"/>
              <a:t>positiv konnotiert</a:t>
            </a:r>
          </a:p>
        </p:txBody>
      </p:sp>
      <p:sp>
        <p:nvSpPr>
          <p:cNvPr id="11" name="TextBox 10">
            <a:extLst>
              <a:ext uri="{FF2B5EF4-FFF2-40B4-BE49-F238E27FC236}">
                <a16:creationId xmlns:a16="http://schemas.microsoft.com/office/drawing/2014/main" id="{D28C17FC-7579-EF43-B4E2-A2C54C685FCD}"/>
              </a:ext>
            </a:extLst>
          </p:cNvPr>
          <p:cNvSpPr txBox="1"/>
          <p:nvPr/>
        </p:nvSpPr>
        <p:spPr>
          <a:xfrm>
            <a:off x="2367695" y="3991095"/>
            <a:ext cx="2304256" cy="400110"/>
          </a:xfrm>
          <a:prstGeom prst="rect">
            <a:avLst/>
          </a:prstGeom>
          <a:noFill/>
        </p:spPr>
        <p:txBody>
          <a:bodyPr wrap="square" rtlCol="0">
            <a:spAutoFit/>
          </a:bodyPr>
          <a:lstStyle/>
          <a:p>
            <a:pPr algn="l"/>
            <a:r>
              <a:rPr lang="en-US" sz="2000" dirty="0" err="1"/>
              <a:t>negativ konnotiert</a:t>
            </a:r>
          </a:p>
        </p:txBody>
      </p:sp>
    </p:spTree>
    <p:extLst>
      <p:ext uri="{BB962C8B-B14F-4D97-AF65-F5344CB8AC3E}">
        <p14:creationId xmlns:p14="http://schemas.microsoft.com/office/powerpoint/2010/main" val="1847311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FF543-9776-314E-ABBB-05489D8052A5}"/>
              </a:ext>
            </a:extLst>
          </p:cNvPr>
          <p:cNvSpPr>
            <a:spLocks noGrp="1"/>
          </p:cNvSpPr>
          <p:nvPr>
            <p:ph type="title"/>
          </p:nvPr>
        </p:nvSpPr>
        <p:spPr/>
        <p:txBody>
          <a:bodyPr/>
          <a:lstStyle/>
          <a:p>
            <a:r>
              <a:rPr lang="en-US"/>
              <a:t>Fazit</a:t>
            </a:r>
          </a:p>
        </p:txBody>
      </p:sp>
      <p:sp>
        <p:nvSpPr>
          <p:cNvPr id="3" name="Footer Placeholder 2">
            <a:extLst>
              <a:ext uri="{FF2B5EF4-FFF2-40B4-BE49-F238E27FC236}">
                <a16:creationId xmlns:a16="http://schemas.microsoft.com/office/drawing/2014/main" id="{1DBEBE12-3C5D-9C4D-AEFE-2EABD8A43F94}"/>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924C6209-DD6B-CC47-B8D9-80E2015A9401}"/>
              </a:ext>
            </a:extLst>
          </p:cNvPr>
          <p:cNvSpPr>
            <a:spLocks noGrp="1"/>
          </p:cNvSpPr>
          <p:nvPr>
            <p:ph type="sldNum" sz="quarter" idx="12"/>
          </p:nvPr>
        </p:nvSpPr>
        <p:spPr/>
        <p:txBody>
          <a:bodyPr/>
          <a:lstStyle/>
          <a:p>
            <a:fld id="{9D195BCC-3514-4B1B-9C18-24F3D67EC549}" type="slidenum">
              <a:rPr lang="de-DE" smtClean="0"/>
              <a:t>22</a:t>
            </a:fld>
            <a:endParaRPr lang="de-DE" dirty="0"/>
          </a:p>
        </p:txBody>
      </p:sp>
      <p:sp>
        <p:nvSpPr>
          <p:cNvPr id="5" name="Text Placeholder 4">
            <a:extLst>
              <a:ext uri="{FF2B5EF4-FFF2-40B4-BE49-F238E27FC236}">
                <a16:creationId xmlns:a16="http://schemas.microsoft.com/office/drawing/2014/main" id="{C22B832E-ABC6-7B4B-9879-48CA901E2FCA}"/>
              </a:ext>
            </a:extLst>
          </p:cNvPr>
          <p:cNvSpPr>
            <a:spLocks noGrp="1"/>
          </p:cNvSpPr>
          <p:nvPr>
            <p:ph type="body" sz="quarter" idx="13"/>
          </p:nvPr>
        </p:nvSpPr>
        <p:spPr/>
        <p:txBody>
          <a:bodyPr/>
          <a:lstStyle/>
          <a:p>
            <a:r>
              <a:rPr lang="en-US"/>
              <a:t>Bedeutungswandel verrät viel über</a:t>
            </a:r>
          </a:p>
        </p:txBody>
      </p:sp>
      <p:pic>
        <p:nvPicPr>
          <p:cNvPr id="7170" name="Picture 2" descr="Mental Health, Cranium, Head, Human, Male, Man, People">
            <a:extLst>
              <a:ext uri="{FF2B5EF4-FFF2-40B4-BE49-F238E27FC236}">
                <a16:creationId xmlns:a16="http://schemas.microsoft.com/office/drawing/2014/main" id="{123AA91C-7E6A-B344-B1C2-1C43FACE9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004506"/>
            <a:ext cx="1855118" cy="19898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34A599D-01F2-6042-A9E6-FB8864CB9777}"/>
              </a:ext>
            </a:extLst>
          </p:cNvPr>
          <p:cNvSpPr txBox="1"/>
          <p:nvPr/>
        </p:nvSpPr>
        <p:spPr>
          <a:xfrm>
            <a:off x="486402" y="4224270"/>
            <a:ext cx="2305168" cy="707886"/>
          </a:xfrm>
          <a:prstGeom prst="rect">
            <a:avLst/>
          </a:prstGeom>
          <a:noFill/>
        </p:spPr>
        <p:txBody>
          <a:bodyPr wrap="square" rtlCol="0">
            <a:spAutoFit/>
          </a:bodyPr>
          <a:lstStyle/>
          <a:p>
            <a:pPr algn="ctr"/>
            <a:r>
              <a:rPr lang="en-US" sz="2000" dirty="0" err="1"/>
              <a:t>kognitive</a:t>
            </a:r>
          </a:p>
          <a:p>
            <a:pPr algn="ctr"/>
            <a:r>
              <a:rPr lang="en-US" sz="2000" dirty="0" err="1"/>
              <a:t>Prozesse</a:t>
            </a:r>
          </a:p>
        </p:txBody>
      </p:sp>
      <p:sp>
        <p:nvSpPr>
          <p:cNvPr id="8" name="TextBox 7">
            <a:extLst>
              <a:ext uri="{FF2B5EF4-FFF2-40B4-BE49-F238E27FC236}">
                <a16:creationId xmlns:a16="http://schemas.microsoft.com/office/drawing/2014/main" id="{7C2EC570-A917-2441-A7F9-1F690A98560C}"/>
              </a:ext>
            </a:extLst>
          </p:cNvPr>
          <p:cNvSpPr txBox="1"/>
          <p:nvPr/>
        </p:nvSpPr>
        <p:spPr>
          <a:xfrm>
            <a:off x="3417091" y="4237353"/>
            <a:ext cx="2305168" cy="707886"/>
          </a:xfrm>
          <a:prstGeom prst="rect">
            <a:avLst/>
          </a:prstGeom>
          <a:noFill/>
        </p:spPr>
        <p:txBody>
          <a:bodyPr wrap="square" rtlCol="0">
            <a:spAutoFit/>
          </a:bodyPr>
          <a:lstStyle/>
          <a:p>
            <a:pPr algn="ctr"/>
            <a:r>
              <a:rPr lang="en-US" sz="2000" dirty="0" err="1"/>
              <a:t>soziokulturelle</a:t>
            </a:r>
          </a:p>
          <a:p>
            <a:pPr algn="ctr"/>
            <a:r>
              <a:rPr lang="en-US" sz="2000" dirty="0" err="1"/>
              <a:t>Gegebenheiten</a:t>
            </a:r>
          </a:p>
        </p:txBody>
      </p:sp>
      <p:sp>
        <p:nvSpPr>
          <p:cNvPr id="10" name="TextBox 9">
            <a:extLst>
              <a:ext uri="{FF2B5EF4-FFF2-40B4-BE49-F238E27FC236}">
                <a16:creationId xmlns:a16="http://schemas.microsoft.com/office/drawing/2014/main" id="{10553DE4-C424-7344-821A-2112F462413F}"/>
              </a:ext>
            </a:extLst>
          </p:cNvPr>
          <p:cNvSpPr txBox="1"/>
          <p:nvPr/>
        </p:nvSpPr>
        <p:spPr>
          <a:xfrm>
            <a:off x="6347780" y="4163590"/>
            <a:ext cx="2305168" cy="707886"/>
          </a:xfrm>
          <a:prstGeom prst="rect">
            <a:avLst/>
          </a:prstGeom>
          <a:noFill/>
        </p:spPr>
        <p:txBody>
          <a:bodyPr wrap="square" rtlCol="0">
            <a:spAutoFit/>
          </a:bodyPr>
          <a:lstStyle/>
          <a:p>
            <a:pPr algn="ctr"/>
            <a:r>
              <a:rPr lang="en-US" sz="2000" dirty="0" err="1"/>
              <a:t>kulturelle</a:t>
            </a:r>
          </a:p>
          <a:p>
            <a:pPr algn="ctr"/>
            <a:r>
              <a:rPr lang="en-US" sz="2000" dirty="0" err="1"/>
              <a:t>Dynamik</a:t>
            </a:r>
          </a:p>
        </p:txBody>
      </p:sp>
      <p:pic>
        <p:nvPicPr>
          <p:cNvPr id="7174" name="Picture 6" descr="Connections, Communications, Social, Networking, Human">
            <a:extLst>
              <a:ext uri="{FF2B5EF4-FFF2-40B4-BE49-F238E27FC236}">
                <a16:creationId xmlns:a16="http://schemas.microsoft.com/office/drawing/2014/main" id="{FC0FD851-FBA3-D74D-860D-8AECE47C29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143" y="1928010"/>
            <a:ext cx="2166657" cy="214287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Books, Shelf, Shelving, Education, Library, Read">
            <a:extLst>
              <a:ext uri="{FF2B5EF4-FFF2-40B4-BE49-F238E27FC236}">
                <a16:creationId xmlns:a16="http://schemas.microsoft.com/office/drawing/2014/main" id="{63991621-926A-ED47-AEDD-0AAF85E801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192" y="2159967"/>
            <a:ext cx="1658965" cy="1855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81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EB56-15B3-8A48-AF57-16D5524A8C84}"/>
              </a:ext>
            </a:extLst>
          </p:cNvPr>
          <p:cNvSpPr>
            <a:spLocks noGrp="1"/>
          </p:cNvSpPr>
          <p:nvPr>
            <p:ph type="title"/>
          </p:nvPr>
        </p:nvSpPr>
        <p:spPr/>
        <p:txBody>
          <a:bodyPr/>
          <a:lstStyle/>
          <a:p>
            <a:r>
              <a:rPr lang="en-DE"/>
              <a:t>Pragmatischer Wandel</a:t>
            </a:r>
          </a:p>
        </p:txBody>
      </p:sp>
      <p:sp>
        <p:nvSpPr>
          <p:cNvPr id="3" name="Footer Placeholder 2">
            <a:extLst>
              <a:ext uri="{FF2B5EF4-FFF2-40B4-BE49-F238E27FC236}">
                <a16:creationId xmlns:a16="http://schemas.microsoft.com/office/drawing/2014/main" id="{7B040C33-8C04-F840-BF3D-02A892D3B4F4}"/>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66827372-3292-CD48-B7B1-133A1A45BE39}"/>
              </a:ext>
            </a:extLst>
          </p:cNvPr>
          <p:cNvSpPr>
            <a:spLocks noGrp="1"/>
          </p:cNvSpPr>
          <p:nvPr>
            <p:ph type="sldNum" sz="quarter" idx="12"/>
          </p:nvPr>
        </p:nvSpPr>
        <p:spPr/>
        <p:txBody>
          <a:bodyPr/>
          <a:lstStyle/>
          <a:p>
            <a:fld id="{9D195BCC-3514-4B1B-9C18-24F3D67EC549}" type="slidenum">
              <a:rPr lang="de-DE" smtClean="0"/>
              <a:t>23</a:t>
            </a:fld>
            <a:endParaRPr lang="de-DE" dirty="0"/>
          </a:p>
        </p:txBody>
      </p:sp>
      <p:sp>
        <p:nvSpPr>
          <p:cNvPr id="5" name="Text Placeholder 4">
            <a:extLst>
              <a:ext uri="{FF2B5EF4-FFF2-40B4-BE49-F238E27FC236}">
                <a16:creationId xmlns:a16="http://schemas.microsoft.com/office/drawing/2014/main" id="{5E425590-07C9-1D41-9099-1C778371CEED}"/>
              </a:ext>
            </a:extLst>
          </p:cNvPr>
          <p:cNvSpPr>
            <a:spLocks noGrp="1"/>
          </p:cNvSpPr>
          <p:nvPr>
            <p:ph type="body" sz="quarter" idx="13"/>
          </p:nvPr>
        </p:nvSpPr>
        <p:spPr/>
        <p:txBody>
          <a:bodyPr/>
          <a:lstStyle/>
          <a:p>
            <a:r>
              <a:rPr lang="en-DE"/>
              <a:t>nicht nur die Bedeutung sprachlicher Ausdrücke ist diachronem Wandel unterworfen, sondern auch pragmatische Konventionen</a:t>
            </a:r>
          </a:p>
          <a:p>
            <a:endParaRPr lang="en-DE"/>
          </a:p>
          <a:p>
            <a:r>
              <a:rPr lang="en-DE"/>
              <a:t>Dabei können wir unterscheiden zwischen:</a:t>
            </a:r>
          </a:p>
          <a:p>
            <a:endParaRPr lang="en-DE"/>
          </a:p>
          <a:p>
            <a:pPr lvl="1"/>
            <a:r>
              <a:rPr lang="en-DE"/>
              <a:t>Wandelprozessen, die pragmatische Aspekte i.e.S. betreffen, z.B. Anredewandel</a:t>
            </a:r>
          </a:p>
          <a:p>
            <a:pPr lvl="1"/>
            <a:endParaRPr lang="en-DE"/>
          </a:p>
          <a:p>
            <a:pPr lvl="1"/>
            <a:r>
              <a:rPr lang="en-DE"/>
              <a:t>der Rolle pragmatischer Faktoren im Sprachwandel, z.B. in Grammatikalisierungsprozessen</a:t>
            </a:r>
          </a:p>
        </p:txBody>
      </p:sp>
    </p:spTree>
    <p:extLst>
      <p:ext uri="{BB962C8B-B14F-4D97-AF65-F5344CB8AC3E}">
        <p14:creationId xmlns:p14="http://schemas.microsoft.com/office/powerpoint/2010/main" val="237043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5">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1462" y="-5734"/>
            <a:ext cx="6172200" cy="857250"/>
          </a:xfrm>
        </p:spPr>
        <p:txBody>
          <a:bodyPr/>
          <a:lstStyle/>
          <a:p>
            <a:r>
              <a:rPr lang="en-US"/>
              <a:t>Beispiel Anredewandel</a:t>
            </a:r>
          </a:p>
        </p:txBody>
      </p:sp>
      <p:sp>
        <p:nvSpPr>
          <p:cNvPr id="3" name="Inhaltsplatzhalter 2"/>
          <p:cNvSpPr>
            <a:spLocks noGrp="1"/>
          </p:cNvSpPr>
          <p:nvPr>
            <p:ph idx="1"/>
          </p:nvPr>
        </p:nvSpPr>
        <p:spPr>
          <a:xfrm>
            <a:off x="1169927" y="1386794"/>
            <a:ext cx="6172200" cy="3394472"/>
          </a:xfrm>
        </p:spPr>
        <p:txBody>
          <a:bodyPr>
            <a:noAutofit/>
          </a:bodyPr>
          <a:lstStyle/>
          <a:p>
            <a:r>
              <a:rPr lang="de-DE" sz="1800"/>
              <a:t>Unsere Sprache verwischt den von der Natur selbst eingeprägten Unterschied der Person und der Einheit auf törichte Weise. Den Einzelnen, der uns gegenüber steht, reden wir unter die Augen nicht mit dem ihm gebührenden du an, sondern gebärden uns als sei er in zwei oder mehr Teile gespalten und müsse mit dem </a:t>
            </a:r>
            <a:r>
              <a:rPr lang="de-DE" sz="1800" b="1">
                <a:solidFill>
                  <a:srgbClr val="002060"/>
                </a:solidFill>
              </a:rPr>
              <a:t>Pronomen der Mehrzahl </a:t>
            </a:r>
            <a:r>
              <a:rPr lang="de-DE" sz="1800"/>
              <a:t>angesprochen werden. Dem gemäß wird nun zwar auch das zu dem Pronomen gehörige Verbum in den Pluralis gesetzt, allein das attributive oder prädicierende Adjektivum im Singularis gelassen, einem </a:t>
            </a:r>
            <a:r>
              <a:rPr lang="de-DE" sz="1800" b="1">
                <a:solidFill>
                  <a:srgbClr val="002060"/>
                </a:solidFill>
              </a:rPr>
              <a:t>Grundsatz der Grammatik zum Trotz</a:t>
            </a:r>
            <a:r>
              <a:rPr lang="de-DE" sz="1800"/>
              <a:t>, welcher gleichen Numerus für Subjekt, Prädikat und Verbum erfordert. </a:t>
            </a:r>
            <a:r>
              <a:rPr lang="de-DE" sz="1500"/>
              <a:t>(Jacob Grimm: Über das Pedantische in der deutschen Sprache, 1865)</a:t>
            </a:r>
            <a:endParaRPr lang="en-US" sz="1500"/>
          </a:p>
        </p:txBody>
      </p:sp>
      <p:pic>
        <p:nvPicPr>
          <p:cNvPr id="1026" name="Picture 2" descr="https://upload.wikimedia.org/wikipedia/commons/thumb/1/1e/Jacob_Grimm.jpg/220px-Jacob_Grim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4" y="1388456"/>
            <a:ext cx="1356809" cy="1659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872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1C8A-5C2B-AB4F-82AD-510150B9E3D2}"/>
              </a:ext>
            </a:extLst>
          </p:cNvPr>
          <p:cNvSpPr>
            <a:spLocks noGrp="1"/>
          </p:cNvSpPr>
          <p:nvPr>
            <p:ph type="title"/>
          </p:nvPr>
        </p:nvSpPr>
        <p:spPr/>
        <p:txBody>
          <a:bodyPr/>
          <a:lstStyle/>
          <a:p>
            <a:r>
              <a:rPr lang="en-DE"/>
              <a:t>Beispiel Anredewandel</a:t>
            </a:r>
          </a:p>
        </p:txBody>
      </p:sp>
      <p:sp>
        <p:nvSpPr>
          <p:cNvPr id="3" name="Content Placeholder 2">
            <a:extLst>
              <a:ext uri="{FF2B5EF4-FFF2-40B4-BE49-F238E27FC236}">
                <a16:creationId xmlns:a16="http://schemas.microsoft.com/office/drawing/2014/main" id="{5148B171-708A-9440-B3F7-4BFB5930D619}"/>
              </a:ext>
            </a:extLst>
          </p:cNvPr>
          <p:cNvSpPr>
            <a:spLocks noGrp="1"/>
          </p:cNvSpPr>
          <p:nvPr>
            <p:ph idx="1"/>
          </p:nvPr>
        </p:nvSpPr>
        <p:spPr/>
        <p:txBody>
          <a:bodyPr/>
          <a:lstStyle/>
          <a:p>
            <a:endParaRPr lang="en-DE"/>
          </a:p>
        </p:txBody>
      </p:sp>
      <p:sp>
        <p:nvSpPr>
          <p:cNvPr id="4" name="Footer Placeholder 3">
            <a:extLst>
              <a:ext uri="{FF2B5EF4-FFF2-40B4-BE49-F238E27FC236}">
                <a16:creationId xmlns:a16="http://schemas.microsoft.com/office/drawing/2014/main" id="{2F0BD1C0-2CA6-2F4C-ACF0-645D4BAFE3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568FE8-31F6-234E-831E-1F6EFA8F836D}"/>
              </a:ext>
            </a:extLst>
          </p:cNvPr>
          <p:cNvSpPr>
            <a:spLocks noGrp="1"/>
          </p:cNvSpPr>
          <p:nvPr>
            <p:ph type="sldNum" sz="quarter" idx="12"/>
          </p:nvPr>
        </p:nvSpPr>
        <p:spPr/>
        <p:txBody>
          <a:bodyPr/>
          <a:lstStyle/>
          <a:p>
            <a:fld id="{DE6CE4CA-966E-1A43-A2C9-5C3E08DE4200}" type="slidenum">
              <a:rPr lang="en-DE"/>
              <a:t>25</a:t>
            </a:fld>
            <a:endParaRPr lang="en-DE"/>
          </a:p>
        </p:txBody>
      </p:sp>
      <p:graphicFrame>
        <p:nvGraphicFramePr>
          <p:cNvPr id="6" name="Tabelle 3">
            <a:extLst>
              <a:ext uri="{FF2B5EF4-FFF2-40B4-BE49-F238E27FC236}">
                <a16:creationId xmlns:a16="http://schemas.microsoft.com/office/drawing/2014/main" id="{894F543F-6FA6-7743-B1BC-1D58CD864030}"/>
              </a:ext>
            </a:extLst>
          </p:cNvPr>
          <p:cNvGraphicFramePr>
            <a:graphicFrameLocks noGrp="1"/>
          </p:cNvGraphicFramePr>
          <p:nvPr>
            <p:extLst>
              <p:ext uri="{D42A27DB-BD31-4B8C-83A1-F6EECF244321}">
                <p14:modId xmlns:p14="http://schemas.microsoft.com/office/powerpoint/2010/main" val="469488729"/>
              </p:ext>
            </p:extLst>
          </p:nvPr>
        </p:nvGraphicFramePr>
        <p:xfrm>
          <a:off x="989604" y="1171059"/>
          <a:ext cx="7632846" cy="3134360"/>
        </p:xfrm>
        <a:graphic>
          <a:graphicData uri="http://schemas.openxmlformats.org/drawingml/2006/table">
            <a:tbl>
              <a:tblPr bandRow="1">
                <a:tableStyleId>{5C22544A-7EE6-4342-B048-85BDC9FD1C3A}</a:tableStyleId>
              </a:tblPr>
              <a:tblGrid>
                <a:gridCol w="1272141">
                  <a:extLst>
                    <a:ext uri="{9D8B030D-6E8A-4147-A177-3AD203B41FA5}">
                      <a16:colId xmlns:a16="http://schemas.microsoft.com/office/drawing/2014/main" val="20000"/>
                    </a:ext>
                  </a:extLst>
                </a:gridCol>
                <a:gridCol w="1272141">
                  <a:extLst>
                    <a:ext uri="{9D8B030D-6E8A-4147-A177-3AD203B41FA5}">
                      <a16:colId xmlns:a16="http://schemas.microsoft.com/office/drawing/2014/main" val="20001"/>
                    </a:ext>
                  </a:extLst>
                </a:gridCol>
                <a:gridCol w="1272141">
                  <a:extLst>
                    <a:ext uri="{9D8B030D-6E8A-4147-A177-3AD203B41FA5}">
                      <a16:colId xmlns:a16="http://schemas.microsoft.com/office/drawing/2014/main" val="20002"/>
                    </a:ext>
                  </a:extLst>
                </a:gridCol>
                <a:gridCol w="1272141">
                  <a:extLst>
                    <a:ext uri="{9D8B030D-6E8A-4147-A177-3AD203B41FA5}">
                      <a16:colId xmlns:a16="http://schemas.microsoft.com/office/drawing/2014/main" val="20003"/>
                    </a:ext>
                  </a:extLst>
                </a:gridCol>
                <a:gridCol w="1272141">
                  <a:extLst>
                    <a:ext uri="{9D8B030D-6E8A-4147-A177-3AD203B41FA5}">
                      <a16:colId xmlns:a16="http://schemas.microsoft.com/office/drawing/2014/main" val="20004"/>
                    </a:ext>
                  </a:extLst>
                </a:gridCol>
                <a:gridCol w="1272141">
                  <a:extLst>
                    <a:ext uri="{9D8B030D-6E8A-4147-A177-3AD203B41FA5}">
                      <a16:colId xmlns:a16="http://schemas.microsoft.com/office/drawing/2014/main" val="20005"/>
                    </a:ext>
                  </a:extLst>
                </a:gridCol>
              </a:tblGrid>
              <a:tr h="370840">
                <a:tc>
                  <a:txBody>
                    <a:bodyPr/>
                    <a:lstStyle/>
                    <a:p>
                      <a:endParaRPr lang="en-US" i="1"/>
                    </a:p>
                  </a:txBody>
                  <a:tcPr>
                    <a:solidFill>
                      <a:schemeClr val="bg1"/>
                    </a:solidFill>
                  </a:tcPr>
                </a:tc>
                <a:tc>
                  <a:txBody>
                    <a:bodyPr/>
                    <a:lstStyle/>
                    <a:p>
                      <a:endParaRPr lang="en-US" i="1"/>
                    </a:p>
                  </a:txBody>
                  <a:tcPr>
                    <a:solidFill>
                      <a:schemeClr val="bg1"/>
                    </a:solidFill>
                  </a:tcPr>
                </a:tc>
                <a:tc>
                  <a:txBody>
                    <a:bodyPr/>
                    <a:lstStyle/>
                    <a:p>
                      <a:endParaRPr lang="en-US" i="1"/>
                    </a:p>
                  </a:txBody>
                  <a:tcPr>
                    <a:solidFill>
                      <a:schemeClr val="bg1"/>
                    </a:solidFill>
                  </a:tcPr>
                </a:tc>
                <a:tc>
                  <a:txBody>
                    <a:bodyPr/>
                    <a:lstStyle/>
                    <a:p>
                      <a:r>
                        <a:rPr lang="en-US" i="1"/>
                        <a:t>(dieselben)</a:t>
                      </a:r>
                    </a:p>
                  </a:txBody>
                  <a:tcPr/>
                </a:tc>
                <a:tc>
                  <a:txBody>
                    <a:bodyPr/>
                    <a:lstStyle/>
                    <a:p>
                      <a:r>
                        <a:rPr lang="en-US" i="1"/>
                        <a:t>(dieselben)</a:t>
                      </a:r>
                    </a:p>
                  </a:txBody>
                  <a:tcPr/>
                </a:tc>
                <a:tc>
                  <a:txBody>
                    <a:bodyPr/>
                    <a:lstStyle/>
                    <a:p>
                      <a:endParaRPr lang="en-US" i="1"/>
                    </a:p>
                  </a:txBody>
                  <a:tcPr>
                    <a:solidFill>
                      <a:schemeClr val="bg1"/>
                    </a:solidFill>
                  </a:tcPr>
                </a:tc>
                <a:extLst>
                  <a:ext uri="{0D108BD9-81ED-4DB2-BD59-A6C34878D82A}">
                    <a16:rowId xmlns:a16="http://schemas.microsoft.com/office/drawing/2014/main" val="10000"/>
                  </a:ext>
                </a:extLst>
              </a:tr>
              <a:tr h="370840">
                <a:tc>
                  <a:txBody>
                    <a:bodyPr/>
                    <a:lstStyle/>
                    <a:p>
                      <a:endParaRPr lang="en-US" i="1"/>
                    </a:p>
                  </a:txBody>
                  <a:tcPr>
                    <a:solidFill>
                      <a:schemeClr val="bg1"/>
                    </a:solidFill>
                  </a:tcPr>
                </a:tc>
                <a:tc>
                  <a:txBody>
                    <a:bodyPr/>
                    <a:lstStyle/>
                    <a:p>
                      <a:endParaRPr lang="en-US" i="1"/>
                    </a:p>
                  </a:txBody>
                  <a:tcPr>
                    <a:solidFill>
                      <a:schemeClr val="bg1"/>
                    </a:solidFill>
                  </a:tcPr>
                </a:tc>
                <a:tc>
                  <a:txBody>
                    <a:bodyPr/>
                    <a:lstStyle/>
                    <a:p>
                      <a:endParaRPr lang="en-US" i="1"/>
                    </a:p>
                  </a:txBody>
                  <a:tcPr>
                    <a:solidFill>
                      <a:schemeClr val="bg1"/>
                    </a:solidFill>
                  </a:tcPr>
                </a:tc>
                <a:tc>
                  <a:txBody>
                    <a:bodyPr/>
                    <a:lstStyle/>
                    <a:p>
                      <a:r>
                        <a:rPr lang="en-US" i="1"/>
                        <a:t>Sie</a:t>
                      </a:r>
                    </a:p>
                  </a:txBody>
                  <a:tcPr/>
                </a:tc>
                <a:tc>
                  <a:txBody>
                    <a:bodyPr/>
                    <a:lstStyle/>
                    <a:p>
                      <a:r>
                        <a:rPr lang="en-US" i="1"/>
                        <a:t>Sie</a:t>
                      </a:r>
                    </a:p>
                  </a:txBody>
                  <a:tcPr/>
                </a:tc>
                <a:tc>
                  <a:txBody>
                    <a:bodyPr/>
                    <a:lstStyle/>
                    <a:p>
                      <a:endParaRPr lang="en-US" i="1"/>
                    </a:p>
                  </a:txBody>
                  <a:tcPr>
                    <a:solidFill>
                      <a:schemeClr val="bg1"/>
                    </a:solidFill>
                  </a:tcPr>
                </a:tc>
                <a:extLst>
                  <a:ext uri="{0D108BD9-81ED-4DB2-BD59-A6C34878D82A}">
                    <a16:rowId xmlns:a16="http://schemas.microsoft.com/office/drawing/2014/main" val="10001"/>
                  </a:ext>
                </a:extLst>
              </a:tr>
              <a:tr h="370840">
                <a:tc>
                  <a:txBody>
                    <a:bodyPr/>
                    <a:lstStyle/>
                    <a:p>
                      <a:endParaRPr lang="en-US" i="1"/>
                    </a:p>
                  </a:txBody>
                  <a:tcPr>
                    <a:solidFill>
                      <a:schemeClr val="bg1"/>
                    </a:solidFill>
                  </a:tcPr>
                </a:tc>
                <a:tc>
                  <a:txBody>
                    <a:bodyPr/>
                    <a:lstStyle/>
                    <a:p>
                      <a:endParaRPr lang="en-US" i="1"/>
                    </a:p>
                  </a:txBody>
                  <a:tcPr>
                    <a:solidFill>
                      <a:schemeClr val="bg1"/>
                    </a:solidFill>
                  </a:tcPr>
                </a:tc>
                <a:tc>
                  <a:txBody>
                    <a:bodyPr/>
                    <a:lstStyle/>
                    <a:p>
                      <a:r>
                        <a:rPr lang="en-US" i="1"/>
                        <a:t>er/sie</a:t>
                      </a:r>
                    </a:p>
                  </a:txBody>
                  <a:tcPr/>
                </a:tc>
                <a:tc>
                  <a:txBody>
                    <a:bodyPr/>
                    <a:lstStyle/>
                    <a:p>
                      <a:r>
                        <a:rPr lang="en-US" i="1"/>
                        <a:t>er/sie</a:t>
                      </a:r>
                    </a:p>
                  </a:txBody>
                  <a:tcPr/>
                </a:tc>
                <a:tc>
                  <a:txBody>
                    <a:bodyPr/>
                    <a:lstStyle/>
                    <a:p>
                      <a:r>
                        <a:rPr lang="en-US" i="1"/>
                        <a:t>ihr</a:t>
                      </a:r>
                    </a:p>
                  </a:txBody>
                  <a:tcPr/>
                </a:tc>
                <a:tc>
                  <a:txBody>
                    <a:bodyPr/>
                    <a:lstStyle/>
                    <a:p>
                      <a:endParaRPr lang="en-US" i="1"/>
                    </a:p>
                  </a:txBody>
                  <a:tcPr>
                    <a:solidFill>
                      <a:schemeClr val="bg1"/>
                    </a:solidFill>
                  </a:tcPr>
                </a:tc>
                <a:extLst>
                  <a:ext uri="{0D108BD9-81ED-4DB2-BD59-A6C34878D82A}">
                    <a16:rowId xmlns:a16="http://schemas.microsoft.com/office/drawing/2014/main" val="10002"/>
                  </a:ext>
                </a:extLst>
              </a:tr>
              <a:tr h="370840">
                <a:tc>
                  <a:txBody>
                    <a:bodyPr/>
                    <a:lstStyle/>
                    <a:p>
                      <a:endParaRPr lang="en-US" i="1"/>
                    </a:p>
                  </a:txBody>
                  <a:tcPr>
                    <a:solidFill>
                      <a:schemeClr val="bg1"/>
                    </a:solidFill>
                  </a:tcPr>
                </a:tc>
                <a:tc>
                  <a:txBody>
                    <a:bodyPr/>
                    <a:lstStyle/>
                    <a:p>
                      <a:r>
                        <a:rPr lang="en-US" i="1"/>
                        <a:t>ir</a:t>
                      </a:r>
                    </a:p>
                  </a:txBody>
                  <a:tcPr/>
                </a:tc>
                <a:tc>
                  <a:txBody>
                    <a:bodyPr/>
                    <a:lstStyle/>
                    <a:p>
                      <a:r>
                        <a:rPr lang="en-US" i="1"/>
                        <a:t>ihr</a:t>
                      </a:r>
                    </a:p>
                  </a:txBody>
                  <a:tcPr/>
                </a:tc>
                <a:tc>
                  <a:txBody>
                    <a:bodyPr/>
                    <a:lstStyle/>
                    <a:p>
                      <a:r>
                        <a:rPr lang="en-US" i="1"/>
                        <a:t>ihr</a:t>
                      </a:r>
                    </a:p>
                  </a:txBody>
                  <a:tcPr/>
                </a:tc>
                <a:tc>
                  <a:txBody>
                    <a:bodyPr/>
                    <a:lstStyle/>
                    <a:p>
                      <a:r>
                        <a:rPr lang="en-US" i="1"/>
                        <a:t>er/sie</a:t>
                      </a:r>
                    </a:p>
                  </a:txBody>
                  <a:tcPr/>
                </a:tc>
                <a:tc>
                  <a:txBody>
                    <a:bodyPr/>
                    <a:lstStyle/>
                    <a:p>
                      <a:r>
                        <a:rPr lang="en-US" i="1"/>
                        <a:t>Sie</a:t>
                      </a:r>
                    </a:p>
                  </a:txBody>
                  <a:tcPr/>
                </a:tc>
                <a:extLst>
                  <a:ext uri="{0D108BD9-81ED-4DB2-BD59-A6C34878D82A}">
                    <a16:rowId xmlns:a16="http://schemas.microsoft.com/office/drawing/2014/main" val="10003"/>
                  </a:ext>
                </a:extLst>
              </a:tr>
              <a:tr h="370840">
                <a:tc>
                  <a:txBody>
                    <a:bodyPr/>
                    <a:lstStyle/>
                    <a:p>
                      <a:r>
                        <a:rPr lang="en-US" i="1"/>
                        <a:t>du</a:t>
                      </a:r>
                    </a:p>
                  </a:txBody>
                  <a:tcPr/>
                </a:tc>
                <a:tc>
                  <a:txBody>
                    <a:bodyPr/>
                    <a:lstStyle/>
                    <a:p>
                      <a:r>
                        <a:rPr lang="en-US" i="1"/>
                        <a:t>du</a:t>
                      </a:r>
                    </a:p>
                  </a:txBody>
                  <a:tcPr/>
                </a:tc>
                <a:tc>
                  <a:txBody>
                    <a:bodyPr/>
                    <a:lstStyle/>
                    <a:p>
                      <a:r>
                        <a:rPr lang="en-US" i="1"/>
                        <a:t>du</a:t>
                      </a:r>
                    </a:p>
                  </a:txBody>
                  <a:tcPr/>
                </a:tc>
                <a:tc>
                  <a:txBody>
                    <a:bodyPr/>
                    <a:lstStyle/>
                    <a:p>
                      <a:r>
                        <a:rPr lang="en-US" i="1"/>
                        <a:t>du</a:t>
                      </a:r>
                    </a:p>
                  </a:txBody>
                  <a:tcPr/>
                </a:tc>
                <a:tc>
                  <a:txBody>
                    <a:bodyPr/>
                    <a:lstStyle/>
                    <a:p>
                      <a:r>
                        <a:rPr lang="en-US" i="1"/>
                        <a:t>du</a:t>
                      </a:r>
                    </a:p>
                  </a:txBody>
                  <a:tcPr/>
                </a:tc>
                <a:tc>
                  <a:txBody>
                    <a:bodyPr/>
                    <a:lstStyle/>
                    <a:p>
                      <a:r>
                        <a:rPr lang="en-US" i="1"/>
                        <a:t>du</a:t>
                      </a:r>
                    </a:p>
                  </a:txBody>
                  <a:tcPr/>
                </a:tc>
                <a:extLst>
                  <a:ext uri="{0D108BD9-81ED-4DB2-BD59-A6C34878D82A}">
                    <a16:rowId xmlns:a16="http://schemas.microsoft.com/office/drawing/2014/main" val="10004"/>
                  </a:ext>
                </a:extLst>
              </a:tr>
              <a:tr h="370840">
                <a:tc>
                  <a:txBody>
                    <a:bodyPr/>
                    <a:lstStyle/>
                    <a:p>
                      <a:r>
                        <a:rPr lang="en-US"/>
                        <a:t>Germ.</a:t>
                      </a:r>
                    </a:p>
                  </a:txBody>
                  <a:tcPr/>
                </a:tc>
                <a:tc>
                  <a:txBody>
                    <a:bodyPr/>
                    <a:lstStyle/>
                    <a:p>
                      <a:r>
                        <a:rPr lang="en-US"/>
                        <a:t>Ahd.-Fnhd.</a:t>
                      </a:r>
                    </a:p>
                  </a:txBody>
                  <a:tcPr/>
                </a:tc>
                <a:tc>
                  <a:txBody>
                    <a:bodyPr/>
                    <a:lstStyle/>
                    <a:p>
                      <a:r>
                        <a:rPr lang="en-US"/>
                        <a:t>17. Jh.</a:t>
                      </a:r>
                    </a:p>
                  </a:txBody>
                  <a:tcPr/>
                </a:tc>
                <a:tc>
                  <a:txBody>
                    <a:bodyPr/>
                    <a:lstStyle/>
                    <a:p>
                      <a:r>
                        <a:rPr lang="en-US"/>
                        <a:t>18. Jh.</a:t>
                      </a:r>
                    </a:p>
                  </a:txBody>
                  <a:tcPr/>
                </a:tc>
                <a:tc>
                  <a:txBody>
                    <a:bodyPr/>
                    <a:lstStyle/>
                    <a:p>
                      <a:r>
                        <a:rPr lang="en-US"/>
                        <a:t>fr. 19. Jh.</a:t>
                      </a:r>
                    </a:p>
                  </a:txBody>
                  <a:tcPr/>
                </a:tc>
                <a:tc>
                  <a:txBody>
                    <a:bodyPr/>
                    <a:lstStyle/>
                    <a:p>
                      <a:r>
                        <a:rPr lang="en-US"/>
                        <a:t>Nhd. Standard</a:t>
                      </a:r>
                    </a:p>
                  </a:txBody>
                  <a:tcPr/>
                </a:tc>
                <a:extLst>
                  <a:ext uri="{0D108BD9-81ED-4DB2-BD59-A6C34878D82A}">
                    <a16:rowId xmlns:a16="http://schemas.microsoft.com/office/drawing/2014/main" val="10005"/>
                  </a:ext>
                </a:extLst>
              </a:tr>
              <a:tr h="370840">
                <a:tc>
                  <a:txBody>
                    <a:bodyPr/>
                    <a:lstStyle/>
                    <a:p>
                      <a:r>
                        <a:rPr lang="en-US"/>
                        <a:t>Stufe</a:t>
                      </a:r>
                      <a:r>
                        <a:rPr lang="en-US" baseline="0"/>
                        <a:t> 1</a:t>
                      </a:r>
                      <a:endParaRPr lang="en-US"/>
                    </a:p>
                  </a:txBody>
                  <a:tcPr/>
                </a:tc>
                <a:tc>
                  <a:txBody>
                    <a:bodyPr/>
                    <a:lstStyle/>
                    <a:p>
                      <a:r>
                        <a:rPr lang="en-US"/>
                        <a:t>Stufe 2</a:t>
                      </a:r>
                    </a:p>
                  </a:txBody>
                  <a:tcPr/>
                </a:tc>
                <a:tc>
                  <a:txBody>
                    <a:bodyPr/>
                    <a:lstStyle/>
                    <a:p>
                      <a:r>
                        <a:rPr lang="en-US"/>
                        <a:t>Stufe 3</a:t>
                      </a:r>
                    </a:p>
                  </a:txBody>
                  <a:tcPr/>
                </a:tc>
                <a:tc>
                  <a:txBody>
                    <a:bodyPr/>
                    <a:lstStyle/>
                    <a:p>
                      <a:r>
                        <a:rPr lang="en-US"/>
                        <a:t>Stufe 4</a:t>
                      </a:r>
                    </a:p>
                  </a:txBody>
                  <a:tcPr/>
                </a:tc>
                <a:tc>
                  <a:txBody>
                    <a:bodyPr/>
                    <a:lstStyle/>
                    <a:p>
                      <a:r>
                        <a:rPr lang="en-US"/>
                        <a:t>Stufe 5</a:t>
                      </a:r>
                    </a:p>
                  </a:txBody>
                  <a:tcPr/>
                </a:tc>
                <a:tc>
                  <a:txBody>
                    <a:bodyPr/>
                    <a:lstStyle/>
                    <a:p>
                      <a:r>
                        <a:rPr lang="en-US"/>
                        <a:t>Stufe 6</a:t>
                      </a:r>
                    </a:p>
                  </a:txBody>
                  <a:tcPr/>
                </a:tc>
                <a:extLst>
                  <a:ext uri="{0D108BD9-81ED-4DB2-BD59-A6C34878D82A}">
                    <a16:rowId xmlns:a16="http://schemas.microsoft.com/office/drawing/2014/main" val="10006"/>
                  </a:ext>
                </a:extLst>
              </a:tr>
            </a:tbl>
          </a:graphicData>
        </a:graphic>
      </p:graphicFrame>
      <p:cxnSp>
        <p:nvCxnSpPr>
          <p:cNvPr id="7" name="Gerade Verbindung mit Pfeil 5">
            <a:extLst>
              <a:ext uri="{FF2B5EF4-FFF2-40B4-BE49-F238E27FC236}">
                <a16:creationId xmlns:a16="http://schemas.microsoft.com/office/drawing/2014/main" id="{DAE461DB-7701-C84C-99C2-81725BEC6E0A}"/>
              </a:ext>
            </a:extLst>
          </p:cNvPr>
          <p:cNvCxnSpPr/>
          <p:nvPr/>
        </p:nvCxnSpPr>
        <p:spPr>
          <a:xfrm flipV="1">
            <a:off x="5526108" y="2179171"/>
            <a:ext cx="576064"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Gerade Verbindung mit Pfeil 6">
            <a:extLst>
              <a:ext uri="{FF2B5EF4-FFF2-40B4-BE49-F238E27FC236}">
                <a16:creationId xmlns:a16="http://schemas.microsoft.com/office/drawing/2014/main" id="{F8365542-B2E0-424E-8B38-7F5136A338CF}"/>
              </a:ext>
            </a:extLst>
          </p:cNvPr>
          <p:cNvCxnSpPr/>
          <p:nvPr/>
        </p:nvCxnSpPr>
        <p:spPr>
          <a:xfrm>
            <a:off x="5526108" y="2179171"/>
            <a:ext cx="576064"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B2355E93-7C2F-A647-8B43-3AAC563A8DD5}"/>
              </a:ext>
            </a:extLst>
          </p:cNvPr>
          <p:cNvSpPr txBox="1"/>
          <p:nvPr/>
        </p:nvSpPr>
        <p:spPr>
          <a:xfrm>
            <a:off x="4950044" y="4627443"/>
            <a:ext cx="3888432" cy="369332"/>
          </a:xfrm>
          <a:prstGeom prst="rect">
            <a:avLst/>
          </a:prstGeom>
          <a:noFill/>
        </p:spPr>
        <p:txBody>
          <a:bodyPr wrap="square" rtlCol="0">
            <a:spAutoFit/>
          </a:bodyPr>
          <a:lstStyle/>
          <a:p>
            <a:pPr algn="r"/>
            <a:r>
              <a:rPr lang="en-US"/>
              <a:t>(nach Simon 2003: 93)</a:t>
            </a:r>
          </a:p>
        </p:txBody>
      </p:sp>
    </p:spTree>
    <p:extLst>
      <p:ext uri="{BB962C8B-B14F-4D97-AF65-F5344CB8AC3E}">
        <p14:creationId xmlns:p14="http://schemas.microsoft.com/office/powerpoint/2010/main" val="4027608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Erklärungsansatz: Face-Theorie</a:t>
            </a:r>
          </a:p>
        </p:txBody>
      </p:sp>
      <p:sp>
        <p:nvSpPr>
          <p:cNvPr id="3" name="Inhaltsplatzhalter 2"/>
          <p:cNvSpPr>
            <a:spLocks noGrp="1"/>
          </p:cNvSpPr>
          <p:nvPr>
            <p:ph idx="1"/>
          </p:nvPr>
        </p:nvSpPr>
        <p:spPr/>
        <p:txBody>
          <a:bodyPr/>
          <a:lstStyle/>
          <a:p>
            <a:pPr marL="0" indent="0">
              <a:buNone/>
            </a:pPr>
            <a:r>
              <a:rPr lang="en-US" sz="2000" b="1">
                <a:solidFill>
                  <a:srgbClr val="002060"/>
                </a:solidFill>
              </a:rPr>
              <a:t>positives Gesicht</a:t>
            </a:r>
          </a:p>
          <a:p>
            <a:r>
              <a:rPr lang="de-DE" sz="2000"/>
              <a:t>Bedürfnis nach einem Gemeinschaftsgefühl </a:t>
            </a:r>
          </a:p>
          <a:p>
            <a:r>
              <a:rPr lang="de-DE" sz="2000"/>
              <a:t>Bedürfnis, von anderen anerkannt und akzeptiert zu werden</a:t>
            </a:r>
          </a:p>
          <a:p>
            <a:endParaRPr lang="de-DE"/>
          </a:p>
          <a:p>
            <a:pPr marL="0" indent="0">
              <a:buNone/>
            </a:pPr>
            <a:r>
              <a:rPr lang="de-DE" sz="2000" b="1">
                <a:solidFill>
                  <a:srgbClr val="002060"/>
                </a:solidFill>
              </a:rPr>
              <a:t>negatives Gesicht</a:t>
            </a:r>
          </a:p>
          <a:p>
            <a:r>
              <a:rPr lang="de-DE" sz="2000"/>
              <a:t>Wunsch nach Individualität und Handlungsfreiheit </a:t>
            </a:r>
          </a:p>
          <a:p>
            <a:endParaRPr lang="de-DE" sz="900"/>
          </a:p>
        </p:txBody>
      </p:sp>
      <p:sp>
        <p:nvSpPr>
          <p:cNvPr id="4" name="TextBox 3">
            <a:extLst>
              <a:ext uri="{FF2B5EF4-FFF2-40B4-BE49-F238E27FC236}">
                <a16:creationId xmlns:a16="http://schemas.microsoft.com/office/drawing/2014/main" id="{603B101F-BE6A-C746-AA46-B78F46F4D60B}"/>
              </a:ext>
            </a:extLst>
          </p:cNvPr>
          <p:cNvSpPr txBox="1"/>
          <p:nvPr/>
        </p:nvSpPr>
        <p:spPr>
          <a:xfrm>
            <a:off x="521550" y="4934406"/>
            <a:ext cx="7560840" cy="430887"/>
          </a:xfrm>
          <a:prstGeom prst="rect">
            <a:avLst/>
          </a:prstGeom>
          <a:noFill/>
        </p:spPr>
        <p:txBody>
          <a:bodyPr wrap="square" rtlCol="0">
            <a:spAutoFit/>
          </a:bodyPr>
          <a:lstStyle/>
          <a:p>
            <a:r>
              <a:rPr lang="de-DE" sz="1050">
                <a:solidFill>
                  <a:schemeClr val="bg1"/>
                </a:solidFill>
              </a:rPr>
              <a:t>(nach http://fak1-alt.kgw.tu-berlin.de/call/linguistiktutorien/pragmatik/pragmatik%20k7.html)</a:t>
            </a:r>
            <a:endParaRPr lang="en-US" sz="1050">
              <a:solidFill>
                <a:schemeClr val="bg1"/>
              </a:solidFill>
            </a:endParaRPr>
          </a:p>
          <a:p>
            <a:pPr algn="l"/>
            <a:endParaRPr lang="en-DE" sz="1050" dirty="0" err="1"/>
          </a:p>
        </p:txBody>
      </p:sp>
    </p:spTree>
    <p:extLst>
      <p:ext uri="{BB962C8B-B14F-4D97-AF65-F5344CB8AC3E}">
        <p14:creationId xmlns:p14="http://schemas.microsoft.com/office/powerpoint/2010/main" val="25977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Erklärungsansatz: Face-Theorie</a:t>
            </a:r>
          </a:p>
        </p:txBody>
      </p:sp>
      <p:sp>
        <p:nvSpPr>
          <p:cNvPr id="3" name="Inhaltsplatzhalter 2"/>
          <p:cNvSpPr>
            <a:spLocks noGrp="1"/>
          </p:cNvSpPr>
          <p:nvPr>
            <p:ph idx="1"/>
          </p:nvPr>
        </p:nvSpPr>
        <p:spPr/>
        <p:txBody>
          <a:bodyPr/>
          <a:lstStyle/>
          <a:p>
            <a:pPr marL="0" indent="0">
              <a:buNone/>
            </a:pPr>
            <a:r>
              <a:rPr lang="en-US" sz="2000" b="1">
                <a:solidFill>
                  <a:srgbClr val="002060"/>
                </a:solidFill>
              </a:rPr>
              <a:t>positive Höflichkeit</a:t>
            </a:r>
          </a:p>
          <a:p>
            <a:r>
              <a:rPr lang="de-DE" sz="2000"/>
              <a:t>Sprechakte, die die Nähe zum Hörer betonen</a:t>
            </a:r>
          </a:p>
          <a:p>
            <a:endParaRPr lang="de-DE"/>
          </a:p>
          <a:p>
            <a:pPr marL="0" indent="0">
              <a:buNone/>
            </a:pPr>
            <a:r>
              <a:rPr lang="de-DE" sz="2000" b="1">
                <a:solidFill>
                  <a:srgbClr val="002060"/>
                </a:solidFill>
              </a:rPr>
              <a:t>negative Höflichkeit</a:t>
            </a:r>
          </a:p>
          <a:p>
            <a:r>
              <a:rPr lang="de-DE" sz="2000"/>
              <a:t>dient der Wahrung der Autonomie des Hörers (des negativen Gesichts)</a:t>
            </a:r>
          </a:p>
          <a:p>
            <a:r>
              <a:rPr lang="de-DE" sz="2000"/>
              <a:t>betont Distanz, z.B. durch Konjunktiv, Passiv, indirekte Sprechakte.</a:t>
            </a:r>
          </a:p>
          <a:p>
            <a:endParaRPr lang="de-DE" sz="900"/>
          </a:p>
        </p:txBody>
      </p:sp>
      <p:sp>
        <p:nvSpPr>
          <p:cNvPr id="4" name="TextBox 3">
            <a:extLst>
              <a:ext uri="{FF2B5EF4-FFF2-40B4-BE49-F238E27FC236}">
                <a16:creationId xmlns:a16="http://schemas.microsoft.com/office/drawing/2014/main" id="{50EB6658-6F1C-9F45-B93A-4D4F5FC2932F}"/>
              </a:ext>
            </a:extLst>
          </p:cNvPr>
          <p:cNvSpPr txBox="1"/>
          <p:nvPr/>
        </p:nvSpPr>
        <p:spPr>
          <a:xfrm>
            <a:off x="521550" y="4934406"/>
            <a:ext cx="7560840" cy="430887"/>
          </a:xfrm>
          <a:prstGeom prst="rect">
            <a:avLst/>
          </a:prstGeom>
          <a:noFill/>
        </p:spPr>
        <p:txBody>
          <a:bodyPr wrap="square" rtlCol="0">
            <a:spAutoFit/>
          </a:bodyPr>
          <a:lstStyle/>
          <a:p>
            <a:r>
              <a:rPr lang="de-DE" sz="1050">
                <a:solidFill>
                  <a:schemeClr val="bg1"/>
                </a:solidFill>
              </a:rPr>
              <a:t>(nach http://fak1-alt.kgw.tu-berlin.de/call/linguistiktutorien/pragmatik/pragmatik%20k7.html)</a:t>
            </a:r>
            <a:endParaRPr lang="en-US" sz="1050">
              <a:solidFill>
                <a:schemeClr val="bg1"/>
              </a:solidFill>
            </a:endParaRPr>
          </a:p>
          <a:p>
            <a:pPr algn="l"/>
            <a:endParaRPr lang="en-DE" sz="1050" dirty="0" err="1"/>
          </a:p>
        </p:txBody>
      </p:sp>
      <p:sp>
        <p:nvSpPr>
          <p:cNvPr id="5" name="TextBox 4">
            <a:extLst>
              <a:ext uri="{FF2B5EF4-FFF2-40B4-BE49-F238E27FC236}">
                <a16:creationId xmlns:a16="http://schemas.microsoft.com/office/drawing/2014/main" id="{C1A578A9-8871-204F-902C-A4DD556AB381}"/>
              </a:ext>
            </a:extLst>
          </p:cNvPr>
          <p:cNvSpPr txBox="1"/>
          <p:nvPr/>
        </p:nvSpPr>
        <p:spPr>
          <a:xfrm>
            <a:off x="5076056" y="4303117"/>
            <a:ext cx="3888432" cy="400110"/>
          </a:xfrm>
          <a:prstGeom prst="rect">
            <a:avLst/>
          </a:prstGeom>
          <a:noFill/>
        </p:spPr>
        <p:txBody>
          <a:bodyPr wrap="square" rtlCol="0">
            <a:spAutoFit/>
          </a:bodyPr>
          <a:lstStyle/>
          <a:p>
            <a:pPr algn="l"/>
            <a:r>
              <a:rPr lang="en-DE" sz="2000" dirty="0" err="1"/>
              <a:t>(vgl. z.B. Brown/Levinson 1987)</a:t>
            </a:r>
          </a:p>
        </p:txBody>
      </p:sp>
    </p:spTree>
    <p:extLst>
      <p:ext uri="{BB962C8B-B14F-4D97-AF65-F5344CB8AC3E}">
        <p14:creationId xmlns:p14="http://schemas.microsoft.com/office/powerpoint/2010/main" val="2092871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EB56-15B3-8A48-AF57-16D5524A8C84}"/>
              </a:ext>
            </a:extLst>
          </p:cNvPr>
          <p:cNvSpPr>
            <a:spLocks noGrp="1"/>
          </p:cNvSpPr>
          <p:nvPr>
            <p:ph type="title"/>
          </p:nvPr>
        </p:nvSpPr>
        <p:spPr/>
        <p:txBody>
          <a:bodyPr/>
          <a:lstStyle/>
          <a:p>
            <a:r>
              <a:rPr lang="en-DE"/>
              <a:t>Pragmatischer Wandel</a:t>
            </a:r>
          </a:p>
        </p:txBody>
      </p:sp>
      <p:sp>
        <p:nvSpPr>
          <p:cNvPr id="3" name="Footer Placeholder 2">
            <a:extLst>
              <a:ext uri="{FF2B5EF4-FFF2-40B4-BE49-F238E27FC236}">
                <a16:creationId xmlns:a16="http://schemas.microsoft.com/office/drawing/2014/main" id="{7B040C33-8C04-F840-BF3D-02A892D3B4F4}"/>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66827372-3292-CD48-B7B1-133A1A45BE39}"/>
              </a:ext>
            </a:extLst>
          </p:cNvPr>
          <p:cNvSpPr>
            <a:spLocks noGrp="1"/>
          </p:cNvSpPr>
          <p:nvPr>
            <p:ph type="sldNum" sz="quarter" idx="12"/>
          </p:nvPr>
        </p:nvSpPr>
        <p:spPr/>
        <p:txBody>
          <a:bodyPr/>
          <a:lstStyle/>
          <a:p>
            <a:fld id="{9D195BCC-3514-4B1B-9C18-24F3D67EC549}" type="slidenum">
              <a:rPr lang="de-DE" smtClean="0"/>
              <a:t>28</a:t>
            </a:fld>
            <a:endParaRPr lang="de-DE" dirty="0"/>
          </a:p>
        </p:txBody>
      </p:sp>
      <p:sp>
        <p:nvSpPr>
          <p:cNvPr id="5" name="Text Placeholder 4">
            <a:extLst>
              <a:ext uri="{FF2B5EF4-FFF2-40B4-BE49-F238E27FC236}">
                <a16:creationId xmlns:a16="http://schemas.microsoft.com/office/drawing/2014/main" id="{5E425590-07C9-1D41-9099-1C778371CEED}"/>
              </a:ext>
            </a:extLst>
          </p:cNvPr>
          <p:cNvSpPr>
            <a:spLocks noGrp="1"/>
          </p:cNvSpPr>
          <p:nvPr>
            <p:ph type="body" sz="quarter" idx="13"/>
          </p:nvPr>
        </p:nvSpPr>
        <p:spPr/>
        <p:txBody>
          <a:bodyPr/>
          <a:lstStyle/>
          <a:p>
            <a:r>
              <a:rPr lang="en-DE"/>
              <a:t>nicht nur die Bedeutung sprachlicher Ausdrücke ist diachronem Wandel unterworfen, sondern auch pragmatische Konventionen</a:t>
            </a:r>
          </a:p>
          <a:p>
            <a:endParaRPr lang="en-DE"/>
          </a:p>
          <a:p>
            <a:r>
              <a:rPr lang="en-DE"/>
              <a:t>Dabei können wir unterscheiden zwischen:</a:t>
            </a:r>
          </a:p>
          <a:p>
            <a:endParaRPr lang="en-DE"/>
          </a:p>
          <a:p>
            <a:pPr lvl="1"/>
            <a:r>
              <a:rPr lang="en-DE"/>
              <a:t>Wandelprozessen, die pragmatische Aspekte i.e.S. betreffen, z.B. Anredewandel</a:t>
            </a:r>
          </a:p>
          <a:p>
            <a:pPr lvl="1"/>
            <a:endParaRPr lang="en-DE"/>
          </a:p>
          <a:p>
            <a:pPr lvl="1"/>
            <a:r>
              <a:rPr lang="en-DE"/>
              <a:t>der Rolle pragmatischer Faktoren im Sprachwandel, z.B. in Grammatikalisierungsprozessen</a:t>
            </a:r>
          </a:p>
        </p:txBody>
      </p:sp>
    </p:spTree>
    <p:extLst>
      <p:ext uri="{BB962C8B-B14F-4D97-AF65-F5344CB8AC3E}">
        <p14:creationId xmlns:p14="http://schemas.microsoft.com/office/powerpoint/2010/main" val="17885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5">
                                            <p:txEl>
                                              <p:pRg st="6" end="6"/>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a:spLocks noGrp="1"/>
          </p:cNvSpPr>
          <p:nvPr>
            <p:ph idx="1"/>
          </p:nvPr>
        </p:nvSpPr>
        <p:spPr>
          <a:xfrm>
            <a:off x="1655676" y="620545"/>
            <a:ext cx="6264696" cy="3747864"/>
          </a:xfrm>
        </p:spPr>
        <p:txBody>
          <a:bodyPr>
            <a:normAutofit/>
          </a:bodyPr>
          <a:lstStyle/>
          <a:p>
            <a:endParaRPr lang="en-US" sz="1800"/>
          </a:p>
          <a:p>
            <a:endParaRPr lang="en-US" sz="1800"/>
          </a:p>
          <a:p>
            <a:endParaRPr lang="en-US" sz="1800"/>
          </a:p>
          <a:p>
            <a:endParaRPr lang="en-US" sz="1800"/>
          </a:p>
          <a:p>
            <a:endParaRPr lang="en-US" sz="1800"/>
          </a:p>
          <a:p>
            <a:endParaRPr lang="en-US" sz="1800"/>
          </a:p>
          <a:p>
            <a:endParaRPr lang="en-US" sz="1800"/>
          </a:p>
          <a:p>
            <a:endParaRPr lang="en-US" sz="225"/>
          </a:p>
          <a:p>
            <a:pPr marL="0" indent="0">
              <a:buNone/>
            </a:pPr>
            <a:endParaRPr lang="en-US" sz="1350"/>
          </a:p>
        </p:txBody>
      </p:sp>
      <p:sp>
        <p:nvSpPr>
          <p:cNvPr id="5" name="Titel 1"/>
          <p:cNvSpPr txBox="1">
            <a:spLocks/>
          </p:cNvSpPr>
          <p:nvPr/>
        </p:nvSpPr>
        <p:spPr>
          <a:xfrm>
            <a:off x="2182937" y="677394"/>
            <a:ext cx="5210175" cy="540544"/>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de-DE" sz="2100" dirty="0"/>
          </a:p>
        </p:txBody>
      </p:sp>
      <p:sp>
        <p:nvSpPr>
          <p:cNvPr id="6" name="Textfeld 5"/>
          <p:cNvSpPr txBox="1"/>
          <p:nvPr/>
        </p:nvSpPr>
        <p:spPr>
          <a:xfrm>
            <a:off x="1817695" y="4404160"/>
            <a:ext cx="3405099" cy="248209"/>
          </a:xfrm>
          <a:prstGeom prst="rect">
            <a:avLst/>
          </a:prstGeom>
          <a:noFill/>
        </p:spPr>
        <p:txBody>
          <a:bodyPr wrap="none" rtlCol="0">
            <a:spAutoFit/>
          </a:bodyPr>
          <a:lstStyle/>
          <a:p>
            <a:r>
              <a:rPr lang="de-DE" sz="1013" dirty="0"/>
              <a:t>nach Nübling et al. </a:t>
            </a:r>
            <a:r>
              <a:rPr lang="de-DE" sz="1013" baseline="30000" dirty="0"/>
              <a:t>3</a:t>
            </a:r>
            <a:r>
              <a:rPr lang="de-DE" sz="1013" dirty="0"/>
              <a:t>2010:2; dort nach Debus </a:t>
            </a:r>
            <a:r>
              <a:rPr lang="de-DE" sz="1013" baseline="30000" dirty="0"/>
              <a:t>2</a:t>
            </a:r>
            <a:r>
              <a:rPr lang="de-DE" sz="1013" dirty="0"/>
              <a:t>1980:188</a:t>
            </a:r>
          </a:p>
        </p:txBody>
      </p:sp>
      <p:sp>
        <p:nvSpPr>
          <p:cNvPr id="7" name="Ellipse 6"/>
          <p:cNvSpPr/>
          <p:nvPr/>
        </p:nvSpPr>
        <p:spPr>
          <a:xfrm>
            <a:off x="3341930" y="1311249"/>
            <a:ext cx="2421900" cy="2420578"/>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013"/>
          </a:p>
        </p:txBody>
      </p:sp>
      <p:sp>
        <p:nvSpPr>
          <p:cNvPr id="8" name="Ellipse 7"/>
          <p:cNvSpPr/>
          <p:nvPr/>
        </p:nvSpPr>
        <p:spPr>
          <a:xfrm>
            <a:off x="3958758" y="1909761"/>
            <a:ext cx="1223100" cy="1223552"/>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013"/>
          </a:p>
        </p:txBody>
      </p:sp>
      <p:sp>
        <p:nvSpPr>
          <p:cNvPr id="9" name="Textfeld 8"/>
          <p:cNvSpPr txBox="1">
            <a:spLocks noChangeArrowheads="1"/>
          </p:cNvSpPr>
          <p:nvPr/>
        </p:nvSpPr>
        <p:spPr bwMode="auto">
          <a:xfrm>
            <a:off x="3976187" y="2175065"/>
            <a:ext cx="1188244" cy="5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de-DE" sz="1013" dirty="0"/>
              <a:t>Phonologie</a:t>
            </a:r>
          </a:p>
          <a:p>
            <a:pPr algn="ctr" eaLnBrk="1" hangingPunct="1"/>
            <a:r>
              <a:rPr lang="de-DE" sz="1013" dirty="0"/>
              <a:t>Morphologie</a:t>
            </a:r>
          </a:p>
          <a:p>
            <a:pPr algn="ctr" eaLnBrk="1" hangingPunct="1"/>
            <a:r>
              <a:rPr lang="de-DE" sz="1013" dirty="0"/>
              <a:t>Syntax</a:t>
            </a:r>
          </a:p>
        </p:txBody>
      </p:sp>
      <p:sp>
        <p:nvSpPr>
          <p:cNvPr id="10" name="Textfeld 9"/>
          <p:cNvSpPr txBox="1">
            <a:spLocks noChangeArrowheads="1"/>
          </p:cNvSpPr>
          <p:nvPr/>
        </p:nvSpPr>
        <p:spPr bwMode="auto">
          <a:xfrm>
            <a:off x="3958759" y="1378228"/>
            <a:ext cx="1188244"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de-DE" sz="1013" b="1" dirty="0">
                <a:solidFill>
                  <a:srgbClr val="00B050"/>
                </a:solidFill>
              </a:rPr>
              <a:t>Lexik</a:t>
            </a:r>
          </a:p>
        </p:txBody>
      </p:sp>
      <p:sp>
        <p:nvSpPr>
          <p:cNvPr id="11" name="Textfeld 10"/>
          <p:cNvSpPr txBox="1">
            <a:spLocks noChangeArrowheads="1"/>
          </p:cNvSpPr>
          <p:nvPr/>
        </p:nvSpPr>
        <p:spPr bwMode="auto">
          <a:xfrm>
            <a:off x="3939110" y="949228"/>
            <a:ext cx="1188244"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de-DE" sz="1013" dirty="0"/>
              <a:t>Pragmatik</a:t>
            </a:r>
          </a:p>
        </p:txBody>
      </p:sp>
      <p:sp>
        <p:nvSpPr>
          <p:cNvPr id="12" name="Ellipse 11"/>
          <p:cNvSpPr/>
          <p:nvPr/>
        </p:nvSpPr>
        <p:spPr>
          <a:xfrm>
            <a:off x="2897814" y="839765"/>
            <a:ext cx="3294000" cy="3294013"/>
          </a:xfrm>
          <a:prstGeom prst="ellipse">
            <a:avLst/>
          </a:prstGeom>
          <a:no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013"/>
          </a:p>
        </p:txBody>
      </p:sp>
      <p:sp>
        <p:nvSpPr>
          <p:cNvPr id="13" name="Textfeld 13"/>
          <p:cNvSpPr txBox="1">
            <a:spLocks noChangeArrowheads="1"/>
          </p:cNvSpPr>
          <p:nvPr/>
        </p:nvSpPr>
        <p:spPr bwMode="auto">
          <a:xfrm>
            <a:off x="3976186" y="1666660"/>
            <a:ext cx="1188244"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de-DE" sz="1013" dirty="0"/>
              <a:t>Semantik</a:t>
            </a:r>
          </a:p>
        </p:txBody>
      </p:sp>
      <p:sp>
        <p:nvSpPr>
          <p:cNvPr id="14" name="Ellipse 13"/>
          <p:cNvSpPr/>
          <p:nvPr/>
        </p:nvSpPr>
        <p:spPr>
          <a:xfrm>
            <a:off x="3672680" y="1666661"/>
            <a:ext cx="1760400" cy="1760915"/>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013"/>
          </a:p>
        </p:txBody>
      </p:sp>
      <p:cxnSp>
        <p:nvCxnSpPr>
          <p:cNvPr id="15" name="Gekrümmte Verbindung 14"/>
          <p:cNvCxnSpPr/>
          <p:nvPr/>
        </p:nvCxnSpPr>
        <p:spPr>
          <a:xfrm rot="16200000" flipH="1">
            <a:off x="4410821" y="1893542"/>
            <a:ext cx="970433" cy="216026"/>
          </a:xfrm>
          <a:prstGeom prst="curvedConnector3">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3260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D876C-10B7-3A42-B445-D1DD52CED9A7}"/>
              </a:ext>
            </a:extLst>
          </p:cNvPr>
          <p:cNvSpPr>
            <a:spLocks noGrp="1"/>
          </p:cNvSpPr>
          <p:nvPr>
            <p:ph type="title"/>
          </p:nvPr>
        </p:nvSpPr>
        <p:spPr/>
        <p:txBody>
          <a:bodyPr/>
          <a:lstStyle/>
          <a:p>
            <a:r>
              <a:rPr lang="en-DE"/>
              <a:t>Synchronie und Diachronie</a:t>
            </a:r>
          </a:p>
        </p:txBody>
      </p:sp>
      <p:sp>
        <p:nvSpPr>
          <p:cNvPr id="3" name="Footer Placeholder 2">
            <a:extLst>
              <a:ext uri="{FF2B5EF4-FFF2-40B4-BE49-F238E27FC236}">
                <a16:creationId xmlns:a16="http://schemas.microsoft.com/office/drawing/2014/main" id="{41BDD9C3-8A37-C04F-94ED-5DC7D9BF1CD4}"/>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85C8342F-C44B-2F42-8E1D-9CC3A8DBBAB3}"/>
              </a:ext>
            </a:extLst>
          </p:cNvPr>
          <p:cNvSpPr>
            <a:spLocks noGrp="1"/>
          </p:cNvSpPr>
          <p:nvPr>
            <p:ph type="sldNum" sz="quarter" idx="12"/>
          </p:nvPr>
        </p:nvSpPr>
        <p:spPr/>
        <p:txBody>
          <a:bodyPr/>
          <a:lstStyle/>
          <a:p>
            <a:fld id="{9D195BCC-3514-4B1B-9C18-24F3D67EC549}" type="slidenum">
              <a:rPr lang="de-DE" smtClean="0"/>
              <a:t>3</a:t>
            </a:fld>
            <a:endParaRPr lang="de-DE" dirty="0"/>
          </a:p>
        </p:txBody>
      </p:sp>
      <p:pic>
        <p:nvPicPr>
          <p:cNvPr id="2050" name="Picture 2">
            <a:extLst>
              <a:ext uri="{FF2B5EF4-FFF2-40B4-BE49-F238E27FC236}">
                <a16:creationId xmlns:a16="http://schemas.microsoft.com/office/drawing/2014/main" id="{EA93FBE1-6293-7A44-806A-5181B86650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2558" y="1710829"/>
            <a:ext cx="2055242" cy="248776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756C65C8-2830-5545-B79A-6D70F50E8DAC}"/>
              </a:ext>
            </a:extLst>
          </p:cNvPr>
          <p:cNvCxnSpPr/>
          <p:nvPr/>
        </p:nvCxnSpPr>
        <p:spPr>
          <a:xfrm>
            <a:off x="755576" y="2954710"/>
            <a:ext cx="5256584"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D2A5BE2C-C527-AC4F-9C49-6C2276EBA176}"/>
              </a:ext>
            </a:extLst>
          </p:cNvPr>
          <p:cNvSpPr txBox="1"/>
          <p:nvPr/>
        </p:nvSpPr>
        <p:spPr>
          <a:xfrm>
            <a:off x="107504" y="3078981"/>
            <a:ext cx="1822935" cy="400110"/>
          </a:xfrm>
          <a:prstGeom prst="rect">
            <a:avLst/>
          </a:prstGeom>
          <a:noFill/>
        </p:spPr>
        <p:txBody>
          <a:bodyPr wrap="none" rtlCol="0">
            <a:spAutoFit/>
          </a:bodyPr>
          <a:lstStyle/>
          <a:p>
            <a:pPr algn="l"/>
            <a:r>
              <a:rPr lang="en-DE" sz="2000" dirty="0" err="1"/>
              <a:t>vor langer Zeit</a:t>
            </a:r>
          </a:p>
        </p:txBody>
      </p:sp>
      <p:sp>
        <p:nvSpPr>
          <p:cNvPr id="10" name="TextBox 9">
            <a:extLst>
              <a:ext uri="{FF2B5EF4-FFF2-40B4-BE49-F238E27FC236}">
                <a16:creationId xmlns:a16="http://schemas.microsoft.com/office/drawing/2014/main" id="{7E46D559-B3F0-C947-A48F-4A9537CE5C72}"/>
              </a:ext>
            </a:extLst>
          </p:cNvPr>
          <p:cNvSpPr txBox="1"/>
          <p:nvPr/>
        </p:nvSpPr>
        <p:spPr>
          <a:xfrm>
            <a:off x="5461492" y="3078981"/>
            <a:ext cx="825867" cy="400110"/>
          </a:xfrm>
          <a:prstGeom prst="rect">
            <a:avLst/>
          </a:prstGeom>
          <a:noFill/>
        </p:spPr>
        <p:txBody>
          <a:bodyPr wrap="none" rtlCol="0">
            <a:spAutoFit/>
          </a:bodyPr>
          <a:lstStyle/>
          <a:p>
            <a:pPr algn="l"/>
            <a:r>
              <a:rPr lang="en-DE" sz="2000" dirty="0" err="1"/>
              <a:t>heute</a:t>
            </a:r>
          </a:p>
        </p:txBody>
      </p:sp>
      <p:cxnSp>
        <p:nvCxnSpPr>
          <p:cNvPr id="11" name="Straight Arrow Connector 10">
            <a:extLst>
              <a:ext uri="{FF2B5EF4-FFF2-40B4-BE49-F238E27FC236}">
                <a16:creationId xmlns:a16="http://schemas.microsoft.com/office/drawing/2014/main" id="{8FD43AFC-C151-C549-A9DD-A80B086E01A4}"/>
              </a:ext>
            </a:extLst>
          </p:cNvPr>
          <p:cNvCxnSpPr/>
          <p:nvPr/>
        </p:nvCxnSpPr>
        <p:spPr>
          <a:xfrm>
            <a:off x="1018971" y="2574925"/>
            <a:ext cx="1896845" cy="0"/>
          </a:xfrm>
          <a:prstGeom prst="straightConnector1">
            <a:avLst/>
          </a:prstGeom>
          <a:ln w="25400">
            <a:solidFill>
              <a:srgbClr val="FF003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64C6EB2-909A-F34C-AFB2-B15DE72DCA3D}"/>
              </a:ext>
            </a:extLst>
          </p:cNvPr>
          <p:cNvSpPr txBox="1"/>
          <p:nvPr/>
        </p:nvSpPr>
        <p:spPr>
          <a:xfrm>
            <a:off x="1018971" y="2214885"/>
            <a:ext cx="1290738" cy="400110"/>
          </a:xfrm>
          <a:prstGeom prst="rect">
            <a:avLst/>
          </a:prstGeom>
          <a:noFill/>
        </p:spPr>
        <p:txBody>
          <a:bodyPr wrap="none" rtlCol="0">
            <a:spAutoFit/>
          </a:bodyPr>
          <a:lstStyle/>
          <a:p>
            <a:pPr algn="l"/>
            <a:r>
              <a:rPr lang="en-DE" sz="2000" dirty="0" err="1">
                <a:solidFill>
                  <a:srgbClr val="FF0030"/>
                </a:solidFill>
                <a:latin typeface="Ink Free" panose="03080402000500000000" pitchFamily="66" charset="0"/>
              </a:rPr>
              <a:t>Diachronie</a:t>
            </a:r>
          </a:p>
        </p:txBody>
      </p:sp>
      <p:cxnSp>
        <p:nvCxnSpPr>
          <p:cNvPr id="14" name="Straight Arrow Connector 13">
            <a:extLst>
              <a:ext uri="{FF2B5EF4-FFF2-40B4-BE49-F238E27FC236}">
                <a16:creationId xmlns:a16="http://schemas.microsoft.com/office/drawing/2014/main" id="{82872177-40CC-DC42-8387-79F2EEE712E7}"/>
              </a:ext>
            </a:extLst>
          </p:cNvPr>
          <p:cNvCxnSpPr/>
          <p:nvPr/>
        </p:nvCxnSpPr>
        <p:spPr>
          <a:xfrm>
            <a:off x="5652120" y="2214885"/>
            <a:ext cx="0" cy="739825"/>
          </a:xfrm>
          <a:prstGeom prst="straightConnector1">
            <a:avLst/>
          </a:prstGeom>
          <a:ln w="25400">
            <a:solidFill>
              <a:srgbClr val="006AB3"/>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DF9DB6D-8C50-8245-B9C3-FE1D77F8C377}"/>
              </a:ext>
            </a:extLst>
          </p:cNvPr>
          <p:cNvSpPr txBox="1"/>
          <p:nvPr/>
        </p:nvSpPr>
        <p:spPr>
          <a:xfrm>
            <a:off x="5002743" y="1845480"/>
            <a:ext cx="1298753" cy="400110"/>
          </a:xfrm>
          <a:prstGeom prst="rect">
            <a:avLst/>
          </a:prstGeom>
          <a:noFill/>
        </p:spPr>
        <p:txBody>
          <a:bodyPr wrap="none" rtlCol="0">
            <a:spAutoFit/>
          </a:bodyPr>
          <a:lstStyle/>
          <a:p>
            <a:pPr algn="l"/>
            <a:r>
              <a:rPr lang="en-DE" sz="2000" dirty="0" err="1">
                <a:solidFill>
                  <a:srgbClr val="006AB3"/>
                </a:solidFill>
                <a:latin typeface="Ink Free" panose="03080402000500000000" pitchFamily="66" charset="0"/>
              </a:rPr>
              <a:t>Synchronie</a:t>
            </a:r>
          </a:p>
        </p:txBody>
      </p:sp>
    </p:spTree>
    <p:extLst>
      <p:ext uri="{BB962C8B-B14F-4D97-AF65-F5344CB8AC3E}">
        <p14:creationId xmlns:p14="http://schemas.microsoft.com/office/powerpoint/2010/main" val="208193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 0 L -0.11632 0 " pathEditMode="relative" ptsTypes="AA">
                                      <p:cBhvr>
                                        <p:cTn id="21" dur="2000" fill="hold"/>
                                        <p:tgtEl>
                                          <p:spTgt spid="14"/>
                                        </p:tgtEl>
                                        <p:attrNameLst>
                                          <p:attrName>ppt_x</p:attrName>
                                          <p:attrName>ppt_y</p:attrName>
                                        </p:attrNameLst>
                                      </p:cBhvr>
                                    </p:animMotion>
                                  </p:childTnLst>
                                </p:cTn>
                              </p:par>
                              <p:par>
                                <p:cTn id="22" presetID="0" presetClass="path" presetSubtype="0" accel="50000" decel="50000" fill="hold" grpId="1" nodeType="withEffect">
                                  <p:stCondLst>
                                    <p:cond delay="0"/>
                                  </p:stCondLst>
                                  <p:childTnLst>
                                    <p:animMotion origin="layout" path="M 0 0 L -0.11632 0 " pathEditMode="relative" ptsTypes="AA">
                                      <p:cBhvr>
                                        <p:cTn id="23" dur="2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6"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CBD4C-395C-DD40-A58E-84E931FD9D46}"/>
              </a:ext>
            </a:extLst>
          </p:cNvPr>
          <p:cNvSpPr>
            <a:spLocks noGrp="1"/>
          </p:cNvSpPr>
          <p:nvPr>
            <p:ph type="title"/>
          </p:nvPr>
        </p:nvSpPr>
        <p:spPr/>
        <p:txBody>
          <a:bodyPr/>
          <a:lstStyle/>
          <a:p>
            <a:r>
              <a:rPr lang="en-US"/>
              <a:t>Grammatikalisierung</a:t>
            </a:r>
          </a:p>
        </p:txBody>
      </p:sp>
      <p:sp>
        <p:nvSpPr>
          <p:cNvPr id="3" name="Content Placeholder 2">
            <a:extLst>
              <a:ext uri="{FF2B5EF4-FFF2-40B4-BE49-F238E27FC236}">
                <a16:creationId xmlns:a16="http://schemas.microsoft.com/office/drawing/2014/main" id="{AC9733D1-A33C-FC47-B148-3F34C1E28243}"/>
              </a:ext>
            </a:extLst>
          </p:cNvPr>
          <p:cNvSpPr>
            <a:spLocks noGrp="1"/>
          </p:cNvSpPr>
          <p:nvPr>
            <p:ph idx="1"/>
          </p:nvPr>
        </p:nvSpPr>
        <p:spPr/>
        <p:txBody>
          <a:bodyPr/>
          <a:lstStyle/>
          <a:p>
            <a:pPr marL="0" indent="0" algn="ctr">
              <a:buNone/>
            </a:pPr>
            <a:r>
              <a:rPr lang="en-US"/>
              <a:t>"the change whereby </a:t>
            </a:r>
            <a:r>
              <a:rPr lang="en-US">
                <a:solidFill>
                  <a:srgbClr val="0070C0"/>
                </a:solidFill>
              </a:rPr>
              <a:t>lexical items and constructions</a:t>
            </a:r>
            <a:r>
              <a:rPr lang="en-US"/>
              <a:t> come in certain linguistic contexts to </a:t>
            </a:r>
            <a:r>
              <a:rPr lang="en-US">
                <a:solidFill>
                  <a:srgbClr val="0070C0"/>
                </a:solidFill>
              </a:rPr>
              <a:t>serve grammatical functions</a:t>
            </a:r>
            <a:r>
              <a:rPr lang="en-US"/>
              <a:t> </a:t>
            </a:r>
            <a:br>
              <a:rPr lang="en-US"/>
            </a:br>
            <a:r>
              <a:rPr lang="en-US"/>
              <a:t>and, once grammaticalized, </a:t>
            </a:r>
            <a:r>
              <a:rPr lang="en-US">
                <a:solidFill>
                  <a:srgbClr val="00B050"/>
                </a:solidFill>
              </a:rPr>
              <a:t>continue to develop new grammatical </a:t>
            </a:r>
            <a:r>
              <a:rPr lang="de-DE">
                <a:solidFill>
                  <a:srgbClr val="00B050"/>
                </a:solidFill>
              </a:rPr>
              <a:t>function</a:t>
            </a:r>
            <a:r>
              <a:rPr lang="de-DE"/>
              <a:t>" </a:t>
            </a:r>
            <a:br>
              <a:rPr lang="de-DE"/>
            </a:br>
            <a:r>
              <a:rPr lang="de-DE"/>
              <a:t>(Hopper &amp; Traugott 2004)</a:t>
            </a:r>
          </a:p>
          <a:p>
            <a:endParaRPr lang="en-US"/>
          </a:p>
        </p:txBody>
      </p:sp>
      <p:cxnSp>
        <p:nvCxnSpPr>
          <p:cNvPr id="5" name="Straight Arrow Connector 4">
            <a:extLst>
              <a:ext uri="{FF2B5EF4-FFF2-40B4-BE49-F238E27FC236}">
                <a16:creationId xmlns:a16="http://schemas.microsoft.com/office/drawing/2014/main" id="{7078BA3B-778C-2041-93DB-403FA6572824}"/>
              </a:ext>
            </a:extLst>
          </p:cNvPr>
          <p:cNvCxnSpPr/>
          <p:nvPr/>
        </p:nvCxnSpPr>
        <p:spPr>
          <a:xfrm>
            <a:off x="850106" y="4089400"/>
            <a:ext cx="744378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A14A02B-DDA0-AB49-B783-E5A759A955AE}"/>
              </a:ext>
            </a:extLst>
          </p:cNvPr>
          <p:cNvSpPr txBox="1"/>
          <p:nvPr/>
        </p:nvSpPr>
        <p:spPr>
          <a:xfrm>
            <a:off x="357188" y="4303713"/>
            <a:ext cx="1400175" cy="248209"/>
          </a:xfrm>
          <a:prstGeom prst="rect">
            <a:avLst/>
          </a:prstGeom>
          <a:noFill/>
        </p:spPr>
        <p:txBody>
          <a:bodyPr wrap="square" rtlCol="0">
            <a:spAutoFit/>
          </a:bodyPr>
          <a:lstStyle/>
          <a:p>
            <a:r>
              <a:rPr lang="en-US" sz="1013"/>
              <a:t>lexikalische Einheit</a:t>
            </a:r>
          </a:p>
        </p:txBody>
      </p:sp>
      <p:sp>
        <p:nvSpPr>
          <p:cNvPr id="7" name="TextBox 6">
            <a:extLst>
              <a:ext uri="{FF2B5EF4-FFF2-40B4-BE49-F238E27FC236}">
                <a16:creationId xmlns:a16="http://schemas.microsoft.com/office/drawing/2014/main" id="{F64DB3C3-BCF3-454E-A341-49B9503CCFF2}"/>
              </a:ext>
            </a:extLst>
          </p:cNvPr>
          <p:cNvSpPr txBox="1"/>
          <p:nvPr/>
        </p:nvSpPr>
        <p:spPr>
          <a:xfrm>
            <a:off x="7272338" y="4303713"/>
            <a:ext cx="1400175" cy="404085"/>
          </a:xfrm>
          <a:prstGeom prst="rect">
            <a:avLst/>
          </a:prstGeom>
          <a:noFill/>
        </p:spPr>
        <p:txBody>
          <a:bodyPr wrap="square" rtlCol="0">
            <a:spAutoFit/>
          </a:bodyPr>
          <a:lstStyle/>
          <a:p>
            <a:pPr algn="r"/>
            <a:r>
              <a:rPr lang="en-US" sz="1013"/>
              <a:t>grammatische Einheit</a:t>
            </a:r>
          </a:p>
        </p:txBody>
      </p:sp>
      <p:sp>
        <p:nvSpPr>
          <p:cNvPr id="8" name="TextBox 7">
            <a:extLst>
              <a:ext uri="{FF2B5EF4-FFF2-40B4-BE49-F238E27FC236}">
                <a16:creationId xmlns:a16="http://schemas.microsoft.com/office/drawing/2014/main" id="{32805E84-B07F-6E4B-8D62-A33725CCCC98}"/>
              </a:ext>
            </a:extLst>
          </p:cNvPr>
          <p:cNvSpPr txBox="1"/>
          <p:nvPr/>
        </p:nvSpPr>
        <p:spPr>
          <a:xfrm>
            <a:off x="2671762" y="4359703"/>
            <a:ext cx="4157663" cy="248209"/>
          </a:xfrm>
          <a:prstGeom prst="rect">
            <a:avLst/>
          </a:prstGeom>
          <a:noFill/>
        </p:spPr>
        <p:txBody>
          <a:bodyPr wrap="square" rtlCol="0">
            <a:spAutoFit/>
          </a:bodyPr>
          <a:lstStyle/>
          <a:p>
            <a:pPr algn="ctr"/>
            <a:r>
              <a:rPr lang="en-US" sz="1013"/>
              <a:t>...</a:t>
            </a:r>
          </a:p>
        </p:txBody>
      </p:sp>
    </p:spTree>
    <p:extLst>
      <p:ext uri="{BB962C8B-B14F-4D97-AF65-F5344CB8AC3E}">
        <p14:creationId xmlns:p14="http://schemas.microsoft.com/office/powerpoint/2010/main" val="2755325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a:t>Was ist Grammatikalisierung?</a:t>
            </a:r>
          </a:p>
        </p:txBody>
      </p:sp>
      <p:sp>
        <p:nvSpPr>
          <p:cNvPr id="3" name="Inhaltsplatzhalter 2"/>
          <p:cNvSpPr>
            <a:spLocks noGrp="1"/>
          </p:cNvSpPr>
          <p:nvPr>
            <p:ph idx="1"/>
          </p:nvPr>
        </p:nvSpPr>
        <p:spPr>
          <a:xfrm>
            <a:off x="1439652" y="1149319"/>
            <a:ext cx="6264696" cy="3747864"/>
          </a:xfrm>
        </p:spPr>
        <p:txBody>
          <a:bodyPr>
            <a:normAutofit/>
          </a:bodyPr>
          <a:lstStyle/>
          <a:p>
            <a:pPr marL="0" indent="0" algn="ctr">
              <a:buNone/>
            </a:pPr>
            <a:r>
              <a:rPr lang="de-DE" sz="1800"/>
              <a:t>I am </a:t>
            </a:r>
            <a:r>
              <a:rPr lang="de-DE" sz="1800" b="1">
                <a:solidFill>
                  <a:srgbClr val="00B050"/>
                </a:solidFill>
              </a:rPr>
              <a:t>going</a:t>
            </a:r>
            <a:r>
              <a:rPr lang="de-DE" sz="1800"/>
              <a:t> to the library.</a:t>
            </a:r>
          </a:p>
          <a:p>
            <a:pPr marL="0" indent="0" algn="ctr">
              <a:buNone/>
            </a:pPr>
            <a:endParaRPr lang="de-DE" sz="1800"/>
          </a:p>
          <a:p>
            <a:pPr marL="0" indent="0" algn="ctr">
              <a:buNone/>
            </a:pPr>
            <a:endParaRPr lang="de-DE" sz="1800"/>
          </a:p>
          <a:p>
            <a:pPr marL="0" indent="0" algn="ctr">
              <a:buNone/>
            </a:pPr>
            <a:r>
              <a:rPr lang="de-DE" sz="1800"/>
              <a:t>I am </a:t>
            </a:r>
            <a:r>
              <a:rPr lang="de-DE" sz="1800" b="1">
                <a:solidFill>
                  <a:srgbClr val="0070C0"/>
                </a:solidFill>
              </a:rPr>
              <a:t>going</a:t>
            </a:r>
            <a:r>
              <a:rPr lang="de-DE" sz="1800"/>
              <a:t> to stop smoking.</a:t>
            </a:r>
          </a:p>
          <a:p>
            <a:pPr marL="0" indent="0" algn="ctr">
              <a:buNone/>
            </a:pPr>
            <a:endParaRPr lang="de-DE" sz="1800"/>
          </a:p>
          <a:p>
            <a:pPr marL="0" indent="0" algn="ctr">
              <a:buNone/>
            </a:pPr>
            <a:endParaRPr lang="de-DE" sz="1800"/>
          </a:p>
          <a:p>
            <a:pPr marL="0" indent="0" algn="ctr">
              <a:buNone/>
            </a:pPr>
            <a:r>
              <a:rPr lang="de-DE" sz="1800"/>
              <a:t>Ich </a:t>
            </a:r>
            <a:r>
              <a:rPr lang="de-DE" sz="1800" b="1">
                <a:solidFill>
                  <a:srgbClr val="00B050"/>
                </a:solidFill>
              </a:rPr>
              <a:t>habe</a:t>
            </a:r>
            <a:r>
              <a:rPr lang="de-DE" sz="1800"/>
              <a:t> ein Smartphone.</a:t>
            </a:r>
          </a:p>
          <a:p>
            <a:pPr marL="0" indent="0" algn="ctr">
              <a:buNone/>
            </a:pPr>
            <a:endParaRPr lang="de-DE" sz="1800"/>
          </a:p>
          <a:p>
            <a:pPr marL="0" indent="0" algn="ctr">
              <a:buNone/>
            </a:pPr>
            <a:endParaRPr lang="de-DE" sz="1800"/>
          </a:p>
          <a:p>
            <a:pPr marL="0" indent="0" algn="ctr">
              <a:buNone/>
            </a:pPr>
            <a:r>
              <a:rPr lang="de-DE" sz="1800"/>
              <a:t>Ich </a:t>
            </a:r>
            <a:r>
              <a:rPr lang="de-DE" sz="1800" b="1">
                <a:solidFill>
                  <a:srgbClr val="0070C0"/>
                </a:solidFill>
              </a:rPr>
              <a:t>habe</a:t>
            </a:r>
            <a:r>
              <a:rPr lang="de-DE" sz="1800"/>
              <a:t> es noch nie benutzt.</a:t>
            </a:r>
          </a:p>
        </p:txBody>
      </p:sp>
      <p:cxnSp>
        <p:nvCxnSpPr>
          <p:cNvPr id="6" name="Gerade Verbindung mit Pfeil 5"/>
          <p:cNvCxnSpPr/>
          <p:nvPr/>
        </p:nvCxnSpPr>
        <p:spPr>
          <a:xfrm>
            <a:off x="4572000" y="1537668"/>
            <a:ext cx="0" cy="648072"/>
          </a:xfrm>
          <a:prstGeom prst="straightConnector1">
            <a:avLst/>
          </a:prstGeom>
          <a:ln w="38100">
            <a:prstDash val="dash"/>
            <a:tailEnd type="arrow"/>
          </a:ln>
        </p:spPr>
        <p:style>
          <a:lnRef idx="1">
            <a:schemeClr val="accent2"/>
          </a:lnRef>
          <a:fillRef idx="0">
            <a:schemeClr val="accent2"/>
          </a:fillRef>
          <a:effectRef idx="0">
            <a:schemeClr val="accent2"/>
          </a:effectRef>
          <a:fontRef idx="minor">
            <a:schemeClr val="tx1"/>
          </a:fontRef>
        </p:style>
      </p:cxnSp>
      <p:cxnSp>
        <p:nvCxnSpPr>
          <p:cNvPr id="10" name="Gerade Verbindung mit Pfeil 9"/>
          <p:cNvCxnSpPr/>
          <p:nvPr/>
        </p:nvCxnSpPr>
        <p:spPr>
          <a:xfrm>
            <a:off x="4572000" y="3802776"/>
            <a:ext cx="0" cy="648072"/>
          </a:xfrm>
          <a:prstGeom prst="straightConnector1">
            <a:avLst/>
          </a:prstGeom>
          <a:ln w="38100">
            <a:prstDash val="dash"/>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1213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a:t>Was ist Grammatikalisierung?</a:t>
            </a:r>
          </a:p>
        </p:txBody>
      </p:sp>
      <p:sp>
        <p:nvSpPr>
          <p:cNvPr id="3" name="Inhaltsplatzhalter 2"/>
          <p:cNvSpPr>
            <a:spLocks noGrp="1"/>
          </p:cNvSpPr>
          <p:nvPr>
            <p:ph idx="1"/>
          </p:nvPr>
        </p:nvSpPr>
        <p:spPr>
          <a:xfrm>
            <a:off x="1493658" y="1095313"/>
            <a:ext cx="6264696" cy="3747864"/>
          </a:xfrm>
        </p:spPr>
        <p:txBody>
          <a:bodyPr>
            <a:normAutofit/>
          </a:bodyPr>
          <a:lstStyle/>
          <a:p>
            <a:endParaRPr lang="en-US" sz="1800"/>
          </a:p>
          <a:p>
            <a:endParaRPr lang="en-US" sz="1800"/>
          </a:p>
          <a:p>
            <a:endParaRPr lang="en-US" sz="1800"/>
          </a:p>
          <a:p>
            <a:endParaRPr lang="en-US" sz="1800"/>
          </a:p>
          <a:p>
            <a:endParaRPr lang="en-US" sz="1800"/>
          </a:p>
          <a:p>
            <a:endParaRPr lang="en-US" sz="1800"/>
          </a:p>
          <a:p>
            <a:endParaRPr lang="en-US" sz="1800"/>
          </a:p>
          <a:p>
            <a:endParaRPr lang="en-US" sz="225"/>
          </a:p>
          <a:p>
            <a:pPr marL="0" indent="0">
              <a:buNone/>
            </a:pPr>
            <a:endParaRPr lang="en-US" sz="1350"/>
          </a:p>
        </p:txBody>
      </p:sp>
      <p:sp>
        <p:nvSpPr>
          <p:cNvPr id="4" name="Textfeld 3"/>
          <p:cNvSpPr txBox="1"/>
          <p:nvPr/>
        </p:nvSpPr>
        <p:spPr>
          <a:xfrm>
            <a:off x="1385646" y="1152514"/>
            <a:ext cx="6318702" cy="3849195"/>
          </a:xfrm>
          <a:prstGeom prst="rect">
            <a:avLst/>
          </a:prstGeom>
          <a:noFill/>
        </p:spPr>
        <p:txBody>
          <a:bodyPr wrap="square" rtlCol="0">
            <a:spAutoFit/>
          </a:bodyPr>
          <a:lstStyle/>
          <a:p>
            <a:pPr algn="ctr"/>
            <a:r>
              <a:rPr lang="de-DE" sz="1800" b="1"/>
              <a:t>Desemantisierung</a:t>
            </a:r>
          </a:p>
          <a:p>
            <a:pPr algn="ctr"/>
            <a:r>
              <a:rPr lang="de-DE" sz="1800"/>
              <a:t>Verlust an semantischem Gehalt</a:t>
            </a:r>
          </a:p>
          <a:p>
            <a:pPr marL="257175" indent="-257175" algn="ctr">
              <a:buFont typeface="Arial" pitchFamily="34" charset="0"/>
              <a:buChar char="•"/>
            </a:pPr>
            <a:endParaRPr lang="de-DE" sz="1800"/>
          </a:p>
          <a:p>
            <a:pPr algn="ctr"/>
            <a:r>
              <a:rPr lang="de-DE" sz="1800" b="1"/>
              <a:t>Extension</a:t>
            </a:r>
          </a:p>
          <a:p>
            <a:pPr algn="ctr"/>
            <a:r>
              <a:rPr lang="de-DE" sz="1800"/>
              <a:t>Verwendung in neuen Kontexten (z.B. morphologischer Umlaut)</a:t>
            </a:r>
          </a:p>
          <a:p>
            <a:pPr marL="257175" indent="-257175" algn="ctr">
              <a:buFont typeface="Arial" pitchFamily="34" charset="0"/>
              <a:buChar char="•"/>
            </a:pPr>
            <a:endParaRPr lang="de-DE" sz="1800"/>
          </a:p>
          <a:p>
            <a:pPr algn="ctr"/>
            <a:r>
              <a:rPr lang="de-DE" sz="1800" b="1"/>
              <a:t>Dekategorisierung</a:t>
            </a:r>
          </a:p>
          <a:p>
            <a:pPr algn="ctr"/>
            <a:r>
              <a:rPr lang="de-DE" sz="1800"/>
              <a:t>Verlust des Status als unabhängiges Wort (Verlust der morphosyntaktischen Eigenschaften des Ursprungswortes)</a:t>
            </a:r>
          </a:p>
          <a:p>
            <a:pPr marL="257175" indent="-257175" algn="ctr">
              <a:buFont typeface="Arial" pitchFamily="34" charset="0"/>
              <a:buChar char="•"/>
            </a:pPr>
            <a:endParaRPr lang="de-DE" sz="1800"/>
          </a:p>
          <a:p>
            <a:pPr algn="ctr"/>
            <a:r>
              <a:rPr lang="de-DE" sz="1800" b="1"/>
              <a:t>Erosion</a:t>
            </a:r>
          </a:p>
          <a:p>
            <a:pPr algn="ctr"/>
            <a:r>
              <a:rPr lang="de-DE" sz="1800"/>
              <a:t>Reduktion phonologischer Substanz</a:t>
            </a:r>
            <a:endParaRPr lang="de-DE" sz="1800" b="1"/>
          </a:p>
          <a:p>
            <a:endParaRPr lang="de-DE" sz="1013"/>
          </a:p>
        </p:txBody>
      </p:sp>
      <p:cxnSp>
        <p:nvCxnSpPr>
          <p:cNvPr id="5" name="Gerade Verbindung mit Pfeil 4"/>
          <p:cNvCxnSpPr/>
          <p:nvPr/>
        </p:nvCxnSpPr>
        <p:spPr>
          <a:xfrm>
            <a:off x="4544997" y="1725160"/>
            <a:ext cx="0" cy="324036"/>
          </a:xfrm>
          <a:prstGeom prst="straightConnector1">
            <a:avLst/>
          </a:prstGeom>
          <a:ln w="38100">
            <a:solidFill>
              <a:schemeClr val="accent1"/>
            </a:solidFill>
            <a:prstDash val="dash"/>
            <a:tailEnd type="arrow"/>
          </a:ln>
        </p:spPr>
        <p:style>
          <a:lnRef idx="1">
            <a:schemeClr val="accent2"/>
          </a:lnRef>
          <a:fillRef idx="0">
            <a:schemeClr val="accent2"/>
          </a:fillRef>
          <a:effectRef idx="0">
            <a:schemeClr val="accent2"/>
          </a:effectRef>
          <a:fontRef idx="minor">
            <a:schemeClr val="tx1"/>
          </a:fontRef>
        </p:style>
      </p:cxnSp>
      <p:cxnSp>
        <p:nvCxnSpPr>
          <p:cNvPr id="8" name="Gerade Verbindung mit Pfeil 7"/>
          <p:cNvCxnSpPr/>
          <p:nvPr/>
        </p:nvCxnSpPr>
        <p:spPr>
          <a:xfrm>
            <a:off x="4548743" y="2826953"/>
            <a:ext cx="0" cy="324036"/>
          </a:xfrm>
          <a:prstGeom prst="straightConnector1">
            <a:avLst/>
          </a:prstGeom>
          <a:ln w="38100">
            <a:solidFill>
              <a:schemeClr val="accent1"/>
            </a:solidFill>
            <a:prstDash val="dash"/>
            <a:tailEnd type="arrow"/>
          </a:ln>
        </p:spPr>
        <p:style>
          <a:lnRef idx="1">
            <a:schemeClr val="accent2"/>
          </a:lnRef>
          <a:fillRef idx="0">
            <a:schemeClr val="accent2"/>
          </a:fillRef>
          <a:effectRef idx="0">
            <a:schemeClr val="accent2"/>
          </a:effectRef>
          <a:fontRef idx="minor">
            <a:schemeClr val="tx1"/>
          </a:fontRef>
        </p:style>
      </p:cxnSp>
      <p:cxnSp>
        <p:nvCxnSpPr>
          <p:cNvPr id="9" name="Gerade Verbindung mit Pfeil 8"/>
          <p:cNvCxnSpPr/>
          <p:nvPr/>
        </p:nvCxnSpPr>
        <p:spPr>
          <a:xfrm>
            <a:off x="4548743" y="3961079"/>
            <a:ext cx="0" cy="270030"/>
          </a:xfrm>
          <a:prstGeom prst="straightConnector1">
            <a:avLst/>
          </a:prstGeom>
          <a:ln w="38100">
            <a:solidFill>
              <a:schemeClr val="accent1"/>
            </a:solidFill>
            <a:prstDash val="dash"/>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4652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up)">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
                                            <p:txEl>
                                              <p:pRg st="9" end="9"/>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a:t>Was ist Grammatikalisierung?</a:t>
            </a:r>
          </a:p>
        </p:txBody>
      </p:sp>
      <p:sp>
        <p:nvSpPr>
          <p:cNvPr id="3" name="Inhaltsplatzhalter 2"/>
          <p:cNvSpPr>
            <a:spLocks noGrp="1"/>
          </p:cNvSpPr>
          <p:nvPr>
            <p:ph idx="1"/>
          </p:nvPr>
        </p:nvSpPr>
        <p:spPr>
          <a:xfrm>
            <a:off x="1493658" y="1095313"/>
            <a:ext cx="6264696" cy="3747864"/>
          </a:xfrm>
        </p:spPr>
        <p:txBody>
          <a:bodyPr>
            <a:normAutofit/>
          </a:bodyPr>
          <a:lstStyle/>
          <a:p>
            <a:endParaRPr lang="en-US" sz="1800"/>
          </a:p>
          <a:p>
            <a:endParaRPr lang="en-US" sz="1800"/>
          </a:p>
          <a:p>
            <a:endParaRPr lang="en-US" sz="1800"/>
          </a:p>
          <a:p>
            <a:endParaRPr lang="en-US" sz="1800"/>
          </a:p>
          <a:p>
            <a:endParaRPr lang="en-US" sz="1800"/>
          </a:p>
          <a:p>
            <a:endParaRPr lang="en-US" sz="1800"/>
          </a:p>
          <a:p>
            <a:endParaRPr lang="en-US" sz="1800"/>
          </a:p>
          <a:p>
            <a:endParaRPr lang="en-US" sz="225"/>
          </a:p>
          <a:p>
            <a:pPr marL="0" indent="0">
              <a:buNone/>
            </a:pPr>
            <a:endParaRPr lang="en-US" sz="1350"/>
          </a:p>
        </p:txBody>
      </p:sp>
      <p:sp>
        <p:nvSpPr>
          <p:cNvPr id="4" name="Textfeld 3"/>
          <p:cNvSpPr txBox="1"/>
          <p:nvPr/>
        </p:nvSpPr>
        <p:spPr>
          <a:xfrm>
            <a:off x="1385646" y="1152515"/>
            <a:ext cx="6318702" cy="3295197"/>
          </a:xfrm>
          <a:prstGeom prst="rect">
            <a:avLst/>
          </a:prstGeom>
          <a:noFill/>
        </p:spPr>
        <p:txBody>
          <a:bodyPr wrap="square" rtlCol="0">
            <a:spAutoFit/>
          </a:bodyPr>
          <a:lstStyle/>
          <a:p>
            <a:pPr algn="ctr"/>
            <a:r>
              <a:rPr lang="de-DE" sz="1800" b="1"/>
              <a:t>Desemantisierung</a:t>
            </a:r>
          </a:p>
          <a:p>
            <a:pPr algn="ctr"/>
            <a:r>
              <a:rPr lang="de-DE" sz="1800"/>
              <a:t>Verlust an semantischem Gehalt</a:t>
            </a:r>
          </a:p>
          <a:p>
            <a:pPr algn="ctr"/>
            <a:endParaRPr lang="de-DE" sz="1800">
              <a:latin typeface="+mj-lt"/>
            </a:endParaRPr>
          </a:p>
          <a:p>
            <a:pPr algn="ctr"/>
            <a:endParaRPr lang="de-DE" sz="1800">
              <a:latin typeface="+mj-lt"/>
            </a:endParaRPr>
          </a:p>
          <a:p>
            <a:r>
              <a:rPr lang="de-DE" altLang="de-DE" sz="1800" i="1">
                <a:latin typeface="+mj-lt"/>
                <a:cs typeface="Times New Roman" pitchFamily="18" charset="0"/>
              </a:rPr>
              <a:t>Julia bekommt die Bretter.</a:t>
            </a:r>
          </a:p>
          <a:p>
            <a:endParaRPr lang="de-DE" altLang="de-DE" sz="1800" i="1">
              <a:latin typeface="+mj-lt"/>
              <a:cs typeface="Times New Roman" pitchFamily="18" charset="0"/>
            </a:endParaRPr>
          </a:p>
          <a:p>
            <a:r>
              <a:rPr lang="de-DE" altLang="de-DE" sz="1800" i="1">
                <a:latin typeface="+mj-lt"/>
                <a:cs typeface="Times New Roman" pitchFamily="18" charset="0"/>
              </a:rPr>
              <a:t>Julia bekommt die Bretter passend zugeschnitten.</a:t>
            </a:r>
          </a:p>
          <a:p>
            <a:r>
              <a:rPr lang="de-DE" altLang="de-DE" sz="1800">
                <a:latin typeface="+mj-lt"/>
                <a:cs typeface="Times New Roman" pitchFamily="18" charset="0"/>
              </a:rPr>
              <a:t>'Julia bekommt die Bretter in zugeschnittenem Zustand'</a:t>
            </a:r>
          </a:p>
          <a:p>
            <a:r>
              <a:rPr lang="de-DE" altLang="de-DE" sz="1800">
                <a:latin typeface="+mj-lt"/>
                <a:cs typeface="Times New Roman" pitchFamily="18" charset="0"/>
              </a:rPr>
              <a:t>'Die Bretter werden für Julia zugeschnitten'</a:t>
            </a:r>
          </a:p>
          <a:p>
            <a:pPr algn="ctr"/>
            <a:endParaRPr lang="de-DE" sz="1800"/>
          </a:p>
          <a:p>
            <a:pPr marL="257175" indent="-257175" algn="ctr">
              <a:buFont typeface="Arial" pitchFamily="34" charset="0"/>
              <a:buChar char="•"/>
            </a:pPr>
            <a:endParaRPr lang="de-DE" sz="1800"/>
          </a:p>
          <a:p>
            <a:endParaRPr lang="de-DE" sz="1013"/>
          </a:p>
        </p:txBody>
      </p:sp>
    </p:spTree>
    <p:extLst>
      <p:ext uri="{BB962C8B-B14F-4D97-AF65-F5344CB8AC3E}">
        <p14:creationId xmlns:p14="http://schemas.microsoft.com/office/powerpoint/2010/main" val="94291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a:t>Was ist Grammatikalisierung?</a:t>
            </a:r>
          </a:p>
        </p:txBody>
      </p:sp>
      <p:sp>
        <p:nvSpPr>
          <p:cNvPr id="3" name="Inhaltsplatzhalter 2"/>
          <p:cNvSpPr>
            <a:spLocks noGrp="1"/>
          </p:cNvSpPr>
          <p:nvPr>
            <p:ph idx="1"/>
          </p:nvPr>
        </p:nvSpPr>
        <p:spPr>
          <a:xfrm>
            <a:off x="1493658" y="1095313"/>
            <a:ext cx="6264696" cy="3747864"/>
          </a:xfrm>
        </p:spPr>
        <p:txBody>
          <a:bodyPr>
            <a:normAutofit/>
          </a:bodyPr>
          <a:lstStyle/>
          <a:p>
            <a:endParaRPr lang="en-US" sz="1800"/>
          </a:p>
          <a:p>
            <a:endParaRPr lang="en-US" sz="1800"/>
          </a:p>
          <a:p>
            <a:endParaRPr lang="en-US" sz="1800"/>
          </a:p>
          <a:p>
            <a:endParaRPr lang="en-US" sz="1800"/>
          </a:p>
          <a:p>
            <a:endParaRPr lang="en-US" sz="1800"/>
          </a:p>
          <a:p>
            <a:endParaRPr lang="en-US" sz="1800"/>
          </a:p>
          <a:p>
            <a:endParaRPr lang="en-US" sz="1800"/>
          </a:p>
          <a:p>
            <a:endParaRPr lang="en-US" sz="225"/>
          </a:p>
          <a:p>
            <a:pPr marL="0" indent="0">
              <a:buNone/>
            </a:pPr>
            <a:endParaRPr lang="en-US" sz="1350"/>
          </a:p>
        </p:txBody>
      </p:sp>
      <p:sp>
        <p:nvSpPr>
          <p:cNvPr id="4" name="Textfeld 3"/>
          <p:cNvSpPr txBox="1"/>
          <p:nvPr/>
        </p:nvSpPr>
        <p:spPr>
          <a:xfrm>
            <a:off x="1385646" y="1152514"/>
            <a:ext cx="6318702" cy="3655296"/>
          </a:xfrm>
          <a:prstGeom prst="rect">
            <a:avLst/>
          </a:prstGeom>
          <a:noFill/>
        </p:spPr>
        <p:txBody>
          <a:bodyPr wrap="square" rtlCol="0">
            <a:spAutoFit/>
          </a:bodyPr>
          <a:lstStyle/>
          <a:p>
            <a:pPr algn="ctr"/>
            <a:r>
              <a:rPr lang="de-DE" sz="1800" b="1"/>
              <a:t>Extension</a:t>
            </a:r>
          </a:p>
          <a:p>
            <a:pPr algn="ctr"/>
            <a:r>
              <a:rPr lang="de-DE" sz="1800"/>
              <a:t>Verwendung in neuen Kontexten</a:t>
            </a:r>
          </a:p>
          <a:p>
            <a:pPr algn="ctr"/>
            <a:endParaRPr lang="de-DE" sz="1800">
              <a:latin typeface="+mj-lt"/>
            </a:endParaRPr>
          </a:p>
          <a:p>
            <a:pPr algn="ctr"/>
            <a:endParaRPr lang="de-DE" sz="1800">
              <a:latin typeface="+mj-lt"/>
            </a:endParaRPr>
          </a:p>
          <a:p>
            <a:pPr>
              <a:lnSpc>
                <a:spcPct val="90000"/>
              </a:lnSpc>
            </a:pPr>
            <a:r>
              <a:rPr lang="de-DE" altLang="de-DE" sz="1800" i="1">
                <a:latin typeface="+mj-lt"/>
                <a:cs typeface="Times New Roman" pitchFamily="18" charset="0"/>
              </a:rPr>
              <a:t>Julia bekommt die Bretter zugeschnitten.</a:t>
            </a:r>
          </a:p>
          <a:p>
            <a:pPr>
              <a:lnSpc>
                <a:spcPct val="90000"/>
              </a:lnSpc>
            </a:pPr>
            <a:endParaRPr lang="de-DE" altLang="de-DE" sz="1800" i="1">
              <a:latin typeface="+mj-lt"/>
              <a:cs typeface="Times New Roman" pitchFamily="18" charset="0"/>
            </a:endParaRPr>
          </a:p>
          <a:p>
            <a:pPr>
              <a:lnSpc>
                <a:spcPct val="90000"/>
              </a:lnSpc>
            </a:pPr>
            <a:r>
              <a:rPr lang="de-DE" altLang="de-DE" sz="1800" i="1">
                <a:latin typeface="+mj-lt"/>
                <a:cs typeface="Times New Roman" pitchFamily="18" charset="0"/>
              </a:rPr>
              <a:t>Julia bekommt ein Auto geschenkt/ausgeliehen</a:t>
            </a:r>
            <a:r>
              <a:rPr lang="de-DE" altLang="de-DE" sz="1800">
                <a:latin typeface="+mj-lt"/>
                <a:cs typeface="Times New Roman" pitchFamily="18" charset="0"/>
              </a:rPr>
              <a:t>. </a:t>
            </a:r>
          </a:p>
          <a:p>
            <a:pPr>
              <a:lnSpc>
                <a:spcPct val="90000"/>
              </a:lnSpc>
            </a:pPr>
            <a:endParaRPr lang="de-DE" altLang="de-DE" sz="1800" i="1">
              <a:latin typeface="+mj-lt"/>
              <a:cs typeface="Times New Roman" pitchFamily="18" charset="0"/>
            </a:endParaRPr>
          </a:p>
          <a:p>
            <a:pPr>
              <a:lnSpc>
                <a:spcPct val="90000"/>
              </a:lnSpc>
            </a:pPr>
            <a:r>
              <a:rPr lang="de-DE" altLang="de-DE" sz="1800" i="1">
                <a:latin typeface="+mj-lt"/>
                <a:cs typeface="Times New Roman" pitchFamily="18" charset="0"/>
              </a:rPr>
              <a:t>Das Auto bekommt einen neuen Motor eingebaut.</a:t>
            </a:r>
            <a:r>
              <a:rPr lang="de-DE" altLang="de-DE" sz="1800">
                <a:latin typeface="+mj-lt"/>
                <a:cs typeface="Times New Roman" pitchFamily="18" charset="0"/>
              </a:rPr>
              <a:t> </a:t>
            </a:r>
          </a:p>
          <a:p>
            <a:pPr>
              <a:lnSpc>
                <a:spcPct val="90000"/>
              </a:lnSpc>
            </a:pPr>
            <a:endParaRPr lang="de-DE" altLang="de-DE" sz="1800">
              <a:latin typeface="+mj-lt"/>
              <a:cs typeface="Times New Roman" pitchFamily="18" charset="0"/>
            </a:endParaRPr>
          </a:p>
          <a:p>
            <a:pPr>
              <a:lnSpc>
                <a:spcPct val="90000"/>
              </a:lnSpc>
            </a:pPr>
            <a:r>
              <a:rPr lang="de-DE" altLang="de-DE" sz="1800" i="1">
                <a:latin typeface="+mj-lt"/>
                <a:cs typeface="Times New Roman" pitchFamily="18" charset="0"/>
              </a:rPr>
              <a:t>Julia bekommt die Polypen rausgenommen.</a:t>
            </a:r>
          </a:p>
          <a:p>
            <a:pPr algn="ctr"/>
            <a:endParaRPr lang="de-DE" sz="1800"/>
          </a:p>
          <a:p>
            <a:pPr marL="257175" indent="-257175" algn="ctr">
              <a:buFont typeface="Arial" pitchFamily="34" charset="0"/>
              <a:buChar char="•"/>
            </a:pPr>
            <a:endParaRPr lang="de-DE" sz="1800"/>
          </a:p>
          <a:p>
            <a:endParaRPr lang="de-DE" sz="1013"/>
          </a:p>
        </p:txBody>
      </p:sp>
      <p:sp>
        <p:nvSpPr>
          <p:cNvPr id="5" name="Eingekerbter Pfeil nach rechts 4"/>
          <p:cNvSpPr>
            <a:spLocks noChangeArrowheads="1"/>
          </p:cNvSpPr>
          <p:nvPr/>
        </p:nvSpPr>
        <p:spPr bwMode="auto">
          <a:xfrm rot="5400000">
            <a:off x="5767983" y="3014582"/>
            <a:ext cx="2214563" cy="363141"/>
          </a:xfrm>
          <a:prstGeom prst="notchedRightArrow">
            <a:avLst>
              <a:gd name="adj1" fmla="val 50000"/>
              <a:gd name="adj2" fmla="val 52627"/>
            </a:avLst>
          </a:prstGeom>
          <a:solidFill>
            <a:schemeClr val="accent1"/>
          </a:solidFill>
          <a:ln w="15875" algn="ctr">
            <a:solidFill>
              <a:schemeClr val="tx2"/>
            </a:solidFill>
            <a:miter lim="800000"/>
            <a:headEnd/>
            <a:tailEnd/>
          </a:ln>
        </p:spPr>
        <p:txBody>
          <a:bodyPr rot="10800000" vert="eaVert" anchor="ctr"/>
          <a:lstStyle/>
          <a:p>
            <a:pPr algn="ctr">
              <a:defRPr/>
            </a:pPr>
            <a:endParaRPr lang="de-DE" sz="1013"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4643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strVal val="#ppt_w*0.70"/>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Effect transition="in" filter="fade">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a:t>Was ist Grammatikalisierung?</a:t>
            </a:r>
          </a:p>
        </p:txBody>
      </p:sp>
      <p:sp>
        <p:nvSpPr>
          <p:cNvPr id="3" name="Inhaltsplatzhalter 2"/>
          <p:cNvSpPr>
            <a:spLocks noGrp="1"/>
          </p:cNvSpPr>
          <p:nvPr>
            <p:ph idx="1"/>
          </p:nvPr>
        </p:nvSpPr>
        <p:spPr>
          <a:xfrm>
            <a:off x="1493658" y="1095313"/>
            <a:ext cx="6264696" cy="3747864"/>
          </a:xfrm>
        </p:spPr>
        <p:txBody>
          <a:bodyPr>
            <a:normAutofit/>
          </a:bodyPr>
          <a:lstStyle/>
          <a:p>
            <a:endParaRPr lang="en-US" sz="1800"/>
          </a:p>
          <a:p>
            <a:endParaRPr lang="en-US" sz="1800"/>
          </a:p>
          <a:p>
            <a:endParaRPr lang="en-US" sz="1800"/>
          </a:p>
          <a:p>
            <a:endParaRPr lang="en-US" sz="1800"/>
          </a:p>
          <a:p>
            <a:endParaRPr lang="en-US" sz="1800"/>
          </a:p>
          <a:p>
            <a:endParaRPr lang="en-US" sz="1800"/>
          </a:p>
          <a:p>
            <a:endParaRPr lang="en-US" sz="1800"/>
          </a:p>
          <a:p>
            <a:endParaRPr lang="en-US" sz="225"/>
          </a:p>
          <a:p>
            <a:pPr marL="0" indent="0">
              <a:buNone/>
            </a:pPr>
            <a:endParaRPr lang="en-US" sz="1350"/>
          </a:p>
        </p:txBody>
      </p:sp>
      <p:sp>
        <p:nvSpPr>
          <p:cNvPr id="4" name="Textfeld 3"/>
          <p:cNvSpPr txBox="1"/>
          <p:nvPr/>
        </p:nvSpPr>
        <p:spPr>
          <a:xfrm>
            <a:off x="1385646" y="1152514"/>
            <a:ext cx="6318702" cy="3572196"/>
          </a:xfrm>
          <a:prstGeom prst="rect">
            <a:avLst/>
          </a:prstGeom>
          <a:noFill/>
        </p:spPr>
        <p:txBody>
          <a:bodyPr wrap="square" rtlCol="0">
            <a:spAutoFit/>
          </a:bodyPr>
          <a:lstStyle/>
          <a:p>
            <a:pPr algn="ctr"/>
            <a:r>
              <a:rPr lang="de-DE" sz="1800" b="1"/>
              <a:t>Dekategorisierung</a:t>
            </a:r>
          </a:p>
          <a:p>
            <a:pPr algn="ctr"/>
            <a:r>
              <a:rPr lang="de-DE" sz="1800"/>
              <a:t>Verlust des Status als unabhängiges Wort (Verlust der morphosyntaktischen Eigenschaften des Ursprungswortes)</a:t>
            </a:r>
          </a:p>
          <a:p>
            <a:pPr algn="ctr"/>
            <a:endParaRPr lang="de-DE" sz="1800">
              <a:latin typeface="+mj-lt"/>
            </a:endParaRPr>
          </a:p>
          <a:p>
            <a:pPr algn="ctr"/>
            <a:endParaRPr lang="de-DE" sz="1800">
              <a:latin typeface="+mj-lt"/>
            </a:endParaRPr>
          </a:p>
          <a:p>
            <a:r>
              <a:rPr lang="de-DE" altLang="de-DE" sz="1800" i="1">
                <a:latin typeface="+mj-lt"/>
                <a:cs typeface="Times New Roman" pitchFamily="18" charset="0"/>
              </a:rPr>
              <a:t>Sie bekommt </a:t>
            </a:r>
            <a:r>
              <a:rPr lang="de-DE" altLang="de-DE" sz="1800" b="1" i="1">
                <a:solidFill>
                  <a:srgbClr val="C00000"/>
                </a:solidFill>
                <a:latin typeface="+mj-lt"/>
                <a:cs typeface="Times New Roman" pitchFamily="18" charset="0"/>
              </a:rPr>
              <a:t>einen Brief</a:t>
            </a:r>
            <a:r>
              <a:rPr lang="de-DE" altLang="de-DE" sz="1800" i="1">
                <a:latin typeface="+mj-lt"/>
                <a:cs typeface="Times New Roman" pitchFamily="18" charset="0"/>
              </a:rPr>
              <a:t> geschrieben.</a:t>
            </a:r>
          </a:p>
          <a:p>
            <a:endParaRPr lang="de-DE" altLang="de-DE" sz="1800">
              <a:latin typeface="+mj-lt"/>
              <a:cs typeface="Times New Roman" pitchFamily="18" charset="0"/>
            </a:endParaRPr>
          </a:p>
          <a:p>
            <a:r>
              <a:rPr lang="de-DE" altLang="de-DE" sz="1800" i="1">
                <a:latin typeface="+mj-lt"/>
                <a:cs typeface="Times New Roman" pitchFamily="18" charset="0"/>
              </a:rPr>
              <a:t>Sie bekommt geschrieben, </a:t>
            </a:r>
            <a:r>
              <a:rPr lang="de-DE" altLang="de-DE" sz="1800" b="1" i="1">
                <a:solidFill>
                  <a:srgbClr val="C00000"/>
                </a:solidFill>
                <a:latin typeface="+mj-lt"/>
                <a:cs typeface="Times New Roman" pitchFamily="18" charset="0"/>
              </a:rPr>
              <a:t>dass er sich verspätet.</a:t>
            </a:r>
          </a:p>
          <a:p>
            <a:endParaRPr lang="de-DE" altLang="de-DE" sz="1800">
              <a:latin typeface="+mj-lt"/>
              <a:cs typeface="Times New Roman" pitchFamily="18" charset="0"/>
            </a:endParaRPr>
          </a:p>
          <a:p>
            <a:r>
              <a:rPr lang="de-DE" altLang="de-DE" sz="1800" i="1">
                <a:latin typeface="+mj-lt"/>
                <a:cs typeface="Times New Roman" pitchFamily="18" charset="0"/>
              </a:rPr>
              <a:t>Sie bekommt geschrieben. </a:t>
            </a:r>
            <a:endParaRPr lang="de-DE" altLang="de-DE" sz="1800">
              <a:latin typeface="+mj-lt"/>
              <a:cs typeface="Times New Roman" pitchFamily="18" charset="0"/>
            </a:endParaRPr>
          </a:p>
          <a:p>
            <a:pPr algn="ctr"/>
            <a:endParaRPr lang="de-DE" sz="1800"/>
          </a:p>
          <a:p>
            <a:pPr marL="257175" indent="-257175" algn="ctr">
              <a:buFont typeface="Arial" pitchFamily="34" charset="0"/>
              <a:buChar char="•"/>
            </a:pPr>
            <a:endParaRPr lang="de-DE" sz="1800"/>
          </a:p>
          <a:p>
            <a:endParaRPr lang="de-DE" sz="1013"/>
          </a:p>
        </p:txBody>
      </p:sp>
    </p:spTree>
    <p:extLst>
      <p:ext uri="{BB962C8B-B14F-4D97-AF65-F5344CB8AC3E}">
        <p14:creationId xmlns:p14="http://schemas.microsoft.com/office/powerpoint/2010/main" val="101663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a:t>Was ist Grammatikalisierung?</a:t>
            </a:r>
          </a:p>
        </p:txBody>
      </p:sp>
      <p:sp>
        <p:nvSpPr>
          <p:cNvPr id="3" name="Inhaltsplatzhalter 2"/>
          <p:cNvSpPr>
            <a:spLocks noGrp="1"/>
          </p:cNvSpPr>
          <p:nvPr>
            <p:ph idx="1"/>
          </p:nvPr>
        </p:nvSpPr>
        <p:spPr>
          <a:xfrm>
            <a:off x="1493658" y="1095313"/>
            <a:ext cx="6264696" cy="3747864"/>
          </a:xfrm>
        </p:spPr>
        <p:txBody>
          <a:bodyPr>
            <a:normAutofit/>
          </a:bodyPr>
          <a:lstStyle/>
          <a:p>
            <a:endParaRPr lang="en-US" sz="1800"/>
          </a:p>
          <a:p>
            <a:endParaRPr lang="en-US" sz="1800"/>
          </a:p>
          <a:p>
            <a:endParaRPr lang="en-US" sz="1800"/>
          </a:p>
          <a:p>
            <a:endParaRPr lang="en-US" sz="1800"/>
          </a:p>
          <a:p>
            <a:endParaRPr lang="en-US" sz="1800"/>
          </a:p>
          <a:p>
            <a:endParaRPr lang="en-US" sz="1800"/>
          </a:p>
          <a:p>
            <a:endParaRPr lang="en-US" sz="1800"/>
          </a:p>
          <a:p>
            <a:endParaRPr lang="en-US" sz="225"/>
          </a:p>
          <a:p>
            <a:pPr marL="0" indent="0">
              <a:buNone/>
            </a:pPr>
            <a:endParaRPr lang="en-US" sz="1350"/>
          </a:p>
        </p:txBody>
      </p:sp>
      <p:sp>
        <p:nvSpPr>
          <p:cNvPr id="4" name="Textfeld 3"/>
          <p:cNvSpPr txBox="1"/>
          <p:nvPr/>
        </p:nvSpPr>
        <p:spPr>
          <a:xfrm>
            <a:off x="1385646" y="1152515"/>
            <a:ext cx="6318702" cy="3295197"/>
          </a:xfrm>
          <a:prstGeom prst="rect">
            <a:avLst/>
          </a:prstGeom>
          <a:noFill/>
        </p:spPr>
        <p:txBody>
          <a:bodyPr wrap="square" rtlCol="0">
            <a:spAutoFit/>
          </a:bodyPr>
          <a:lstStyle/>
          <a:p>
            <a:pPr algn="ctr"/>
            <a:r>
              <a:rPr lang="de-DE" sz="1800" b="1"/>
              <a:t>Erosion</a:t>
            </a:r>
          </a:p>
          <a:p>
            <a:pPr algn="ctr"/>
            <a:r>
              <a:rPr lang="de-DE" sz="1800"/>
              <a:t>Reduktion phonologischer Substanz</a:t>
            </a:r>
            <a:endParaRPr lang="de-DE" sz="1800" b="1"/>
          </a:p>
          <a:p>
            <a:pPr algn="ctr"/>
            <a:endParaRPr lang="de-DE" sz="1800">
              <a:latin typeface="+mj-lt"/>
            </a:endParaRPr>
          </a:p>
          <a:p>
            <a:pPr algn="ctr"/>
            <a:endParaRPr lang="de-DE" sz="1800">
              <a:latin typeface="+mj-lt"/>
            </a:endParaRPr>
          </a:p>
          <a:p>
            <a:r>
              <a:rPr lang="de-DE" altLang="de-DE" sz="1800" i="1">
                <a:latin typeface="+mj-lt"/>
                <a:cs typeface="Times New Roman" pitchFamily="18" charset="0"/>
              </a:rPr>
              <a:t>an dem </a:t>
            </a:r>
            <a:r>
              <a:rPr lang="de-DE" altLang="de-DE" sz="1800">
                <a:latin typeface="+mj-lt"/>
                <a:cs typeface="Times New Roman" pitchFamily="18" charset="0"/>
              </a:rPr>
              <a:t>→ </a:t>
            </a:r>
            <a:r>
              <a:rPr lang="de-DE" altLang="de-DE" sz="1800" i="1">
                <a:latin typeface="+mj-lt"/>
                <a:cs typeface="Times New Roman" pitchFamily="18" charset="0"/>
              </a:rPr>
              <a:t>am</a:t>
            </a:r>
          </a:p>
          <a:p>
            <a:endParaRPr lang="de-DE" altLang="de-DE" sz="1800" i="1">
              <a:latin typeface="+mj-lt"/>
              <a:cs typeface="Times New Roman" pitchFamily="18" charset="0"/>
            </a:endParaRPr>
          </a:p>
          <a:p>
            <a:r>
              <a:rPr lang="de-DE" altLang="de-DE" sz="1800" i="1">
                <a:latin typeface="+mj-lt"/>
                <a:cs typeface="Times New Roman" pitchFamily="18" charset="0"/>
              </a:rPr>
              <a:t>auf dem </a:t>
            </a:r>
            <a:r>
              <a:rPr lang="de-DE" altLang="de-DE" sz="1800">
                <a:latin typeface="+mj-lt"/>
                <a:cs typeface="Times New Roman" pitchFamily="18" charset="0"/>
              </a:rPr>
              <a:t>→</a:t>
            </a:r>
            <a:r>
              <a:rPr lang="de-DE" altLang="de-DE" sz="1800" i="1">
                <a:latin typeface="+mj-lt"/>
                <a:cs typeface="Times New Roman" pitchFamily="18" charset="0"/>
              </a:rPr>
              <a:t> auf`m </a:t>
            </a:r>
          </a:p>
          <a:p>
            <a:endParaRPr lang="de-DE" altLang="de-DE" sz="1800" i="1">
              <a:latin typeface="+mj-lt"/>
              <a:cs typeface="Times New Roman" pitchFamily="18" charset="0"/>
            </a:endParaRPr>
          </a:p>
          <a:p>
            <a:r>
              <a:rPr lang="de-DE" altLang="de-DE" sz="1800" i="1">
                <a:latin typeface="+mj-lt"/>
                <a:cs typeface="Times New Roman" pitchFamily="18" charset="0"/>
              </a:rPr>
              <a:t>kannst du </a:t>
            </a:r>
            <a:r>
              <a:rPr lang="de-DE" altLang="de-DE" sz="1800">
                <a:latin typeface="+mj-lt"/>
                <a:cs typeface="Times New Roman" pitchFamily="18" charset="0"/>
              </a:rPr>
              <a:t>→</a:t>
            </a:r>
            <a:r>
              <a:rPr lang="de-DE" altLang="de-DE" sz="1800" i="1">
                <a:latin typeface="+mj-lt"/>
                <a:cs typeface="Times New Roman" pitchFamily="18" charset="0"/>
              </a:rPr>
              <a:t> kannste</a:t>
            </a:r>
          </a:p>
          <a:p>
            <a:pPr algn="ctr"/>
            <a:endParaRPr lang="de-DE" sz="1800"/>
          </a:p>
          <a:p>
            <a:pPr marL="257175" indent="-257175" algn="ctr">
              <a:buFont typeface="Arial" pitchFamily="34" charset="0"/>
              <a:buChar char="•"/>
            </a:pPr>
            <a:endParaRPr lang="de-DE" sz="1800"/>
          </a:p>
          <a:p>
            <a:endParaRPr lang="de-DE" sz="1013"/>
          </a:p>
        </p:txBody>
      </p:sp>
    </p:spTree>
    <p:extLst>
      <p:ext uri="{BB962C8B-B14F-4D97-AF65-F5344CB8AC3E}">
        <p14:creationId xmlns:p14="http://schemas.microsoft.com/office/powerpoint/2010/main" val="139767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2400"/>
              <a:t>Beispiel: Entstehung der schwachen Verben (Auxiliarisierungsthese)</a:t>
            </a:r>
          </a:p>
        </p:txBody>
      </p:sp>
      <p:sp>
        <p:nvSpPr>
          <p:cNvPr id="3" name="Inhaltsplatzhalter 2"/>
          <p:cNvSpPr>
            <a:spLocks noGrp="1"/>
          </p:cNvSpPr>
          <p:nvPr>
            <p:ph idx="1"/>
          </p:nvPr>
        </p:nvSpPr>
        <p:spPr>
          <a:xfrm>
            <a:off x="1493658" y="1095313"/>
            <a:ext cx="6264696" cy="3747864"/>
          </a:xfrm>
        </p:spPr>
        <p:txBody>
          <a:bodyPr>
            <a:normAutofit/>
          </a:bodyPr>
          <a:lstStyle/>
          <a:p>
            <a:endParaRPr lang="en-US" sz="1800"/>
          </a:p>
          <a:p>
            <a:endParaRPr lang="en-US" sz="1800"/>
          </a:p>
          <a:p>
            <a:endParaRPr lang="en-US" sz="1800"/>
          </a:p>
          <a:p>
            <a:endParaRPr lang="en-US" sz="1800"/>
          </a:p>
          <a:p>
            <a:endParaRPr lang="en-US" sz="1800"/>
          </a:p>
          <a:p>
            <a:endParaRPr lang="en-US" sz="1800"/>
          </a:p>
          <a:p>
            <a:endParaRPr lang="en-US" sz="1800"/>
          </a:p>
          <a:p>
            <a:endParaRPr lang="en-US" sz="225"/>
          </a:p>
          <a:p>
            <a:pPr marL="0" indent="0">
              <a:buNone/>
            </a:pPr>
            <a:endParaRPr lang="en-US" sz="1350"/>
          </a:p>
        </p:txBody>
      </p:sp>
      <p:sp>
        <p:nvSpPr>
          <p:cNvPr id="4" name="Textfeld 3"/>
          <p:cNvSpPr txBox="1"/>
          <p:nvPr/>
        </p:nvSpPr>
        <p:spPr>
          <a:xfrm>
            <a:off x="1385646" y="1152514"/>
            <a:ext cx="6318702" cy="3849195"/>
          </a:xfrm>
          <a:prstGeom prst="rect">
            <a:avLst/>
          </a:prstGeom>
          <a:noFill/>
        </p:spPr>
        <p:txBody>
          <a:bodyPr wrap="square" rtlCol="0">
            <a:spAutoFit/>
          </a:bodyPr>
          <a:lstStyle/>
          <a:p>
            <a:pPr algn="ctr"/>
            <a:r>
              <a:rPr lang="de-DE" sz="1800" b="1"/>
              <a:t>Desemantisierung</a:t>
            </a:r>
          </a:p>
          <a:p>
            <a:pPr algn="ctr"/>
            <a:r>
              <a:rPr lang="de-DE" sz="1800"/>
              <a:t>ich tat</a:t>
            </a:r>
            <a:r>
              <a:rPr lang="de-DE" sz="1800" baseline="-25000"/>
              <a:t>Vollverb</a:t>
            </a:r>
            <a:r>
              <a:rPr lang="de-DE" sz="1800"/>
              <a:t> wecken &gt; ich tat</a:t>
            </a:r>
            <a:r>
              <a:rPr lang="de-DE" sz="1800" baseline="-25000"/>
              <a:t>Hilfsverb</a:t>
            </a:r>
            <a:r>
              <a:rPr lang="de-DE" sz="1800"/>
              <a:t> wecken</a:t>
            </a:r>
          </a:p>
          <a:p>
            <a:pPr marL="257175" indent="-257175" algn="ctr">
              <a:buFont typeface="Arial" pitchFamily="34" charset="0"/>
              <a:buChar char="•"/>
            </a:pPr>
            <a:endParaRPr lang="de-DE" sz="1800"/>
          </a:p>
          <a:p>
            <a:pPr algn="ctr"/>
            <a:r>
              <a:rPr lang="de-DE" sz="1800" b="1"/>
              <a:t>Extension</a:t>
            </a:r>
          </a:p>
          <a:p>
            <a:pPr algn="ctr"/>
            <a:r>
              <a:rPr lang="de-DE" sz="1800"/>
              <a:t>Benutzung mit Verben, die keine Tätigkeit bezeichnen (</a:t>
            </a:r>
            <a:r>
              <a:rPr lang="de-DE" sz="1800" i="1"/>
              <a:t>lieben</a:t>
            </a:r>
            <a:r>
              <a:rPr lang="de-DE" sz="1800"/>
              <a:t>)</a:t>
            </a:r>
          </a:p>
          <a:p>
            <a:pPr marL="257175" indent="-257175" algn="ctr">
              <a:buFont typeface="Arial" pitchFamily="34" charset="0"/>
              <a:buChar char="•"/>
            </a:pPr>
            <a:endParaRPr lang="de-DE" sz="1800"/>
          </a:p>
          <a:p>
            <a:pPr algn="ctr"/>
            <a:r>
              <a:rPr lang="de-DE" sz="1800" b="1"/>
              <a:t>Dekategorisierung</a:t>
            </a:r>
          </a:p>
          <a:p>
            <a:pPr algn="ctr"/>
            <a:r>
              <a:rPr lang="de-DE" sz="1800"/>
              <a:t>Verlust morphosyntaktischer Eigenschaften (z.B. Valenz: </a:t>
            </a:r>
            <a:r>
              <a:rPr lang="de-DE" sz="1800" i="1"/>
              <a:t>ich tue dir einen Gefallen</a:t>
            </a:r>
            <a:r>
              <a:rPr lang="de-DE" sz="1800"/>
              <a:t>, nicht </a:t>
            </a:r>
            <a:r>
              <a:rPr lang="de-DE" sz="1800" i="1"/>
              <a:t>*ich tue, *ich tue einen Gefallen</a:t>
            </a:r>
            <a:r>
              <a:rPr lang="de-DE" sz="1800"/>
              <a:t>)</a:t>
            </a:r>
          </a:p>
          <a:p>
            <a:pPr marL="257175" indent="-257175" algn="ctr">
              <a:buFont typeface="Arial" pitchFamily="34" charset="0"/>
              <a:buChar char="•"/>
            </a:pPr>
            <a:endParaRPr lang="de-DE" sz="1800"/>
          </a:p>
          <a:p>
            <a:pPr algn="ctr"/>
            <a:r>
              <a:rPr lang="de-DE" sz="1800" b="1"/>
              <a:t>Erosion</a:t>
            </a:r>
          </a:p>
          <a:p>
            <a:pPr algn="ctr"/>
            <a:r>
              <a:rPr lang="de-DE" sz="1800"/>
              <a:t>Klitisierung: </a:t>
            </a:r>
            <a:r>
              <a:rPr lang="de-DE" sz="1800" i="1"/>
              <a:t>*salben tat &gt; </a:t>
            </a:r>
            <a:r>
              <a:rPr lang="de-DE" sz="1800"/>
              <a:t>ahd. </a:t>
            </a:r>
            <a:r>
              <a:rPr lang="de-DE" sz="1800" i="1"/>
              <a:t>salbō-ta </a:t>
            </a:r>
            <a:r>
              <a:rPr lang="de-DE" sz="1800"/>
              <a:t>&gt; nhd. </a:t>
            </a:r>
            <a:r>
              <a:rPr lang="de-DE" sz="1800" i="1"/>
              <a:t>salb-te</a:t>
            </a:r>
            <a:endParaRPr lang="de-DE" sz="1800" b="1"/>
          </a:p>
          <a:p>
            <a:endParaRPr lang="de-DE" sz="1013"/>
          </a:p>
        </p:txBody>
      </p:sp>
      <p:cxnSp>
        <p:nvCxnSpPr>
          <p:cNvPr id="5" name="Gerade Verbindung mit Pfeil 4"/>
          <p:cNvCxnSpPr/>
          <p:nvPr/>
        </p:nvCxnSpPr>
        <p:spPr>
          <a:xfrm>
            <a:off x="4544997" y="1725160"/>
            <a:ext cx="0" cy="324036"/>
          </a:xfrm>
          <a:prstGeom prst="straightConnector1">
            <a:avLst/>
          </a:prstGeom>
          <a:ln w="38100">
            <a:solidFill>
              <a:schemeClr val="accent1"/>
            </a:solidFill>
            <a:prstDash val="dash"/>
            <a:tailEnd type="arrow"/>
          </a:ln>
        </p:spPr>
        <p:style>
          <a:lnRef idx="1">
            <a:schemeClr val="accent2"/>
          </a:lnRef>
          <a:fillRef idx="0">
            <a:schemeClr val="accent2"/>
          </a:fillRef>
          <a:effectRef idx="0">
            <a:schemeClr val="accent2"/>
          </a:effectRef>
          <a:fontRef idx="minor">
            <a:schemeClr val="tx1"/>
          </a:fontRef>
        </p:style>
      </p:cxnSp>
      <p:cxnSp>
        <p:nvCxnSpPr>
          <p:cNvPr id="8" name="Gerade Verbindung mit Pfeil 7"/>
          <p:cNvCxnSpPr/>
          <p:nvPr/>
        </p:nvCxnSpPr>
        <p:spPr>
          <a:xfrm>
            <a:off x="4548743" y="2826953"/>
            <a:ext cx="0" cy="324036"/>
          </a:xfrm>
          <a:prstGeom prst="straightConnector1">
            <a:avLst/>
          </a:prstGeom>
          <a:ln w="38100">
            <a:solidFill>
              <a:schemeClr val="accent1"/>
            </a:solidFill>
            <a:prstDash val="dash"/>
            <a:tailEnd type="arrow"/>
          </a:ln>
        </p:spPr>
        <p:style>
          <a:lnRef idx="1">
            <a:schemeClr val="accent2"/>
          </a:lnRef>
          <a:fillRef idx="0">
            <a:schemeClr val="accent2"/>
          </a:fillRef>
          <a:effectRef idx="0">
            <a:schemeClr val="accent2"/>
          </a:effectRef>
          <a:fontRef idx="minor">
            <a:schemeClr val="tx1"/>
          </a:fontRef>
        </p:style>
      </p:cxnSp>
      <p:cxnSp>
        <p:nvCxnSpPr>
          <p:cNvPr id="9" name="Gerade Verbindung mit Pfeil 8"/>
          <p:cNvCxnSpPr/>
          <p:nvPr/>
        </p:nvCxnSpPr>
        <p:spPr>
          <a:xfrm>
            <a:off x="4548743" y="3961079"/>
            <a:ext cx="0" cy="270030"/>
          </a:xfrm>
          <a:prstGeom prst="straightConnector1">
            <a:avLst/>
          </a:prstGeom>
          <a:ln w="38100">
            <a:solidFill>
              <a:schemeClr val="accent1"/>
            </a:solidFill>
            <a:prstDash val="dash"/>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4119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up)">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
                                            <p:txEl>
                                              <p:pRg st="9" end="9"/>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85900" y="144655"/>
            <a:ext cx="6172200" cy="857250"/>
          </a:xfrm>
        </p:spPr>
        <p:txBody>
          <a:bodyPr>
            <a:normAutofit/>
          </a:bodyPr>
          <a:lstStyle/>
          <a:p>
            <a:r>
              <a:rPr lang="en-US" sz="2400"/>
              <a:t>Beispiel: Entstehung der schwachen Verben </a:t>
            </a:r>
            <a:r>
              <a:rPr lang="en-US" sz="1800"/>
              <a:t>(Auxiliarisierungsthese)</a:t>
            </a:r>
          </a:p>
        </p:txBody>
      </p:sp>
      <p:sp>
        <p:nvSpPr>
          <p:cNvPr id="3" name="Inhaltsplatzhalter 2"/>
          <p:cNvSpPr>
            <a:spLocks noGrp="1"/>
          </p:cNvSpPr>
          <p:nvPr>
            <p:ph idx="1"/>
          </p:nvPr>
        </p:nvSpPr>
        <p:spPr>
          <a:xfrm>
            <a:off x="1493658" y="1095313"/>
            <a:ext cx="6264696" cy="3747864"/>
          </a:xfrm>
        </p:spPr>
        <p:txBody>
          <a:bodyPr>
            <a:normAutofit/>
          </a:bodyPr>
          <a:lstStyle/>
          <a:p>
            <a:endParaRPr lang="en-US" sz="1800"/>
          </a:p>
          <a:p>
            <a:endParaRPr lang="en-US" sz="1800"/>
          </a:p>
          <a:p>
            <a:endParaRPr lang="en-US" sz="1800"/>
          </a:p>
          <a:p>
            <a:endParaRPr lang="en-US" sz="1800"/>
          </a:p>
          <a:p>
            <a:endParaRPr lang="en-US" sz="1800"/>
          </a:p>
          <a:p>
            <a:endParaRPr lang="en-US" sz="1800"/>
          </a:p>
          <a:p>
            <a:endParaRPr lang="en-US" sz="1800"/>
          </a:p>
          <a:p>
            <a:endParaRPr lang="en-US" sz="225"/>
          </a:p>
          <a:p>
            <a:pPr marL="0" indent="0">
              <a:buNone/>
            </a:pPr>
            <a:endParaRPr lang="en-US" sz="1350"/>
          </a:p>
        </p:txBody>
      </p:sp>
      <p:graphicFrame>
        <p:nvGraphicFramePr>
          <p:cNvPr id="10" name="Inhaltsplatzhalter 4"/>
          <p:cNvGraphicFramePr>
            <a:graphicFrameLocks/>
          </p:cNvGraphicFramePr>
          <p:nvPr>
            <p:extLst>
              <p:ext uri="{D42A27DB-BD31-4B8C-83A1-F6EECF244321}">
                <p14:modId xmlns:p14="http://schemas.microsoft.com/office/powerpoint/2010/main" val="2921907484"/>
              </p:ext>
            </p:extLst>
          </p:nvPr>
        </p:nvGraphicFramePr>
        <p:xfrm>
          <a:off x="1485900" y="1278782"/>
          <a:ext cx="6172201" cy="3230880"/>
        </p:xfrm>
        <a:graphic>
          <a:graphicData uri="http://schemas.openxmlformats.org/drawingml/2006/table">
            <a:tbl>
              <a:tblPr firstRow="1" bandRow="1">
                <a:tableStyleId>{5C22544A-7EE6-4342-B048-85BDC9FD1C3A}</a:tableStyleId>
              </a:tblPr>
              <a:tblGrid>
                <a:gridCol w="620324">
                  <a:extLst>
                    <a:ext uri="{9D8B030D-6E8A-4147-A177-3AD203B41FA5}">
                      <a16:colId xmlns:a16="http://schemas.microsoft.com/office/drawing/2014/main" val="20000"/>
                    </a:ext>
                  </a:extLst>
                </a:gridCol>
                <a:gridCol w="1439663">
                  <a:extLst>
                    <a:ext uri="{9D8B030D-6E8A-4147-A177-3AD203B41FA5}">
                      <a16:colId xmlns:a16="http://schemas.microsoft.com/office/drawing/2014/main" val="20001"/>
                    </a:ext>
                  </a:extLst>
                </a:gridCol>
                <a:gridCol w="1643334">
                  <a:extLst>
                    <a:ext uri="{9D8B030D-6E8A-4147-A177-3AD203B41FA5}">
                      <a16:colId xmlns:a16="http://schemas.microsoft.com/office/drawing/2014/main" val="20002"/>
                    </a:ext>
                  </a:extLst>
                </a:gridCol>
                <a:gridCol w="1234440">
                  <a:extLst>
                    <a:ext uri="{9D8B030D-6E8A-4147-A177-3AD203B41FA5}">
                      <a16:colId xmlns:a16="http://schemas.microsoft.com/office/drawing/2014/main" val="20003"/>
                    </a:ext>
                  </a:extLst>
                </a:gridCol>
                <a:gridCol w="1234440">
                  <a:extLst>
                    <a:ext uri="{9D8B030D-6E8A-4147-A177-3AD203B41FA5}">
                      <a16:colId xmlns:a16="http://schemas.microsoft.com/office/drawing/2014/main" val="20004"/>
                    </a:ext>
                  </a:extLst>
                </a:gridCol>
              </a:tblGrid>
              <a:tr h="274320">
                <a:tc>
                  <a:txBody>
                    <a:bodyPr/>
                    <a:lstStyle/>
                    <a:p>
                      <a:endParaRPr lang="de-DE" sz="1400" dirty="0">
                        <a:solidFill>
                          <a:schemeClr val="bg1"/>
                        </a:solidFill>
                      </a:endParaRPr>
                    </a:p>
                  </a:txBody>
                  <a:tcPr marL="68580" marR="68580" marT="34290" marB="34290"/>
                </a:tc>
                <a:tc>
                  <a:txBody>
                    <a:bodyPr/>
                    <a:lstStyle/>
                    <a:p>
                      <a:r>
                        <a:rPr lang="de-DE" sz="1400" dirty="0" err="1">
                          <a:solidFill>
                            <a:schemeClr val="bg1"/>
                          </a:solidFill>
                        </a:rPr>
                        <a:t>Präs</a:t>
                      </a:r>
                      <a:r>
                        <a:rPr lang="de-DE" sz="1400" dirty="0">
                          <a:solidFill>
                            <a:schemeClr val="bg1"/>
                          </a:solidFill>
                        </a:rPr>
                        <a:t>.</a:t>
                      </a:r>
                      <a:r>
                        <a:rPr lang="de-DE" sz="1400" baseline="0" dirty="0">
                          <a:solidFill>
                            <a:schemeClr val="bg1"/>
                          </a:solidFill>
                        </a:rPr>
                        <a:t> </a:t>
                      </a:r>
                      <a:r>
                        <a:rPr lang="de-DE" sz="1400" baseline="0" dirty="0" err="1">
                          <a:solidFill>
                            <a:schemeClr val="bg1"/>
                          </a:solidFill>
                        </a:rPr>
                        <a:t>Ind</a:t>
                      </a:r>
                      <a:r>
                        <a:rPr lang="de-DE" sz="1400" baseline="0" dirty="0">
                          <a:solidFill>
                            <a:schemeClr val="bg1"/>
                          </a:solidFill>
                        </a:rPr>
                        <a:t>.</a:t>
                      </a:r>
                      <a:endParaRPr lang="de-DE" sz="1400" dirty="0">
                        <a:solidFill>
                          <a:schemeClr val="bg1"/>
                        </a:solidFill>
                      </a:endParaRPr>
                    </a:p>
                  </a:txBody>
                  <a:tcPr marL="68580" marR="68580" marT="34290" marB="34290"/>
                </a:tc>
                <a:tc>
                  <a:txBody>
                    <a:bodyPr/>
                    <a:lstStyle/>
                    <a:p>
                      <a:r>
                        <a:rPr lang="de-DE" sz="1400" dirty="0">
                          <a:solidFill>
                            <a:schemeClr val="bg1"/>
                          </a:solidFill>
                        </a:rPr>
                        <a:t>Part. I</a:t>
                      </a:r>
                    </a:p>
                  </a:txBody>
                  <a:tcPr marL="68580" marR="68580" marT="34290" marB="34290"/>
                </a:tc>
                <a:tc>
                  <a:txBody>
                    <a:bodyPr/>
                    <a:lstStyle/>
                    <a:p>
                      <a:r>
                        <a:rPr lang="de-DE" sz="1400" dirty="0" err="1">
                          <a:solidFill>
                            <a:schemeClr val="bg1"/>
                          </a:solidFill>
                        </a:rPr>
                        <a:t>Prät</a:t>
                      </a:r>
                      <a:r>
                        <a:rPr lang="de-DE" sz="1400" dirty="0">
                          <a:solidFill>
                            <a:schemeClr val="bg1"/>
                          </a:solidFill>
                        </a:rPr>
                        <a:t>. </a:t>
                      </a:r>
                      <a:r>
                        <a:rPr lang="de-DE" sz="1400" dirty="0" err="1">
                          <a:solidFill>
                            <a:schemeClr val="bg1"/>
                          </a:solidFill>
                        </a:rPr>
                        <a:t>Ind</a:t>
                      </a:r>
                      <a:r>
                        <a:rPr lang="de-DE" sz="1400" dirty="0">
                          <a:solidFill>
                            <a:schemeClr val="bg1"/>
                          </a:solidFill>
                        </a:rPr>
                        <a:t>.</a:t>
                      </a:r>
                    </a:p>
                  </a:txBody>
                  <a:tcPr marL="68580" marR="68580" marT="34290" marB="34290"/>
                </a:tc>
                <a:tc>
                  <a:txBody>
                    <a:bodyPr/>
                    <a:lstStyle/>
                    <a:p>
                      <a:r>
                        <a:rPr lang="de-DE" sz="1400" dirty="0">
                          <a:solidFill>
                            <a:schemeClr val="bg1"/>
                          </a:solidFill>
                        </a:rPr>
                        <a:t>Part. II</a:t>
                      </a:r>
                    </a:p>
                  </a:txBody>
                  <a:tcPr marL="68580" marR="68580" marT="34290" marB="34290"/>
                </a:tc>
                <a:extLst>
                  <a:ext uri="{0D108BD9-81ED-4DB2-BD59-A6C34878D82A}">
                    <a16:rowId xmlns:a16="http://schemas.microsoft.com/office/drawing/2014/main" val="10000"/>
                  </a:ext>
                </a:extLst>
              </a:tr>
              <a:tr h="1232219">
                <a:tc>
                  <a:txBody>
                    <a:bodyPr/>
                    <a:lstStyle/>
                    <a:p>
                      <a:pPr defTabSz="432000">
                        <a:lnSpc>
                          <a:spcPct val="90000"/>
                        </a:lnSpc>
                      </a:pPr>
                      <a:r>
                        <a:rPr lang="de-DE" sz="1400" dirty="0"/>
                        <a:t>Sg. 	1.</a:t>
                      </a:r>
                    </a:p>
                    <a:p>
                      <a:pPr defTabSz="432000">
                        <a:lnSpc>
                          <a:spcPct val="90000"/>
                        </a:lnSpc>
                      </a:pPr>
                      <a:r>
                        <a:rPr lang="de-DE" sz="1400" dirty="0"/>
                        <a:t> 	2.</a:t>
                      </a:r>
                    </a:p>
                    <a:p>
                      <a:pPr defTabSz="432000">
                        <a:lnSpc>
                          <a:spcPct val="90000"/>
                        </a:lnSpc>
                      </a:pPr>
                      <a:r>
                        <a:rPr lang="de-DE" sz="1400" dirty="0"/>
                        <a:t>	3.</a:t>
                      </a:r>
                    </a:p>
                    <a:p>
                      <a:pPr defTabSz="432000">
                        <a:lnSpc>
                          <a:spcPct val="90000"/>
                        </a:lnSpc>
                      </a:pPr>
                      <a:r>
                        <a:rPr lang="de-DE" sz="1400" dirty="0"/>
                        <a:t>Pl. 	1.</a:t>
                      </a:r>
                    </a:p>
                    <a:p>
                      <a:pPr defTabSz="432000">
                        <a:lnSpc>
                          <a:spcPct val="90000"/>
                        </a:lnSpc>
                      </a:pPr>
                      <a:r>
                        <a:rPr lang="de-DE" sz="1400" dirty="0"/>
                        <a:t>	2.</a:t>
                      </a:r>
                    </a:p>
                    <a:p>
                      <a:pPr defTabSz="432000">
                        <a:lnSpc>
                          <a:spcPct val="90000"/>
                        </a:lnSpc>
                      </a:pPr>
                      <a:r>
                        <a:rPr lang="de-DE" sz="1400" dirty="0"/>
                        <a:t>	3.</a:t>
                      </a:r>
                    </a:p>
                  </a:txBody>
                  <a:tcPr marL="68580" marR="68580" marT="34290" marB="34290"/>
                </a:tc>
                <a:tc>
                  <a:txBody>
                    <a:bodyPr/>
                    <a:lstStyle/>
                    <a:p>
                      <a:pPr>
                        <a:lnSpc>
                          <a:spcPct val="90000"/>
                        </a:lnSpc>
                        <a:buNone/>
                      </a:pPr>
                      <a:r>
                        <a:rPr lang="de-DE" sz="1400" i="1" dirty="0">
                          <a:solidFill>
                            <a:schemeClr val="tx1"/>
                          </a:solidFill>
                          <a:latin typeface="+mn-lt"/>
                          <a:ea typeface="+mn-ea"/>
                          <a:cs typeface="+mn-cs"/>
                        </a:rPr>
                        <a:t>salb-</a:t>
                      </a:r>
                      <a:r>
                        <a:rPr lang="de-DE" sz="1400" b="1" i="1" dirty="0">
                          <a:solidFill>
                            <a:schemeClr val="tx1"/>
                          </a:solidFill>
                          <a:latin typeface="+mn-lt"/>
                          <a:ea typeface="+mn-ea"/>
                          <a:cs typeface="+mn-cs"/>
                        </a:rPr>
                        <a:t>ō</a:t>
                      </a:r>
                      <a:r>
                        <a:rPr lang="de-DE" sz="1400" i="1" dirty="0">
                          <a:solidFill>
                            <a:schemeClr val="tx1"/>
                          </a:solidFill>
                          <a:latin typeface="+mn-lt"/>
                          <a:ea typeface="+mn-ea"/>
                          <a:cs typeface="+mn-cs"/>
                        </a:rPr>
                        <a:t>-</a:t>
                      </a:r>
                      <a:r>
                        <a:rPr lang="de-DE" sz="1400" b="0" i="1" dirty="0">
                          <a:solidFill>
                            <a:schemeClr val="tx1"/>
                          </a:solidFill>
                          <a:latin typeface="+mn-lt"/>
                          <a:ea typeface="+mn-ea"/>
                          <a:cs typeface="+mn-cs"/>
                        </a:rPr>
                        <a:t>m, -n</a:t>
                      </a:r>
                      <a:endParaRPr lang="de-DE" sz="1400" b="0" dirty="0">
                        <a:solidFill>
                          <a:schemeClr val="tx1"/>
                        </a:solidFill>
                        <a:latin typeface="+mn-lt"/>
                        <a:ea typeface="+mn-ea"/>
                        <a:cs typeface="+mn-cs"/>
                      </a:endParaRPr>
                    </a:p>
                    <a:p>
                      <a:pPr>
                        <a:lnSpc>
                          <a:spcPct val="90000"/>
                        </a:lnSpc>
                        <a:buNone/>
                      </a:pPr>
                      <a:r>
                        <a:rPr lang="de-DE" sz="1400" i="1" dirty="0">
                          <a:solidFill>
                            <a:schemeClr val="tx1"/>
                          </a:solidFill>
                          <a:latin typeface="+mn-lt"/>
                          <a:ea typeface="+mn-ea"/>
                          <a:cs typeface="+mn-cs"/>
                        </a:rPr>
                        <a:t>salb-</a:t>
                      </a:r>
                      <a:r>
                        <a:rPr lang="de-DE" sz="1400" b="1" i="1" dirty="0">
                          <a:solidFill>
                            <a:schemeClr val="tx1"/>
                          </a:solidFill>
                          <a:latin typeface="+mn-lt"/>
                          <a:ea typeface="+mn-ea"/>
                          <a:cs typeface="+mn-cs"/>
                        </a:rPr>
                        <a:t>ō</a:t>
                      </a:r>
                      <a:r>
                        <a:rPr lang="de-DE" sz="1400" i="1" dirty="0">
                          <a:solidFill>
                            <a:schemeClr val="tx1"/>
                          </a:solidFill>
                          <a:latin typeface="+mn-lt"/>
                          <a:ea typeface="+mn-ea"/>
                          <a:cs typeface="+mn-cs"/>
                        </a:rPr>
                        <a:t>-s</a:t>
                      </a:r>
                      <a:endParaRPr lang="de-DE" sz="1400" dirty="0">
                        <a:solidFill>
                          <a:schemeClr val="tx1"/>
                        </a:solidFill>
                        <a:latin typeface="+mn-lt"/>
                        <a:ea typeface="+mn-ea"/>
                        <a:cs typeface="+mn-cs"/>
                      </a:endParaRPr>
                    </a:p>
                    <a:p>
                      <a:pPr>
                        <a:lnSpc>
                          <a:spcPct val="90000"/>
                        </a:lnSpc>
                        <a:buNone/>
                      </a:pPr>
                      <a:r>
                        <a:rPr lang="de-DE" sz="1400" i="1" dirty="0">
                          <a:solidFill>
                            <a:schemeClr val="tx1"/>
                          </a:solidFill>
                          <a:latin typeface="+mn-lt"/>
                          <a:ea typeface="+mn-ea"/>
                          <a:cs typeface="+mn-cs"/>
                        </a:rPr>
                        <a:t>salb-</a:t>
                      </a:r>
                      <a:r>
                        <a:rPr lang="de-DE" sz="1400" b="1" i="1" dirty="0">
                          <a:solidFill>
                            <a:schemeClr val="tx1"/>
                          </a:solidFill>
                          <a:latin typeface="+mn-lt"/>
                          <a:ea typeface="+mn-ea"/>
                          <a:cs typeface="+mn-cs"/>
                        </a:rPr>
                        <a:t>ō</a:t>
                      </a:r>
                      <a:r>
                        <a:rPr lang="de-DE" sz="1400" i="1" dirty="0">
                          <a:solidFill>
                            <a:schemeClr val="tx1"/>
                          </a:solidFill>
                          <a:latin typeface="+mn-lt"/>
                          <a:ea typeface="+mn-ea"/>
                          <a:cs typeface="+mn-cs"/>
                        </a:rPr>
                        <a:t>-t</a:t>
                      </a:r>
                      <a:endParaRPr lang="de-DE" sz="1400" dirty="0">
                        <a:solidFill>
                          <a:schemeClr val="tx1"/>
                        </a:solidFill>
                        <a:latin typeface="+mn-lt"/>
                        <a:ea typeface="+mn-ea"/>
                        <a:cs typeface="+mn-cs"/>
                      </a:endParaRPr>
                    </a:p>
                    <a:p>
                      <a:pPr>
                        <a:lnSpc>
                          <a:spcPct val="90000"/>
                        </a:lnSpc>
                        <a:buNone/>
                      </a:pPr>
                      <a:r>
                        <a:rPr lang="de-DE" sz="1400" i="1" dirty="0">
                          <a:solidFill>
                            <a:schemeClr val="tx1"/>
                          </a:solidFill>
                          <a:latin typeface="+mn-lt"/>
                          <a:ea typeface="+mn-ea"/>
                          <a:cs typeface="+mn-cs"/>
                        </a:rPr>
                        <a:t>salb-</a:t>
                      </a:r>
                      <a:r>
                        <a:rPr lang="de-DE" sz="1400" b="1" i="1" dirty="0">
                          <a:solidFill>
                            <a:schemeClr val="tx1"/>
                          </a:solidFill>
                          <a:latin typeface="+mn-lt"/>
                          <a:ea typeface="+mn-ea"/>
                          <a:cs typeface="+mn-cs"/>
                        </a:rPr>
                        <a:t>ō</a:t>
                      </a:r>
                      <a:r>
                        <a:rPr lang="de-DE" sz="1400" i="1" dirty="0">
                          <a:solidFill>
                            <a:schemeClr val="tx1"/>
                          </a:solidFill>
                          <a:latin typeface="+mn-lt"/>
                          <a:ea typeface="+mn-ea"/>
                          <a:cs typeface="+mn-cs"/>
                        </a:rPr>
                        <a:t>-</a:t>
                      </a:r>
                      <a:r>
                        <a:rPr lang="de-DE" sz="1400" i="1" dirty="0" err="1">
                          <a:solidFill>
                            <a:schemeClr val="tx1"/>
                          </a:solidFill>
                          <a:latin typeface="+mn-lt"/>
                          <a:ea typeface="+mn-ea"/>
                          <a:cs typeface="+mn-cs"/>
                        </a:rPr>
                        <a:t>mēs</a:t>
                      </a:r>
                      <a:endParaRPr lang="de-DE" sz="1400" dirty="0">
                        <a:solidFill>
                          <a:schemeClr val="tx1"/>
                        </a:solidFill>
                        <a:latin typeface="+mn-lt"/>
                        <a:ea typeface="+mn-ea"/>
                        <a:cs typeface="+mn-cs"/>
                      </a:endParaRPr>
                    </a:p>
                    <a:p>
                      <a:pPr>
                        <a:lnSpc>
                          <a:spcPct val="90000"/>
                        </a:lnSpc>
                        <a:buNone/>
                      </a:pPr>
                      <a:r>
                        <a:rPr lang="de-DE" sz="1400" i="1" dirty="0">
                          <a:solidFill>
                            <a:schemeClr val="tx1"/>
                          </a:solidFill>
                          <a:latin typeface="+mn-lt"/>
                          <a:ea typeface="+mn-ea"/>
                          <a:cs typeface="+mn-cs"/>
                        </a:rPr>
                        <a:t>salb-</a:t>
                      </a:r>
                      <a:r>
                        <a:rPr lang="de-DE" sz="1400" b="1" i="1" dirty="0">
                          <a:solidFill>
                            <a:schemeClr val="tx1"/>
                          </a:solidFill>
                          <a:latin typeface="+mn-lt"/>
                          <a:ea typeface="+mn-ea"/>
                          <a:cs typeface="+mn-cs"/>
                        </a:rPr>
                        <a:t>ō</a:t>
                      </a:r>
                      <a:r>
                        <a:rPr lang="de-DE" sz="1400" i="1" dirty="0">
                          <a:solidFill>
                            <a:schemeClr val="tx1"/>
                          </a:solidFill>
                          <a:latin typeface="+mn-lt"/>
                          <a:ea typeface="+mn-ea"/>
                          <a:cs typeface="+mn-cs"/>
                        </a:rPr>
                        <a:t>-t</a:t>
                      </a:r>
                      <a:endParaRPr lang="de-DE" sz="1400" dirty="0">
                        <a:solidFill>
                          <a:schemeClr val="tx1"/>
                        </a:solidFill>
                        <a:latin typeface="+mn-lt"/>
                        <a:ea typeface="+mn-ea"/>
                        <a:cs typeface="+mn-cs"/>
                      </a:endParaRPr>
                    </a:p>
                    <a:p>
                      <a:pPr>
                        <a:lnSpc>
                          <a:spcPct val="90000"/>
                        </a:lnSpc>
                        <a:buNone/>
                      </a:pPr>
                      <a:r>
                        <a:rPr lang="de-DE" sz="1400" i="1" dirty="0">
                          <a:solidFill>
                            <a:schemeClr val="tx1"/>
                          </a:solidFill>
                          <a:latin typeface="+mn-lt"/>
                          <a:ea typeface="+mn-ea"/>
                          <a:cs typeface="+mn-cs"/>
                        </a:rPr>
                        <a:t>salb-</a:t>
                      </a:r>
                      <a:r>
                        <a:rPr lang="de-DE" sz="1400" b="1" i="1" dirty="0">
                          <a:solidFill>
                            <a:schemeClr val="tx1"/>
                          </a:solidFill>
                          <a:latin typeface="+mn-lt"/>
                          <a:ea typeface="+mn-ea"/>
                          <a:cs typeface="+mn-cs"/>
                        </a:rPr>
                        <a:t>ō</a:t>
                      </a:r>
                      <a:r>
                        <a:rPr lang="de-DE" sz="1400" i="1" dirty="0">
                          <a:solidFill>
                            <a:schemeClr val="tx1"/>
                          </a:solidFill>
                          <a:latin typeface="+mn-lt"/>
                          <a:ea typeface="+mn-ea"/>
                          <a:cs typeface="+mn-cs"/>
                        </a:rPr>
                        <a:t>-</a:t>
                      </a:r>
                      <a:r>
                        <a:rPr lang="de-DE" sz="1400" i="1" dirty="0" err="1">
                          <a:solidFill>
                            <a:schemeClr val="tx1"/>
                          </a:solidFill>
                          <a:latin typeface="+mn-lt"/>
                          <a:ea typeface="+mn-ea"/>
                          <a:cs typeface="+mn-cs"/>
                        </a:rPr>
                        <a:t>nt</a:t>
                      </a:r>
                      <a:endParaRPr lang="de-DE" sz="1400" dirty="0"/>
                    </a:p>
                  </a:txBody>
                  <a:tcPr marL="68580" marR="68580" marT="34290" marB="34290"/>
                </a:tc>
                <a:tc>
                  <a:txBody>
                    <a:bodyPr/>
                    <a:lstStyle/>
                    <a:p>
                      <a:pPr algn="l"/>
                      <a:r>
                        <a:rPr lang="de-DE" sz="1400" i="1" kern="1200" dirty="0">
                          <a:solidFill>
                            <a:schemeClr val="dk1"/>
                          </a:solidFill>
                          <a:latin typeface="+mn-lt"/>
                          <a:ea typeface="+mn-ea"/>
                          <a:cs typeface="+mn-cs"/>
                        </a:rPr>
                        <a:t>salb-</a:t>
                      </a:r>
                      <a:r>
                        <a:rPr lang="de-DE" sz="1400" b="1" i="1" kern="1200" dirty="0">
                          <a:solidFill>
                            <a:schemeClr val="dk1"/>
                          </a:solidFill>
                          <a:latin typeface="+mn-lt"/>
                          <a:ea typeface="+mn-ea"/>
                          <a:cs typeface="+mn-cs"/>
                        </a:rPr>
                        <a:t>ō</a:t>
                      </a:r>
                      <a:r>
                        <a:rPr lang="de-DE" sz="1400" i="1" kern="1200" dirty="0">
                          <a:solidFill>
                            <a:schemeClr val="dk1"/>
                          </a:solidFill>
                          <a:latin typeface="+mn-lt"/>
                          <a:ea typeface="+mn-ea"/>
                          <a:cs typeface="+mn-cs"/>
                        </a:rPr>
                        <a:t>-</a:t>
                      </a:r>
                      <a:r>
                        <a:rPr lang="de-DE" sz="1400" i="1" kern="1200" dirty="0" err="1">
                          <a:solidFill>
                            <a:schemeClr val="dk1"/>
                          </a:solidFill>
                          <a:latin typeface="+mn-lt"/>
                          <a:ea typeface="+mn-ea"/>
                          <a:cs typeface="+mn-cs"/>
                        </a:rPr>
                        <a:t>nti</a:t>
                      </a:r>
                      <a:endParaRPr lang="de-DE" sz="1400" dirty="0"/>
                    </a:p>
                  </a:txBody>
                  <a:tcPr marL="68580" marR="68580" marT="34290" marB="34290" anchor="ctr"/>
                </a:tc>
                <a:tc>
                  <a:txBody>
                    <a:bodyPr/>
                    <a:lstStyle/>
                    <a:p>
                      <a:pPr>
                        <a:lnSpc>
                          <a:spcPct val="90000"/>
                        </a:lnSpc>
                      </a:pPr>
                      <a:r>
                        <a:rPr lang="de-DE" sz="1400" i="1" dirty="0"/>
                        <a:t>salb-</a:t>
                      </a:r>
                      <a:r>
                        <a:rPr lang="de-DE" sz="1400" b="1" i="1" dirty="0"/>
                        <a:t>ō</a:t>
                      </a:r>
                      <a:r>
                        <a:rPr lang="de-DE" sz="1400" i="1" dirty="0"/>
                        <a:t>-</a:t>
                      </a:r>
                      <a:r>
                        <a:rPr lang="de-DE" sz="1400" b="1" i="1" dirty="0"/>
                        <a:t>t-</a:t>
                      </a:r>
                      <a:r>
                        <a:rPr lang="de-DE" sz="1400" i="1" dirty="0"/>
                        <a:t>a</a:t>
                      </a:r>
                      <a:endParaRPr lang="de-DE" sz="1400" dirty="0"/>
                    </a:p>
                    <a:p>
                      <a:pPr>
                        <a:lnSpc>
                          <a:spcPct val="90000"/>
                        </a:lnSpc>
                      </a:pPr>
                      <a:r>
                        <a:rPr lang="de-DE" sz="1400" i="1" dirty="0"/>
                        <a:t>salb-</a:t>
                      </a:r>
                      <a:r>
                        <a:rPr lang="de-DE" sz="1400" b="1" i="1" dirty="0"/>
                        <a:t>ō</a:t>
                      </a:r>
                      <a:r>
                        <a:rPr lang="de-DE" sz="1400" i="1" dirty="0"/>
                        <a:t>-</a:t>
                      </a:r>
                      <a:r>
                        <a:rPr lang="de-DE" sz="1400" b="1" i="1" dirty="0"/>
                        <a:t>t</a:t>
                      </a:r>
                      <a:r>
                        <a:rPr lang="de-DE" sz="1400" i="1" dirty="0"/>
                        <a:t>-</a:t>
                      </a:r>
                      <a:r>
                        <a:rPr lang="de-DE" sz="1400" i="1" dirty="0" err="1"/>
                        <a:t>ōs</a:t>
                      </a:r>
                      <a:endParaRPr lang="de-DE" sz="1400" dirty="0"/>
                    </a:p>
                    <a:p>
                      <a:pPr>
                        <a:lnSpc>
                          <a:spcPct val="90000"/>
                        </a:lnSpc>
                      </a:pPr>
                      <a:r>
                        <a:rPr lang="de-DE" sz="1400" i="1" dirty="0"/>
                        <a:t>salb-</a:t>
                      </a:r>
                      <a:r>
                        <a:rPr lang="de-DE" sz="1400" b="1" i="1" dirty="0"/>
                        <a:t>ō</a:t>
                      </a:r>
                      <a:r>
                        <a:rPr lang="de-DE" sz="1400" i="1" dirty="0"/>
                        <a:t>-</a:t>
                      </a:r>
                      <a:r>
                        <a:rPr lang="de-DE" sz="1400" b="1" i="1" dirty="0"/>
                        <a:t>t-</a:t>
                      </a:r>
                      <a:r>
                        <a:rPr lang="de-DE" sz="1400" i="1" dirty="0"/>
                        <a:t>a</a:t>
                      </a:r>
                      <a:endParaRPr lang="de-DE" sz="1400" dirty="0"/>
                    </a:p>
                    <a:p>
                      <a:pPr>
                        <a:lnSpc>
                          <a:spcPct val="90000"/>
                        </a:lnSpc>
                      </a:pPr>
                      <a:r>
                        <a:rPr lang="de-DE" sz="1400" i="1" dirty="0"/>
                        <a:t>salb-</a:t>
                      </a:r>
                      <a:r>
                        <a:rPr lang="de-DE" sz="1400" b="1" i="1" dirty="0"/>
                        <a:t>ō</a:t>
                      </a:r>
                      <a:r>
                        <a:rPr lang="de-DE" sz="1400" i="1" dirty="0"/>
                        <a:t>-</a:t>
                      </a:r>
                      <a:r>
                        <a:rPr lang="de-DE" sz="1400" b="1" i="1" dirty="0"/>
                        <a:t>t</a:t>
                      </a:r>
                      <a:r>
                        <a:rPr lang="de-DE" sz="1400" i="1" dirty="0"/>
                        <a:t>-um</a:t>
                      </a:r>
                      <a:endParaRPr lang="de-DE" sz="1400" dirty="0"/>
                    </a:p>
                    <a:p>
                      <a:pPr>
                        <a:lnSpc>
                          <a:spcPct val="90000"/>
                        </a:lnSpc>
                      </a:pPr>
                      <a:r>
                        <a:rPr lang="de-DE" sz="1400" i="1" dirty="0"/>
                        <a:t>salb-</a:t>
                      </a:r>
                      <a:r>
                        <a:rPr lang="de-DE" sz="1400" b="1" i="1" dirty="0"/>
                        <a:t>ō</a:t>
                      </a:r>
                      <a:r>
                        <a:rPr lang="de-DE" sz="1400" i="1" dirty="0"/>
                        <a:t>-</a:t>
                      </a:r>
                      <a:r>
                        <a:rPr lang="de-DE" sz="1400" b="1" i="1" dirty="0"/>
                        <a:t>t</a:t>
                      </a:r>
                      <a:r>
                        <a:rPr lang="de-DE" sz="1400" i="1" dirty="0"/>
                        <a:t>-</a:t>
                      </a:r>
                      <a:r>
                        <a:rPr lang="de-DE" sz="1400" i="1" dirty="0" err="1"/>
                        <a:t>ut</a:t>
                      </a:r>
                      <a:endParaRPr lang="de-DE" sz="1400" i="1" dirty="0"/>
                    </a:p>
                    <a:p>
                      <a:pPr>
                        <a:lnSpc>
                          <a:spcPct val="90000"/>
                        </a:lnSpc>
                      </a:pPr>
                      <a:r>
                        <a:rPr lang="de-DE" sz="1400" i="1" dirty="0"/>
                        <a:t>salb-</a:t>
                      </a:r>
                      <a:r>
                        <a:rPr lang="de-DE" sz="1400" b="1" i="1" dirty="0"/>
                        <a:t>ō</a:t>
                      </a:r>
                      <a:r>
                        <a:rPr lang="de-DE" sz="1400" i="1" dirty="0"/>
                        <a:t>-</a:t>
                      </a:r>
                      <a:r>
                        <a:rPr lang="de-DE" sz="1400" b="1" i="1" dirty="0"/>
                        <a:t>t</a:t>
                      </a:r>
                      <a:r>
                        <a:rPr lang="de-DE" sz="1400" i="1" dirty="0"/>
                        <a:t>-um</a:t>
                      </a:r>
                      <a:endParaRPr lang="de-DE" sz="1400" dirty="0"/>
                    </a:p>
                  </a:txBody>
                  <a:tcPr marL="68580" marR="68580" marT="34290" marB="34290"/>
                </a:tc>
                <a:tc>
                  <a:txBody>
                    <a:bodyPr/>
                    <a:lstStyle/>
                    <a:p>
                      <a:r>
                        <a:rPr lang="de-DE" sz="1400" i="1" kern="1200" dirty="0">
                          <a:solidFill>
                            <a:schemeClr val="dk1"/>
                          </a:solidFill>
                          <a:latin typeface="+mn-lt"/>
                          <a:ea typeface="+mn-ea"/>
                          <a:cs typeface="+mn-cs"/>
                        </a:rPr>
                        <a:t>gi-salb-</a:t>
                      </a:r>
                      <a:r>
                        <a:rPr lang="de-DE" sz="1400" b="1" i="1" kern="1200" dirty="0">
                          <a:solidFill>
                            <a:schemeClr val="dk1"/>
                          </a:solidFill>
                          <a:latin typeface="+mn-lt"/>
                          <a:ea typeface="+mn-ea"/>
                          <a:cs typeface="+mn-cs"/>
                        </a:rPr>
                        <a:t>ō</a:t>
                      </a:r>
                      <a:r>
                        <a:rPr lang="de-DE" sz="1400" i="1" kern="1200" dirty="0">
                          <a:solidFill>
                            <a:schemeClr val="dk1"/>
                          </a:solidFill>
                          <a:latin typeface="+mn-lt"/>
                          <a:ea typeface="+mn-ea"/>
                          <a:cs typeface="+mn-cs"/>
                        </a:rPr>
                        <a:t>-</a:t>
                      </a:r>
                      <a:r>
                        <a:rPr lang="de-DE" sz="1400" b="1" i="1" kern="1200" dirty="0">
                          <a:solidFill>
                            <a:schemeClr val="dk1"/>
                          </a:solidFill>
                          <a:latin typeface="+mn-lt"/>
                          <a:ea typeface="+mn-ea"/>
                          <a:cs typeface="+mn-cs"/>
                        </a:rPr>
                        <a:t>t</a:t>
                      </a:r>
                      <a:endParaRPr lang="de-DE" sz="1400" dirty="0"/>
                    </a:p>
                  </a:txBody>
                  <a:tcPr marL="68580" marR="68580" marT="34290" marB="34290" anchor="ctr"/>
                </a:tc>
                <a:extLst>
                  <a:ext uri="{0D108BD9-81ED-4DB2-BD59-A6C34878D82A}">
                    <a16:rowId xmlns:a16="http://schemas.microsoft.com/office/drawing/2014/main" val="10001"/>
                  </a:ext>
                </a:extLst>
              </a:tr>
            </a:tbl>
          </a:graphicData>
        </a:graphic>
      </p:graphicFrame>
      <p:sp>
        <p:nvSpPr>
          <p:cNvPr id="4" name="Textfeld 3"/>
          <p:cNvSpPr txBox="1"/>
          <p:nvPr/>
        </p:nvSpPr>
        <p:spPr>
          <a:xfrm>
            <a:off x="1439652" y="982018"/>
            <a:ext cx="3186354" cy="248209"/>
          </a:xfrm>
          <a:prstGeom prst="rect">
            <a:avLst/>
          </a:prstGeom>
          <a:noFill/>
        </p:spPr>
        <p:txBody>
          <a:bodyPr wrap="square" rtlCol="0">
            <a:spAutoFit/>
          </a:bodyPr>
          <a:lstStyle/>
          <a:p>
            <a:r>
              <a:rPr lang="de-DE" sz="1013" i="1"/>
              <a:t>salb</a:t>
            </a:r>
            <a:r>
              <a:rPr lang="de-DE" sz="1013" b="1" i="1"/>
              <a:t>ōn </a:t>
            </a:r>
            <a:r>
              <a:rPr lang="de-DE" sz="1013"/>
              <a:t>im Ahd.</a:t>
            </a:r>
          </a:p>
        </p:txBody>
      </p:sp>
      <p:graphicFrame>
        <p:nvGraphicFramePr>
          <p:cNvPr id="6" name="Inhaltsplatzhalter 4"/>
          <p:cNvGraphicFramePr>
            <a:graphicFrameLocks/>
          </p:cNvGraphicFramePr>
          <p:nvPr>
            <p:extLst>
              <p:ext uri="{D42A27DB-BD31-4B8C-83A1-F6EECF244321}">
                <p14:modId xmlns:p14="http://schemas.microsoft.com/office/powerpoint/2010/main" val="4068084054"/>
              </p:ext>
            </p:extLst>
          </p:nvPr>
        </p:nvGraphicFramePr>
        <p:xfrm>
          <a:off x="2141731" y="2997999"/>
          <a:ext cx="4590509" cy="3483006"/>
        </p:xfrm>
        <a:graphic>
          <a:graphicData uri="http://schemas.openxmlformats.org/drawingml/2006/table">
            <a:tbl>
              <a:tblPr firstRow="1" bandRow="1">
                <a:tableStyleId>{5C22544A-7EE6-4342-B048-85BDC9FD1C3A}</a:tableStyleId>
              </a:tblPr>
              <a:tblGrid>
                <a:gridCol w="628767">
                  <a:extLst>
                    <a:ext uri="{9D8B030D-6E8A-4147-A177-3AD203B41FA5}">
                      <a16:colId xmlns:a16="http://schemas.microsoft.com/office/drawing/2014/main" val="20000"/>
                    </a:ext>
                  </a:extLst>
                </a:gridCol>
                <a:gridCol w="1459258">
                  <a:extLst>
                    <a:ext uri="{9D8B030D-6E8A-4147-A177-3AD203B41FA5}">
                      <a16:colId xmlns:a16="http://schemas.microsoft.com/office/drawing/2014/main" val="20001"/>
                    </a:ext>
                  </a:extLst>
                </a:gridCol>
                <a:gridCol w="1251242">
                  <a:extLst>
                    <a:ext uri="{9D8B030D-6E8A-4147-A177-3AD203B41FA5}">
                      <a16:colId xmlns:a16="http://schemas.microsoft.com/office/drawing/2014/main" val="20002"/>
                    </a:ext>
                  </a:extLst>
                </a:gridCol>
                <a:gridCol w="1251242">
                  <a:extLst>
                    <a:ext uri="{9D8B030D-6E8A-4147-A177-3AD203B41FA5}">
                      <a16:colId xmlns:a16="http://schemas.microsoft.com/office/drawing/2014/main" val="20003"/>
                    </a:ext>
                  </a:extLst>
                </a:gridCol>
              </a:tblGrid>
              <a:tr h="534066">
                <a:tc>
                  <a:txBody>
                    <a:bodyPr/>
                    <a:lstStyle/>
                    <a:p>
                      <a:r>
                        <a:rPr lang="de-DE" sz="1400">
                          <a:solidFill>
                            <a:schemeClr val="bg1"/>
                          </a:solidFill>
                        </a:rPr>
                        <a:t>Prät.</a:t>
                      </a:r>
                      <a:endParaRPr lang="de-DE" sz="1400" dirty="0">
                        <a:solidFill>
                          <a:schemeClr val="bg1"/>
                        </a:solidFill>
                      </a:endParaRPr>
                    </a:p>
                  </a:txBody>
                  <a:tcPr marL="68580" marR="68580" marT="34290" marB="34290"/>
                </a:tc>
                <a:tc>
                  <a:txBody>
                    <a:bodyPr/>
                    <a:lstStyle/>
                    <a:p>
                      <a:r>
                        <a:rPr lang="de-DE" sz="1400">
                          <a:solidFill>
                            <a:schemeClr val="bg1"/>
                          </a:solidFill>
                        </a:rPr>
                        <a:t>got. </a:t>
                      </a:r>
                      <a:r>
                        <a:rPr lang="de-DE" sz="1400" i="1">
                          <a:solidFill>
                            <a:schemeClr val="bg1"/>
                          </a:solidFill>
                        </a:rPr>
                        <a:t>salbôn</a:t>
                      </a:r>
                      <a:endParaRPr lang="de-DE" sz="1400" dirty="0">
                        <a:solidFill>
                          <a:schemeClr val="bg1"/>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a:solidFill>
                            <a:schemeClr val="bg1"/>
                          </a:solidFill>
                        </a:rPr>
                        <a:t>ahd. tuon</a:t>
                      </a:r>
                      <a:endParaRPr lang="de-DE" sz="1400" dirty="0">
                        <a:solidFill>
                          <a:schemeClr val="bg1"/>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a:solidFill>
                            <a:schemeClr val="bg1"/>
                          </a:solidFill>
                        </a:rPr>
                        <a:t>ahd. </a:t>
                      </a:r>
                      <a:r>
                        <a:rPr lang="de-DE" sz="1400" i="1">
                          <a:solidFill>
                            <a:schemeClr val="bg1"/>
                          </a:solidFill>
                        </a:rPr>
                        <a:t>salb</a:t>
                      </a:r>
                      <a:r>
                        <a:rPr lang="de-DE" sz="1400" b="1" i="1">
                          <a:solidFill>
                            <a:schemeClr val="bg1"/>
                          </a:solidFill>
                        </a:rPr>
                        <a:t>ōn</a:t>
                      </a:r>
                      <a:endParaRPr lang="de-DE" sz="1400" dirty="0">
                        <a:solidFill>
                          <a:schemeClr val="bg1"/>
                        </a:solidFill>
                      </a:endParaRPr>
                    </a:p>
                  </a:txBody>
                  <a:tcPr marL="68580" marR="68580" marT="34290" marB="34290"/>
                </a:tc>
                <a:extLst>
                  <a:ext uri="{0D108BD9-81ED-4DB2-BD59-A6C34878D82A}">
                    <a16:rowId xmlns:a16="http://schemas.microsoft.com/office/drawing/2014/main" val="10000"/>
                  </a:ext>
                </a:extLst>
              </a:tr>
              <a:tr h="1291854">
                <a:tc>
                  <a:txBody>
                    <a:bodyPr/>
                    <a:lstStyle/>
                    <a:p>
                      <a:pPr defTabSz="432000">
                        <a:lnSpc>
                          <a:spcPct val="90000"/>
                        </a:lnSpc>
                      </a:pPr>
                      <a:r>
                        <a:rPr lang="de-DE" sz="1400" dirty="0"/>
                        <a:t>Sg. </a:t>
                      </a:r>
                      <a:r>
                        <a:rPr lang="de-DE" sz="1400"/>
                        <a:t>	1.</a:t>
                      </a:r>
                      <a:endParaRPr lang="de-DE" sz="1400" dirty="0"/>
                    </a:p>
                    <a:p>
                      <a:pPr defTabSz="432000">
                        <a:lnSpc>
                          <a:spcPct val="90000"/>
                        </a:lnSpc>
                      </a:pPr>
                      <a:r>
                        <a:rPr lang="de-DE" sz="1400" dirty="0"/>
                        <a:t> </a:t>
                      </a:r>
                      <a:r>
                        <a:rPr lang="de-DE" sz="1400"/>
                        <a:t>	2.</a:t>
                      </a:r>
                      <a:endParaRPr lang="de-DE" sz="1400" dirty="0"/>
                    </a:p>
                    <a:p>
                      <a:pPr defTabSz="432000">
                        <a:lnSpc>
                          <a:spcPct val="90000"/>
                        </a:lnSpc>
                      </a:pPr>
                      <a:r>
                        <a:rPr lang="de-DE" sz="1400"/>
                        <a:t>	3.</a:t>
                      </a:r>
                      <a:endParaRPr lang="de-DE" sz="1400" dirty="0"/>
                    </a:p>
                    <a:p>
                      <a:pPr defTabSz="432000">
                        <a:lnSpc>
                          <a:spcPct val="90000"/>
                        </a:lnSpc>
                      </a:pPr>
                      <a:r>
                        <a:rPr lang="de-DE" sz="1400" dirty="0"/>
                        <a:t>Pl. 	1.</a:t>
                      </a:r>
                    </a:p>
                    <a:p>
                      <a:pPr defTabSz="432000">
                        <a:lnSpc>
                          <a:spcPct val="90000"/>
                        </a:lnSpc>
                      </a:pPr>
                      <a:r>
                        <a:rPr lang="de-DE" sz="1400" dirty="0"/>
                        <a:t>	2.</a:t>
                      </a:r>
                    </a:p>
                    <a:p>
                      <a:pPr defTabSz="432000">
                        <a:lnSpc>
                          <a:spcPct val="90000"/>
                        </a:lnSpc>
                      </a:pPr>
                      <a:r>
                        <a:rPr lang="de-DE" sz="1400" dirty="0"/>
                        <a:t>	3.</a:t>
                      </a:r>
                    </a:p>
                  </a:txBody>
                  <a:tcPr marL="68580" marR="68580" marT="34290" marB="34290"/>
                </a:tc>
                <a:tc>
                  <a:txBody>
                    <a:bodyPr/>
                    <a:lstStyle/>
                    <a:p>
                      <a:pPr>
                        <a:lnSpc>
                          <a:spcPct val="90000"/>
                        </a:lnSpc>
                        <a:buNone/>
                      </a:pPr>
                      <a:r>
                        <a:rPr lang="de-DE" sz="1400" i="1">
                          <a:solidFill>
                            <a:schemeClr val="tx1"/>
                          </a:solidFill>
                          <a:latin typeface="+mn-lt"/>
                          <a:ea typeface="+mn-ea"/>
                          <a:cs typeface="+mn-cs"/>
                        </a:rPr>
                        <a:t>salbô-da</a:t>
                      </a:r>
                      <a:endParaRPr lang="de-DE" sz="1400" b="0" dirty="0">
                        <a:solidFill>
                          <a:schemeClr val="tx1"/>
                        </a:solidFill>
                        <a:latin typeface="+mn-lt"/>
                        <a:ea typeface="+mn-ea"/>
                        <a:cs typeface="+mn-cs"/>
                      </a:endParaRPr>
                    </a:p>
                    <a:p>
                      <a:pPr>
                        <a:lnSpc>
                          <a:spcPct val="90000"/>
                        </a:lnSpc>
                        <a:buNone/>
                      </a:pPr>
                      <a:r>
                        <a:rPr lang="de-DE" sz="1400" i="1">
                          <a:solidFill>
                            <a:schemeClr val="tx1"/>
                          </a:solidFill>
                          <a:latin typeface="+mn-lt"/>
                          <a:ea typeface="+mn-ea"/>
                          <a:cs typeface="+mn-cs"/>
                        </a:rPr>
                        <a:t>salbô-dê</a:t>
                      </a:r>
                      <a:endParaRPr lang="de-DE" sz="1400" dirty="0">
                        <a:solidFill>
                          <a:schemeClr val="tx1"/>
                        </a:solidFill>
                        <a:latin typeface="+mn-lt"/>
                        <a:ea typeface="+mn-ea"/>
                        <a:cs typeface="+mn-cs"/>
                      </a:endParaRPr>
                    </a:p>
                    <a:p>
                      <a:pPr>
                        <a:lnSpc>
                          <a:spcPct val="90000"/>
                        </a:lnSpc>
                        <a:buNone/>
                      </a:pPr>
                      <a:r>
                        <a:rPr lang="de-DE" sz="1400" i="1">
                          <a:solidFill>
                            <a:schemeClr val="tx1"/>
                          </a:solidFill>
                          <a:latin typeface="+mn-lt"/>
                          <a:ea typeface="+mn-ea"/>
                          <a:cs typeface="+mn-cs"/>
                        </a:rPr>
                        <a:t>salbô-da</a:t>
                      </a:r>
                      <a:endParaRPr lang="de-DE" sz="1400" dirty="0">
                        <a:solidFill>
                          <a:schemeClr val="tx1"/>
                        </a:solidFill>
                        <a:latin typeface="+mn-lt"/>
                        <a:ea typeface="+mn-ea"/>
                        <a:cs typeface="+mn-cs"/>
                      </a:endParaRPr>
                    </a:p>
                    <a:p>
                      <a:pPr>
                        <a:lnSpc>
                          <a:spcPct val="90000"/>
                        </a:lnSpc>
                        <a:buNone/>
                      </a:pPr>
                      <a:r>
                        <a:rPr lang="de-DE" sz="1400" i="1">
                          <a:solidFill>
                            <a:schemeClr val="tx1"/>
                          </a:solidFill>
                          <a:latin typeface="+mn-lt"/>
                          <a:ea typeface="+mn-ea"/>
                          <a:cs typeface="+mn-cs"/>
                        </a:rPr>
                        <a:t>salbô-</a:t>
                      </a:r>
                      <a:r>
                        <a:rPr lang="de-DE" sz="1400" b="1" i="1">
                          <a:solidFill>
                            <a:schemeClr val="tx1"/>
                          </a:solidFill>
                          <a:latin typeface="+mn-lt"/>
                          <a:ea typeface="+mn-ea"/>
                          <a:cs typeface="+mn-cs"/>
                        </a:rPr>
                        <a:t>dedum</a:t>
                      </a:r>
                      <a:endParaRPr lang="de-DE" sz="1400" b="1" dirty="0">
                        <a:solidFill>
                          <a:schemeClr val="tx1"/>
                        </a:solidFill>
                        <a:latin typeface="+mn-lt"/>
                        <a:ea typeface="+mn-ea"/>
                        <a:cs typeface="+mn-cs"/>
                      </a:endParaRPr>
                    </a:p>
                    <a:p>
                      <a:pPr>
                        <a:lnSpc>
                          <a:spcPct val="90000"/>
                        </a:lnSpc>
                        <a:buNone/>
                      </a:pPr>
                      <a:r>
                        <a:rPr lang="de-DE" sz="1400" i="1">
                          <a:solidFill>
                            <a:schemeClr val="tx1"/>
                          </a:solidFill>
                          <a:latin typeface="+mn-lt"/>
                          <a:ea typeface="+mn-ea"/>
                          <a:cs typeface="+mn-cs"/>
                        </a:rPr>
                        <a:t>salbô-</a:t>
                      </a:r>
                      <a:r>
                        <a:rPr lang="de-DE" sz="1400" b="1" i="1">
                          <a:solidFill>
                            <a:schemeClr val="tx1"/>
                          </a:solidFill>
                          <a:latin typeface="+mn-lt"/>
                          <a:ea typeface="+mn-ea"/>
                          <a:cs typeface="+mn-cs"/>
                        </a:rPr>
                        <a:t>deduþ</a:t>
                      </a:r>
                      <a:endParaRPr lang="de-DE" sz="1400" b="1" dirty="0">
                        <a:solidFill>
                          <a:schemeClr val="tx1"/>
                        </a:solidFill>
                        <a:latin typeface="+mn-lt"/>
                        <a:ea typeface="+mn-ea"/>
                        <a:cs typeface="+mn-cs"/>
                      </a:endParaRPr>
                    </a:p>
                    <a:p>
                      <a:pPr>
                        <a:lnSpc>
                          <a:spcPct val="90000"/>
                        </a:lnSpc>
                        <a:buNone/>
                      </a:pPr>
                      <a:r>
                        <a:rPr lang="de-DE" sz="1400" i="1">
                          <a:solidFill>
                            <a:schemeClr val="tx1"/>
                          </a:solidFill>
                          <a:latin typeface="+mn-lt"/>
                          <a:ea typeface="+mn-ea"/>
                          <a:cs typeface="+mn-cs"/>
                        </a:rPr>
                        <a:t>salbô-</a:t>
                      </a:r>
                      <a:r>
                        <a:rPr lang="de-DE" sz="1400" b="1" i="1">
                          <a:solidFill>
                            <a:schemeClr val="tx1"/>
                          </a:solidFill>
                          <a:latin typeface="+mn-lt"/>
                          <a:ea typeface="+mn-ea"/>
                          <a:cs typeface="+mn-cs"/>
                        </a:rPr>
                        <a:t>dedun</a:t>
                      </a:r>
                      <a:endParaRPr lang="de-DE" sz="1400" b="1" dirty="0"/>
                    </a:p>
                  </a:txBody>
                  <a:tcPr marL="68580" marR="68580" marT="34290" marB="34290"/>
                </a:tc>
                <a:tc>
                  <a:txBody>
                    <a:bodyPr/>
                    <a:lstStyle/>
                    <a:p>
                      <a:pPr>
                        <a:lnSpc>
                          <a:spcPct val="90000"/>
                        </a:lnSpc>
                      </a:pPr>
                      <a:r>
                        <a:rPr lang="de-DE" sz="1400"/>
                        <a:t>teta</a:t>
                      </a:r>
                    </a:p>
                    <a:p>
                      <a:pPr>
                        <a:lnSpc>
                          <a:spcPct val="90000"/>
                        </a:lnSpc>
                      </a:pPr>
                      <a:r>
                        <a:rPr lang="de-DE" sz="1400"/>
                        <a:t>tāti</a:t>
                      </a:r>
                    </a:p>
                    <a:p>
                      <a:pPr>
                        <a:lnSpc>
                          <a:spcPct val="90000"/>
                        </a:lnSpc>
                      </a:pPr>
                      <a:r>
                        <a:rPr lang="de-DE" sz="1400"/>
                        <a:t>teta</a:t>
                      </a:r>
                    </a:p>
                    <a:p>
                      <a:pPr>
                        <a:lnSpc>
                          <a:spcPct val="90000"/>
                        </a:lnSpc>
                      </a:pPr>
                      <a:r>
                        <a:rPr lang="de-DE" sz="1400"/>
                        <a:t>tātum</a:t>
                      </a:r>
                    </a:p>
                    <a:p>
                      <a:pPr>
                        <a:lnSpc>
                          <a:spcPct val="90000"/>
                        </a:lnSpc>
                      </a:pPr>
                      <a:r>
                        <a:rPr lang="de-DE" sz="1400"/>
                        <a:t>tātut</a:t>
                      </a:r>
                    </a:p>
                    <a:p>
                      <a:pPr>
                        <a:lnSpc>
                          <a:spcPct val="90000"/>
                        </a:lnSpc>
                      </a:pPr>
                      <a:r>
                        <a:rPr lang="de-DE" sz="1400"/>
                        <a:t>tātun</a:t>
                      </a:r>
                      <a:endParaRPr lang="de-DE" sz="1400" dirty="0"/>
                    </a:p>
                  </a:txBody>
                  <a:tcPr marL="68580" marR="68580" marT="34290" marB="34290"/>
                </a:tc>
                <a:tc>
                  <a:txBody>
                    <a:bodyPr/>
                    <a:lstStyle/>
                    <a:p>
                      <a:pPr>
                        <a:lnSpc>
                          <a:spcPct val="90000"/>
                        </a:lnSpc>
                      </a:pPr>
                      <a:r>
                        <a:rPr lang="de-DE" sz="1400" i="1"/>
                        <a:t>salb-</a:t>
                      </a:r>
                      <a:r>
                        <a:rPr lang="de-DE" sz="1400" b="1" i="1"/>
                        <a:t>ō</a:t>
                      </a:r>
                      <a:r>
                        <a:rPr lang="de-DE" sz="1400" i="1"/>
                        <a:t>-</a:t>
                      </a:r>
                      <a:r>
                        <a:rPr lang="de-DE" sz="1400" b="1" i="1"/>
                        <a:t>t-</a:t>
                      </a:r>
                      <a:r>
                        <a:rPr lang="de-DE" sz="1400" i="1"/>
                        <a:t>a</a:t>
                      </a:r>
                      <a:endParaRPr lang="de-DE" sz="1400"/>
                    </a:p>
                    <a:p>
                      <a:pPr>
                        <a:lnSpc>
                          <a:spcPct val="90000"/>
                        </a:lnSpc>
                      </a:pPr>
                      <a:r>
                        <a:rPr lang="de-DE" sz="1400" i="1"/>
                        <a:t>salb-</a:t>
                      </a:r>
                      <a:r>
                        <a:rPr lang="de-DE" sz="1400" b="1" i="1"/>
                        <a:t>ō</a:t>
                      </a:r>
                      <a:r>
                        <a:rPr lang="de-DE" sz="1400" i="1"/>
                        <a:t>-</a:t>
                      </a:r>
                      <a:r>
                        <a:rPr lang="de-DE" sz="1400" b="1" i="1"/>
                        <a:t>t</a:t>
                      </a:r>
                      <a:r>
                        <a:rPr lang="de-DE" sz="1400" i="1"/>
                        <a:t>-ōs</a:t>
                      </a:r>
                      <a:endParaRPr lang="de-DE" sz="1400"/>
                    </a:p>
                    <a:p>
                      <a:pPr>
                        <a:lnSpc>
                          <a:spcPct val="90000"/>
                        </a:lnSpc>
                      </a:pPr>
                      <a:r>
                        <a:rPr lang="de-DE" sz="1400" i="1"/>
                        <a:t>salb-</a:t>
                      </a:r>
                      <a:r>
                        <a:rPr lang="de-DE" sz="1400" b="1" i="1"/>
                        <a:t>ō</a:t>
                      </a:r>
                      <a:r>
                        <a:rPr lang="de-DE" sz="1400" i="1"/>
                        <a:t>-</a:t>
                      </a:r>
                      <a:r>
                        <a:rPr lang="de-DE" sz="1400" b="1" i="1"/>
                        <a:t>t-</a:t>
                      </a:r>
                      <a:r>
                        <a:rPr lang="de-DE" sz="1400" i="1"/>
                        <a:t>a</a:t>
                      </a:r>
                      <a:endParaRPr lang="de-DE" sz="1400"/>
                    </a:p>
                    <a:p>
                      <a:pPr>
                        <a:lnSpc>
                          <a:spcPct val="90000"/>
                        </a:lnSpc>
                      </a:pPr>
                      <a:r>
                        <a:rPr lang="de-DE" sz="1400" i="1"/>
                        <a:t>salb-</a:t>
                      </a:r>
                      <a:r>
                        <a:rPr lang="de-DE" sz="1400" b="1" i="1"/>
                        <a:t>ō</a:t>
                      </a:r>
                      <a:r>
                        <a:rPr lang="de-DE" sz="1400" i="1"/>
                        <a:t>-</a:t>
                      </a:r>
                      <a:r>
                        <a:rPr lang="de-DE" sz="1400" b="1" i="1"/>
                        <a:t>t</a:t>
                      </a:r>
                      <a:r>
                        <a:rPr lang="de-DE" sz="1400" i="1"/>
                        <a:t>-um</a:t>
                      </a:r>
                      <a:endParaRPr lang="de-DE" sz="1400"/>
                    </a:p>
                    <a:p>
                      <a:pPr>
                        <a:lnSpc>
                          <a:spcPct val="90000"/>
                        </a:lnSpc>
                      </a:pPr>
                      <a:r>
                        <a:rPr lang="de-DE" sz="1400" i="1"/>
                        <a:t>salb-</a:t>
                      </a:r>
                      <a:r>
                        <a:rPr lang="de-DE" sz="1400" b="1" i="1"/>
                        <a:t>ō</a:t>
                      </a:r>
                      <a:r>
                        <a:rPr lang="de-DE" sz="1400" i="1"/>
                        <a:t>-</a:t>
                      </a:r>
                      <a:r>
                        <a:rPr lang="de-DE" sz="1400" b="1" i="1"/>
                        <a:t>t</a:t>
                      </a:r>
                      <a:r>
                        <a:rPr lang="de-DE" sz="1400" i="1"/>
                        <a:t>-ut</a:t>
                      </a:r>
                    </a:p>
                    <a:p>
                      <a:pPr>
                        <a:lnSpc>
                          <a:spcPct val="90000"/>
                        </a:lnSpc>
                      </a:pPr>
                      <a:r>
                        <a:rPr lang="de-DE" sz="1400" i="1"/>
                        <a:t>salb-</a:t>
                      </a:r>
                      <a:r>
                        <a:rPr lang="de-DE" sz="1400" b="1" i="1"/>
                        <a:t>ō</a:t>
                      </a:r>
                      <a:r>
                        <a:rPr lang="de-DE" sz="1400" i="1"/>
                        <a:t>-</a:t>
                      </a:r>
                      <a:r>
                        <a:rPr lang="de-DE" sz="1400" b="1" i="1"/>
                        <a:t>t</a:t>
                      </a:r>
                      <a:r>
                        <a:rPr lang="de-DE" sz="1400" i="1"/>
                        <a:t>-um</a:t>
                      </a:r>
                      <a:endParaRPr lang="de-DE" sz="1400" dirty="0"/>
                    </a:p>
                  </a:txBody>
                  <a:tcPr marL="68580" marR="68580" marT="34290" marB="3429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3770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0F2A-B6F1-3B46-AAE3-7A1416199FF6}"/>
              </a:ext>
            </a:extLst>
          </p:cNvPr>
          <p:cNvSpPr>
            <a:spLocks noGrp="1"/>
          </p:cNvSpPr>
          <p:nvPr>
            <p:ph type="ctrTitle"/>
          </p:nvPr>
        </p:nvSpPr>
        <p:spPr/>
        <p:txBody>
          <a:bodyPr/>
          <a:lstStyle/>
          <a:p>
            <a:r>
              <a:rPr lang="en-US"/>
              <a:t>Beispiel: </a:t>
            </a:r>
            <a:r>
              <a:rPr lang="en-US" i="1"/>
              <a:t>weil </a:t>
            </a:r>
            <a:r>
              <a:rPr lang="en-US"/>
              <a:t>auf dem Weg zur Diskurspartikel</a:t>
            </a:r>
            <a:endParaRPr lang="en-US" i="1"/>
          </a:p>
        </p:txBody>
      </p:sp>
      <p:sp>
        <p:nvSpPr>
          <p:cNvPr id="3" name="Subtitle 2">
            <a:extLst>
              <a:ext uri="{FF2B5EF4-FFF2-40B4-BE49-F238E27FC236}">
                <a16:creationId xmlns:a16="http://schemas.microsoft.com/office/drawing/2014/main" id="{B33FFCE0-C9C2-8148-B1D7-659A3ADA2C8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59359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16C0-C81A-8847-A620-4AAC7588DDC9}"/>
              </a:ext>
            </a:extLst>
          </p:cNvPr>
          <p:cNvSpPr>
            <a:spLocks noGrp="1"/>
          </p:cNvSpPr>
          <p:nvPr>
            <p:ph type="title"/>
          </p:nvPr>
        </p:nvSpPr>
        <p:spPr/>
        <p:txBody>
          <a:bodyPr/>
          <a:lstStyle/>
          <a:p>
            <a:r>
              <a:rPr lang="en-US"/>
              <a:t>geil</a:t>
            </a:r>
          </a:p>
        </p:txBody>
      </p:sp>
      <p:sp>
        <p:nvSpPr>
          <p:cNvPr id="3" name="Footer Placeholder 2">
            <a:extLst>
              <a:ext uri="{FF2B5EF4-FFF2-40B4-BE49-F238E27FC236}">
                <a16:creationId xmlns:a16="http://schemas.microsoft.com/office/drawing/2014/main" id="{70477926-2C32-5B46-BDBD-0ACE716AFE9E}"/>
              </a:ext>
            </a:extLst>
          </p:cNvPr>
          <p:cNvSpPr>
            <a:spLocks noGrp="1"/>
          </p:cNvSpPr>
          <p:nvPr>
            <p:ph type="ftr" sz="quarter" idx="11"/>
          </p:nvPr>
        </p:nvSpPr>
        <p:spPr/>
        <p:txBody>
          <a:bodyPr/>
          <a:lstStyle/>
          <a:p>
            <a:r>
              <a:rPr lang="de-DE"/>
              <a:t>http://www.e-codices.unifr.ch/de/kpfaf/III-Bg-0003/2v/0/; http://www.deutschestextarchiv.de/book/view/albertinus_landtstoertzer01_1615/</a:t>
            </a:r>
          </a:p>
        </p:txBody>
      </p:sp>
      <p:sp>
        <p:nvSpPr>
          <p:cNvPr id="4" name="Slide Number Placeholder 3">
            <a:extLst>
              <a:ext uri="{FF2B5EF4-FFF2-40B4-BE49-F238E27FC236}">
                <a16:creationId xmlns:a16="http://schemas.microsoft.com/office/drawing/2014/main" id="{FA9260DC-EFE4-BD4B-9677-7DCDF8656FDF}"/>
              </a:ext>
            </a:extLst>
          </p:cNvPr>
          <p:cNvSpPr>
            <a:spLocks noGrp="1"/>
          </p:cNvSpPr>
          <p:nvPr>
            <p:ph type="sldNum" sz="quarter" idx="12"/>
          </p:nvPr>
        </p:nvSpPr>
        <p:spPr/>
        <p:txBody>
          <a:bodyPr/>
          <a:lstStyle/>
          <a:p>
            <a:fld id="{9D195BCC-3514-4B1B-9C18-24F3D67EC549}" type="slidenum">
              <a:rPr lang="de-DE" smtClean="0"/>
              <a:t>4</a:t>
            </a:fld>
            <a:endParaRPr lang="de-DE" dirty="0"/>
          </a:p>
        </p:txBody>
      </p:sp>
      <p:sp>
        <p:nvSpPr>
          <p:cNvPr id="5" name="Text Placeholder 4">
            <a:extLst>
              <a:ext uri="{FF2B5EF4-FFF2-40B4-BE49-F238E27FC236}">
                <a16:creationId xmlns:a16="http://schemas.microsoft.com/office/drawing/2014/main" id="{59A3B72B-DB8A-7C4A-B08F-1E29901C01C2}"/>
              </a:ext>
            </a:extLst>
          </p:cNvPr>
          <p:cNvSpPr>
            <a:spLocks noGrp="1"/>
          </p:cNvSpPr>
          <p:nvPr>
            <p:ph type="body" sz="quarter" idx="13"/>
          </p:nvPr>
        </p:nvSpPr>
        <p:spPr>
          <a:xfrm>
            <a:off x="5159399" y="1278781"/>
            <a:ext cx="3733081" cy="3492500"/>
          </a:xfrm>
        </p:spPr>
        <p:txBody>
          <a:bodyPr/>
          <a:lstStyle/>
          <a:p>
            <a:pPr marL="0" indent="0">
              <a:buNone/>
            </a:pPr>
            <a:r>
              <a:rPr lang="en-GB" i="1"/>
              <a:t>Doh waſ er fro vn̄ </a:t>
            </a:r>
            <a:r>
              <a:rPr lang="en-GB" b="1" i="1"/>
              <a:t>geil</a:t>
            </a:r>
          </a:p>
          <a:p>
            <a:pPr marL="0" indent="0">
              <a:buNone/>
            </a:pPr>
            <a:r>
              <a:rPr lang="en-GB"/>
              <a:t>(Konrad Fleck, Flore, 13. Jh.)</a:t>
            </a:r>
          </a:p>
          <a:p>
            <a:endParaRPr lang="en-US"/>
          </a:p>
          <a:p>
            <a:pPr marL="0" indent="0">
              <a:buNone/>
            </a:pPr>
            <a:r>
              <a:rPr lang="en-GB" i="1"/>
              <a:t>Jſt ſie von Natur </a:t>
            </a:r>
            <a:r>
              <a:rPr lang="en-GB" b="1" i="1">
                <a:effectLst/>
              </a:rPr>
              <a:t>geyl</a:t>
            </a:r>
            <a:r>
              <a:rPr lang="en-GB" i="1"/>
              <a:t> vnnd vnkeuſch/ ſo hilfft kein eyferen/</a:t>
            </a:r>
            <a:r>
              <a:rPr lang="en-GB"/>
              <a:t> </a:t>
            </a:r>
            <a:br>
              <a:rPr lang="en-GB"/>
            </a:br>
            <a:r>
              <a:rPr lang="en-GB"/>
              <a:t>(Aegidius Albertinus, Der Landtstörtzer</a:t>
            </a:r>
            <a:r>
              <a:rPr lang="en-US"/>
              <a:t>, 1615)</a:t>
            </a:r>
            <a:endParaRPr lang="en-GB"/>
          </a:p>
        </p:txBody>
      </p:sp>
      <p:pic>
        <p:nvPicPr>
          <p:cNvPr id="6" name="Picture 5">
            <a:extLst>
              <a:ext uri="{FF2B5EF4-FFF2-40B4-BE49-F238E27FC236}">
                <a16:creationId xmlns:a16="http://schemas.microsoft.com/office/drawing/2014/main" id="{472DE631-33DF-B740-B1D5-4AB1E3076EC7}"/>
              </a:ext>
            </a:extLst>
          </p:cNvPr>
          <p:cNvPicPr>
            <a:picLocks noChangeAspect="1"/>
          </p:cNvPicPr>
          <p:nvPr/>
        </p:nvPicPr>
        <p:blipFill rotWithShape="1">
          <a:blip r:embed="rId2"/>
          <a:srcRect b="35291"/>
          <a:stretch/>
        </p:blipFill>
        <p:spPr>
          <a:xfrm>
            <a:off x="204199" y="930635"/>
            <a:ext cx="4680520" cy="4044944"/>
          </a:xfrm>
          <a:prstGeom prst="rect">
            <a:avLst/>
          </a:prstGeom>
        </p:spPr>
      </p:pic>
      <p:sp>
        <p:nvSpPr>
          <p:cNvPr id="7" name="Rectangle 6">
            <a:extLst>
              <a:ext uri="{FF2B5EF4-FFF2-40B4-BE49-F238E27FC236}">
                <a16:creationId xmlns:a16="http://schemas.microsoft.com/office/drawing/2014/main" id="{1A23B1CE-D164-C64F-B7A6-CE2C5CF00A76}"/>
              </a:ext>
            </a:extLst>
          </p:cNvPr>
          <p:cNvSpPr/>
          <p:nvPr/>
        </p:nvSpPr>
        <p:spPr>
          <a:xfrm>
            <a:off x="2483768" y="2430909"/>
            <a:ext cx="1944216" cy="216024"/>
          </a:xfrm>
          <a:prstGeom prst="rect">
            <a:avLst/>
          </a:prstGeom>
          <a:solidFill>
            <a:srgbClr val="FFFF00">
              <a:alpha val="4117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a:extLst>
              <a:ext uri="{FF2B5EF4-FFF2-40B4-BE49-F238E27FC236}">
                <a16:creationId xmlns:a16="http://schemas.microsoft.com/office/drawing/2014/main" id="{D427BF53-78B7-8444-85CD-8FD9FD2FAD0B}"/>
              </a:ext>
            </a:extLst>
          </p:cNvPr>
          <p:cNvPicPr>
            <a:picLocks noChangeAspect="1"/>
          </p:cNvPicPr>
          <p:nvPr/>
        </p:nvPicPr>
        <p:blipFill rotWithShape="1">
          <a:blip r:embed="rId3"/>
          <a:srcRect t="-1" b="45854"/>
          <a:stretch/>
        </p:blipFill>
        <p:spPr>
          <a:xfrm>
            <a:off x="204199" y="918741"/>
            <a:ext cx="4680520" cy="4044945"/>
          </a:xfrm>
          <a:prstGeom prst="rect">
            <a:avLst/>
          </a:prstGeom>
        </p:spPr>
      </p:pic>
      <p:sp>
        <p:nvSpPr>
          <p:cNvPr id="9" name="Rectangle 8">
            <a:extLst>
              <a:ext uri="{FF2B5EF4-FFF2-40B4-BE49-F238E27FC236}">
                <a16:creationId xmlns:a16="http://schemas.microsoft.com/office/drawing/2014/main" id="{344E46B9-86D0-4B48-B748-B16F02109EA6}"/>
              </a:ext>
            </a:extLst>
          </p:cNvPr>
          <p:cNvSpPr/>
          <p:nvPr/>
        </p:nvSpPr>
        <p:spPr>
          <a:xfrm>
            <a:off x="1187624" y="1926853"/>
            <a:ext cx="1944216" cy="216024"/>
          </a:xfrm>
          <a:prstGeom prst="rect">
            <a:avLst/>
          </a:prstGeom>
          <a:solidFill>
            <a:srgbClr val="FFFF00">
              <a:alpha val="4117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5496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linds(horizontal)">
                                      <p:cBhvr>
                                        <p:cTn id="17" dur="500"/>
                                        <p:tgtEl>
                                          <p:spTgt spid="5">
                                            <p:txEl>
                                              <p:pRg st="0" end="0"/>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linds(horizontal)">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blinds(horizontal)">
                                      <p:cBhvr>
                                        <p:cTn id="3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Belege aus DGD</a:t>
            </a:r>
          </a:p>
        </p:txBody>
      </p:sp>
      <p:graphicFrame>
        <p:nvGraphicFramePr>
          <p:cNvPr id="4" name="Inhaltsplatzhalter 3"/>
          <p:cNvGraphicFramePr>
            <a:graphicFrameLocks noGrp="1"/>
          </p:cNvGraphicFramePr>
          <p:nvPr>
            <p:ph idx="1"/>
          </p:nvPr>
        </p:nvGraphicFramePr>
        <p:xfrm>
          <a:off x="1435785" y="1655690"/>
          <a:ext cx="6179820" cy="2218727"/>
        </p:xfrm>
        <a:graphic>
          <a:graphicData uri="http://schemas.openxmlformats.org/drawingml/2006/table">
            <a:tbl>
              <a:tblPr firstRow="1" bandRow="1">
                <a:tableStyleId>{2D5ABB26-0587-4C30-8999-92F81FD0307C}</a:tableStyleId>
              </a:tblPr>
              <a:tblGrid>
                <a:gridCol w="710712">
                  <a:extLst>
                    <a:ext uri="{9D8B030D-6E8A-4147-A177-3AD203B41FA5}">
                      <a16:colId xmlns:a16="http://schemas.microsoft.com/office/drawing/2014/main" val="4184210120"/>
                    </a:ext>
                  </a:extLst>
                </a:gridCol>
                <a:gridCol w="749250">
                  <a:extLst>
                    <a:ext uri="{9D8B030D-6E8A-4147-A177-3AD203B41FA5}">
                      <a16:colId xmlns:a16="http://schemas.microsoft.com/office/drawing/2014/main" val="1258841135"/>
                    </a:ext>
                  </a:extLst>
                </a:gridCol>
                <a:gridCol w="4719858">
                  <a:extLst>
                    <a:ext uri="{9D8B030D-6E8A-4147-A177-3AD203B41FA5}">
                      <a16:colId xmlns:a16="http://schemas.microsoft.com/office/drawing/2014/main" val="1727676643"/>
                    </a:ext>
                  </a:extLst>
                </a:gridCol>
              </a:tblGrid>
              <a:tr h="281811">
                <a:tc>
                  <a:txBody>
                    <a:bodyPr/>
                    <a:lstStyle/>
                    <a:p>
                      <a:pPr algn="l" fontAlgn="b"/>
                      <a:r>
                        <a:rPr lang="de-DE" sz="1800" u="none" strike="noStrike">
                          <a:effectLst/>
                          <a:latin typeface="Courier"/>
                        </a:rPr>
                        <a:t>128</a:t>
                      </a:r>
                      <a:endParaRPr lang="de-DE" sz="1800" b="0" i="0" u="none" strike="noStrike">
                        <a:solidFill>
                          <a:srgbClr val="000000"/>
                        </a:solidFill>
                        <a:effectLst/>
                        <a:latin typeface="Courier"/>
                      </a:endParaRPr>
                    </a:p>
                  </a:txBody>
                  <a:tcPr marL="7153" marR="7153" marT="7153" marB="0"/>
                </a:tc>
                <a:tc>
                  <a:txBody>
                    <a:bodyPr/>
                    <a:lstStyle/>
                    <a:p>
                      <a:pPr algn="l" fontAlgn="b"/>
                      <a:r>
                        <a:rPr lang="de-DE" sz="1800" u="none" strike="noStrike">
                          <a:effectLst/>
                          <a:latin typeface="Courier"/>
                        </a:rPr>
                        <a:t>MF</a:t>
                      </a:r>
                      <a:endParaRPr lang="de-DE" sz="1800" b="0" i="0" u="none" strike="noStrike">
                        <a:solidFill>
                          <a:srgbClr val="000000"/>
                        </a:solidFill>
                        <a:effectLst/>
                        <a:latin typeface="Courier"/>
                      </a:endParaRPr>
                    </a:p>
                  </a:txBody>
                  <a:tcPr marL="7153" marR="7153" marT="7153" marB="0"/>
                </a:tc>
                <a:tc>
                  <a:txBody>
                    <a:bodyPr/>
                    <a:lstStyle/>
                    <a:p>
                      <a:pPr algn="l" fontAlgn="b"/>
                      <a:r>
                        <a:rPr lang="de-DE" sz="1800" u="none" strike="noStrike">
                          <a:effectLst/>
                          <a:latin typeface="Courier"/>
                        </a:rPr>
                        <a:t>ihr könnt es mal vergleichen</a:t>
                      </a:r>
                      <a:endParaRPr lang="de-DE" sz="1800" b="0" i="0" u="none" strike="noStrike">
                        <a:solidFill>
                          <a:srgbClr val="000000"/>
                        </a:solidFill>
                        <a:effectLst/>
                        <a:latin typeface="Courier"/>
                      </a:endParaRPr>
                    </a:p>
                  </a:txBody>
                  <a:tcPr marL="7153" marR="7153" marT="7153" marB="0"/>
                </a:tc>
                <a:extLst>
                  <a:ext uri="{0D108BD9-81ED-4DB2-BD59-A6C34878D82A}">
                    <a16:rowId xmlns:a16="http://schemas.microsoft.com/office/drawing/2014/main" val="272294028"/>
                  </a:ext>
                </a:extLst>
              </a:tr>
              <a:tr h="281811">
                <a:tc>
                  <a:txBody>
                    <a:bodyPr/>
                    <a:lstStyle/>
                    <a:p>
                      <a:pPr algn="l" fontAlgn="b"/>
                      <a:r>
                        <a:rPr lang="de-DE" sz="1800" u="none" strike="noStrike">
                          <a:effectLst/>
                          <a:latin typeface="Courier"/>
                        </a:rPr>
                        <a:t>129</a:t>
                      </a:r>
                      <a:endParaRPr lang="de-DE" sz="1800" b="0" i="0" u="none" strike="noStrike">
                        <a:solidFill>
                          <a:srgbClr val="000000"/>
                        </a:solidFill>
                        <a:effectLst/>
                        <a:latin typeface="Courier"/>
                      </a:endParaRPr>
                    </a:p>
                  </a:txBody>
                  <a:tcPr marL="7153" marR="7153" marT="7153" marB="0"/>
                </a:tc>
                <a:tc>
                  <a:txBody>
                    <a:bodyPr/>
                    <a:lstStyle/>
                    <a:p>
                      <a:pPr algn="l" fontAlgn="b"/>
                      <a:r>
                        <a:rPr lang="de-DE" sz="1800" u="none" strike="noStrike">
                          <a:effectLst/>
                          <a:latin typeface="Courier"/>
                        </a:rPr>
                        <a:t>GEN4</a:t>
                      </a:r>
                      <a:endParaRPr lang="de-DE" sz="1800" b="0" i="0" u="none" strike="noStrike">
                        <a:solidFill>
                          <a:srgbClr val="000000"/>
                        </a:solidFill>
                        <a:effectLst/>
                        <a:latin typeface="Courier"/>
                      </a:endParaRPr>
                    </a:p>
                  </a:txBody>
                  <a:tcPr marL="7153" marR="7153" marT="7153" marB="0"/>
                </a:tc>
                <a:tc>
                  <a:txBody>
                    <a:bodyPr/>
                    <a:lstStyle/>
                    <a:p>
                      <a:pPr algn="l" fontAlgn="b"/>
                      <a:r>
                        <a:rPr lang="de-DE" sz="1800" u="none" strike="noStrike">
                          <a:effectLst/>
                          <a:latin typeface="Courier"/>
                        </a:rPr>
                        <a:t>au</a:t>
                      </a:r>
                      <a:endParaRPr lang="de-DE" sz="1800" b="0" i="0" u="none" strike="noStrike">
                        <a:solidFill>
                          <a:srgbClr val="000000"/>
                        </a:solidFill>
                        <a:effectLst/>
                        <a:latin typeface="Courier"/>
                      </a:endParaRPr>
                    </a:p>
                  </a:txBody>
                  <a:tcPr marL="7153" marR="7153" marT="7153" marB="0"/>
                </a:tc>
                <a:extLst>
                  <a:ext uri="{0D108BD9-81ED-4DB2-BD59-A6C34878D82A}">
                    <a16:rowId xmlns:a16="http://schemas.microsoft.com/office/drawing/2014/main" val="3282651280"/>
                  </a:ext>
                </a:extLst>
              </a:tr>
              <a:tr h="1655105">
                <a:tc>
                  <a:txBody>
                    <a:bodyPr/>
                    <a:lstStyle/>
                    <a:p>
                      <a:pPr algn="l" fontAlgn="b"/>
                      <a:r>
                        <a:rPr lang="de-DE" sz="1800" u="none" strike="noStrike">
                          <a:effectLst/>
                          <a:latin typeface="Courier"/>
                        </a:rPr>
                        <a:t>130</a:t>
                      </a:r>
                      <a:endParaRPr lang="de-DE" sz="1800" b="0" i="0" u="none" strike="noStrike">
                        <a:solidFill>
                          <a:srgbClr val="000000"/>
                        </a:solidFill>
                        <a:effectLst/>
                        <a:latin typeface="Courier"/>
                      </a:endParaRPr>
                    </a:p>
                  </a:txBody>
                  <a:tcPr marL="7153" marR="7153" marT="7153" marB="0"/>
                </a:tc>
                <a:tc>
                  <a:txBody>
                    <a:bodyPr/>
                    <a:lstStyle/>
                    <a:p>
                      <a:pPr algn="l" fontAlgn="b"/>
                      <a:r>
                        <a:rPr lang="de-DE" sz="1800" u="none" strike="noStrike">
                          <a:effectLst/>
                          <a:latin typeface="Courier"/>
                        </a:rPr>
                        <a:t>GEN4</a:t>
                      </a:r>
                      <a:endParaRPr lang="de-DE" sz="1800" b="0" i="0" u="none" strike="noStrike">
                        <a:solidFill>
                          <a:srgbClr val="000000"/>
                        </a:solidFill>
                        <a:effectLst/>
                        <a:latin typeface="Courier"/>
                      </a:endParaRPr>
                    </a:p>
                  </a:txBody>
                  <a:tcPr marL="7153" marR="7153" marT="7153" marB="0"/>
                </a:tc>
                <a:tc>
                  <a:txBody>
                    <a:bodyPr/>
                    <a:lstStyle/>
                    <a:p>
                      <a:pPr algn="l" fontAlgn="b"/>
                      <a:r>
                        <a:rPr lang="de-DE" sz="1800" u="none" strike="noStrike">
                          <a:effectLst/>
                          <a:latin typeface="Courier"/>
                        </a:rPr>
                        <a:t>ach jetzt habe ich das verstanden </a:t>
                      </a:r>
                      <a:r>
                        <a:rPr lang="de-DE" sz="1800" b="1" u="none" strike="noStrike">
                          <a:effectLst/>
                          <a:latin typeface="Courier"/>
                        </a:rPr>
                        <a:t>weil</a:t>
                      </a:r>
                      <a:r>
                        <a:rPr lang="de-DE" sz="1800" u="none" strike="noStrike">
                          <a:effectLst/>
                          <a:latin typeface="Courier"/>
                        </a:rPr>
                        <a:t> hier ich habe mich vorhin gewundert was du mit Nägel gesagt ((unverständlich)) habe ja keine Nägel da habe ich einen Schornsteinfeger</a:t>
                      </a:r>
                      <a:endParaRPr lang="de-DE" sz="1800" b="0" i="0" u="none" strike="noStrike">
                        <a:solidFill>
                          <a:srgbClr val="000000"/>
                        </a:solidFill>
                        <a:effectLst/>
                        <a:latin typeface="Courier"/>
                      </a:endParaRPr>
                    </a:p>
                  </a:txBody>
                  <a:tcPr marL="7153" marR="7153" marT="7153" marB="0"/>
                </a:tc>
                <a:extLst>
                  <a:ext uri="{0D108BD9-81ED-4DB2-BD59-A6C34878D82A}">
                    <a16:rowId xmlns:a16="http://schemas.microsoft.com/office/drawing/2014/main" val="15469979"/>
                  </a:ext>
                </a:extLst>
              </a:tr>
            </a:tbl>
          </a:graphicData>
        </a:graphic>
      </p:graphicFrame>
      <p:sp>
        <p:nvSpPr>
          <p:cNvPr id="7" name="Textfeld 6"/>
          <p:cNvSpPr txBox="1"/>
          <p:nvPr/>
        </p:nvSpPr>
        <p:spPr>
          <a:xfrm>
            <a:off x="2679730" y="4652084"/>
            <a:ext cx="5325777" cy="404470"/>
          </a:xfrm>
          <a:prstGeom prst="rect">
            <a:avLst/>
          </a:prstGeom>
          <a:noFill/>
        </p:spPr>
        <p:txBody>
          <a:bodyPr wrap="square" rtlCol="0">
            <a:spAutoFit/>
          </a:bodyPr>
          <a:lstStyle/>
          <a:p>
            <a:pPr algn="r"/>
            <a:r>
              <a:rPr lang="de-DE" sz="1014"/>
              <a:t>(Datenbank Gesprochenes Deutsch, DH--_E_00237_SE_30)</a:t>
            </a:r>
          </a:p>
          <a:p>
            <a:pPr algn="r"/>
            <a:endParaRPr lang="de-DE" sz="1014"/>
          </a:p>
        </p:txBody>
      </p:sp>
    </p:spTree>
    <p:extLst>
      <p:ext uri="{BB962C8B-B14F-4D97-AF65-F5344CB8AC3E}">
        <p14:creationId xmlns:p14="http://schemas.microsoft.com/office/powerpoint/2010/main" val="1267072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Belege aus DGD</a:t>
            </a:r>
          </a:p>
        </p:txBody>
      </p:sp>
      <p:graphicFrame>
        <p:nvGraphicFramePr>
          <p:cNvPr id="5" name="Inhaltsplatzhalter 4"/>
          <p:cNvGraphicFramePr>
            <a:graphicFrameLocks noGrp="1"/>
          </p:cNvGraphicFramePr>
          <p:nvPr>
            <p:ph idx="1"/>
          </p:nvPr>
        </p:nvGraphicFramePr>
        <p:xfrm>
          <a:off x="1459182" y="1493472"/>
          <a:ext cx="6179820" cy="2538584"/>
        </p:xfrm>
        <a:graphic>
          <a:graphicData uri="http://schemas.openxmlformats.org/drawingml/2006/table">
            <a:tbl>
              <a:tblPr firstRow="1" bandRow="1">
                <a:tableStyleId>{2D5ABB26-0587-4C30-8999-92F81FD0307C}</a:tableStyleId>
              </a:tblPr>
              <a:tblGrid>
                <a:gridCol w="386276">
                  <a:extLst>
                    <a:ext uri="{9D8B030D-6E8A-4147-A177-3AD203B41FA5}">
                      <a16:colId xmlns:a16="http://schemas.microsoft.com/office/drawing/2014/main" val="803355073"/>
                    </a:ext>
                  </a:extLst>
                </a:gridCol>
                <a:gridCol w="540727">
                  <a:extLst>
                    <a:ext uri="{9D8B030D-6E8A-4147-A177-3AD203B41FA5}">
                      <a16:colId xmlns:a16="http://schemas.microsoft.com/office/drawing/2014/main" val="1547288880"/>
                    </a:ext>
                  </a:extLst>
                </a:gridCol>
                <a:gridCol w="5252817">
                  <a:extLst>
                    <a:ext uri="{9D8B030D-6E8A-4147-A177-3AD203B41FA5}">
                      <a16:colId xmlns:a16="http://schemas.microsoft.com/office/drawing/2014/main" val="1016903769"/>
                    </a:ext>
                  </a:extLst>
                </a:gridCol>
              </a:tblGrid>
              <a:tr h="419141">
                <a:tc>
                  <a:txBody>
                    <a:bodyPr/>
                    <a:lstStyle/>
                    <a:p>
                      <a:pPr algn="l" fontAlgn="b"/>
                      <a:r>
                        <a:rPr lang="de-DE" sz="1400" u="none" strike="noStrike">
                          <a:effectLst/>
                          <a:latin typeface="Courier"/>
                        </a:rPr>
                        <a:t>411</a:t>
                      </a:r>
                      <a:endParaRPr lang="de-DE" sz="1400" b="0" i="0" u="none" strike="noStrike">
                        <a:solidFill>
                          <a:srgbClr val="000000"/>
                        </a:solidFill>
                        <a:effectLst/>
                        <a:latin typeface="Courier"/>
                      </a:endParaRPr>
                    </a:p>
                  </a:txBody>
                  <a:tcPr marL="7153" marR="7153" marT="7153" marB="0"/>
                </a:tc>
                <a:tc>
                  <a:txBody>
                    <a:bodyPr/>
                    <a:lstStyle/>
                    <a:p>
                      <a:pPr algn="l" fontAlgn="b"/>
                      <a:r>
                        <a:rPr lang="de-DE" sz="1400" u="none" strike="noStrike">
                          <a:effectLst/>
                          <a:latin typeface="Courier"/>
                        </a:rPr>
                        <a:t>LEO2</a:t>
                      </a:r>
                      <a:endParaRPr lang="de-DE" sz="1400" b="0" i="0" u="none" strike="noStrike">
                        <a:solidFill>
                          <a:srgbClr val="000000"/>
                        </a:solidFill>
                        <a:effectLst/>
                        <a:latin typeface="Courier"/>
                      </a:endParaRPr>
                    </a:p>
                  </a:txBody>
                  <a:tcPr marL="7153" marR="7153" marT="7153" marB="0"/>
                </a:tc>
                <a:tc>
                  <a:txBody>
                    <a:bodyPr/>
                    <a:lstStyle/>
                    <a:p>
                      <a:pPr algn="l" fontAlgn="b"/>
                      <a:r>
                        <a:rPr lang="de-DE" sz="1400" u="none" strike="noStrike">
                          <a:effectLst/>
                          <a:latin typeface="Courier"/>
                        </a:rPr>
                        <a:t>brauchst du das Lineal nicht mehr jetzt fährst du nach links</a:t>
                      </a:r>
                      <a:endParaRPr lang="de-DE" sz="1400" b="0" i="0" u="none" strike="noStrike">
                        <a:solidFill>
                          <a:srgbClr val="000000"/>
                        </a:solidFill>
                        <a:effectLst/>
                        <a:latin typeface="Courier"/>
                      </a:endParaRPr>
                    </a:p>
                  </a:txBody>
                  <a:tcPr marL="7153" marR="7153" marT="7153" marB="0"/>
                </a:tc>
                <a:extLst>
                  <a:ext uri="{0D108BD9-81ED-4DB2-BD59-A6C34878D82A}">
                    <a16:rowId xmlns:a16="http://schemas.microsoft.com/office/drawing/2014/main" val="3506741302"/>
                  </a:ext>
                </a:extLst>
              </a:tr>
              <a:tr h="278473">
                <a:tc>
                  <a:txBody>
                    <a:bodyPr/>
                    <a:lstStyle/>
                    <a:p>
                      <a:pPr algn="l" fontAlgn="b"/>
                      <a:r>
                        <a:rPr lang="de-DE" sz="1400" u="none" strike="noStrike">
                          <a:effectLst/>
                          <a:latin typeface="Courier"/>
                        </a:rPr>
                        <a:t>412</a:t>
                      </a:r>
                      <a:endParaRPr lang="de-DE" sz="1400" b="0" i="0" u="none" strike="noStrike">
                        <a:solidFill>
                          <a:srgbClr val="000000"/>
                        </a:solidFill>
                        <a:effectLst/>
                        <a:latin typeface="Courier"/>
                      </a:endParaRPr>
                    </a:p>
                  </a:txBody>
                  <a:tcPr marL="7153" marR="7153" marT="7153" marB="0"/>
                </a:tc>
                <a:tc>
                  <a:txBody>
                    <a:bodyPr/>
                    <a:lstStyle/>
                    <a:p>
                      <a:pPr algn="l" fontAlgn="b"/>
                      <a:r>
                        <a:rPr lang="de-DE" sz="1400" u="none" strike="noStrike">
                          <a:effectLst/>
                          <a:latin typeface="Courier"/>
                        </a:rPr>
                        <a:t>LEO1</a:t>
                      </a:r>
                      <a:endParaRPr lang="de-DE" sz="1400" b="0" i="0" u="none" strike="noStrike">
                        <a:solidFill>
                          <a:srgbClr val="000000"/>
                        </a:solidFill>
                        <a:effectLst/>
                        <a:latin typeface="Courier"/>
                      </a:endParaRPr>
                    </a:p>
                  </a:txBody>
                  <a:tcPr marL="7153" marR="7153" marT="7153" marB="0"/>
                </a:tc>
                <a:tc>
                  <a:txBody>
                    <a:bodyPr/>
                    <a:lstStyle/>
                    <a:p>
                      <a:pPr algn="l" fontAlgn="b"/>
                      <a:r>
                        <a:rPr lang="de-DE" sz="1400" u="none" strike="noStrike">
                          <a:effectLst/>
                          <a:latin typeface="Courier"/>
                        </a:rPr>
                        <a:t>mhm</a:t>
                      </a:r>
                      <a:endParaRPr lang="de-DE" sz="1400" b="0" i="0" u="none" strike="noStrike">
                        <a:solidFill>
                          <a:srgbClr val="000000"/>
                        </a:solidFill>
                        <a:effectLst/>
                        <a:latin typeface="Courier"/>
                      </a:endParaRPr>
                    </a:p>
                  </a:txBody>
                  <a:tcPr marL="7153" marR="7153" marT="7153" marB="0"/>
                </a:tc>
                <a:extLst>
                  <a:ext uri="{0D108BD9-81ED-4DB2-BD59-A6C34878D82A}">
                    <a16:rowId xmlns:a16="http://schemas.microsoft.com/office/drawing/2014/main" val="4102024143"/>
                  </a:ext>
                </a:extLst>
              </a:tr>
              <a:tr h="278473">
                <a:tc>
                  <a:txBody>
                    <a:bodyPr/>
                    <a:lstStyle/>
                    <a:p>
                      <a:pPr algn="l" fontAlgn="b"/>
                      <a:r>
                        <a:rPr lang="de-DE" sz="1400" u="none" strike="noStrike">
                          <a:effectLst/>
                          <a:latin typeface="Courier"/>
                        </a:rPr>
                        <a:t>413</a:t>
                      </a:r>
                      <a:endParaRPr lang="de-DE" sz="1400" b="0" i="0" u="none" strike="noStrike">
                        <a:solidFill>
                          <a:srgbClr val="000000"/>
                        </a:solidFill>
                        <a:effectLst/>
                        <a:latin typeface="Courier"/>
                      </a:endParaRPr>
                    </a:p>
                  </a:txBody>
                  <a:tcPr marL="7153" marR="7153" marT="7153" marB="0"/>
                </a:tc>
                <a:tc>
                  <a:txBody>
                    <a:bodyPr/>
                    <a:lstStyle/>
                    <a:p>
                      <a:pPr algn="l" fontAlgn="b"/>
                      <a:r>
                        <a:rPr lang="de-DE" sz="1400" u="none" strike="noStrike">
                          <a:effectLst/>
                          <a:latin typeface="Courier"/>
                        </a:rPr>
                        <a:t>LEO2</a:t>
                      </a:r>
                      <a:endParaRPr lang="de-DE" sz="1400" b="0" i="0" u="none" strike="noStrike">
                        <a:solidFill>
                          <a:srgbClr val="000000"/>
                        </a:solidFill>
                        <a:effectLst/>
                        <a:latin typeface="Courier"/>
                      </a:endParaRPr>
                    </a:p>
                  </a:txBody>
                  <a:tcPr marL="7153" marR="7153" marT="7153" marB="0"/>
                </a:tc>
                <a:tc>
                  <a:txBody>
                    <a:bodyPr/>
                    <a:lstStyle/>
                    <a:p>
                      <a:pPr algn="l" fontAlgn="b"/>
                      <a:r>
                        <a:rPr lang="de-DE" sz="1400" u="none" strike="noStrike">
                          <a:effectLst/>
                          <a:latin typeface="Courier"/>
                        </a:rPr>
                        <a:t>und umkreist den Chirurgen</a:t>
                      </a:r>
                      <a:endParaRPr lang="de-DE" sz="1400" b="0" i="0" u="none" strike="noStrike">
                        <a:solidFill>
                          <a:srgbClr val="000000"/>
                        </a:solidFill>
                        <a:effectLst/>
                        <a:latin typeface="Courier"/>
                      </a:endParaRPr>
                    </a:p>
                  </a:txBody>
                  <a:tcPr marL="7153" marR="7153" marT="7153" marB="0"/>
                </a:tc>
                <a:extLst>
                  <a:ext uri="{0D108BD9-81ED-4DB2-BD59-A6C34878D82A}">
                    <a16:rowId xmlns:a16="http://schemas.microsoft.com/office/drawing/2014/main" val="56459342"/>
                  </a:ext>
                </a:extLst>
              </a:tr>
              <a:tr h="419141">
                <a:tc>
                  <a:txBody>
                    <a:bodyPr/>
                    <a:lstStyle/>
                    <a:p>
                      <a:pPr algn="l" fontAlgn="b"/>
                      <a:r>
                        <a:rPr lang="de-DE" sz="1400" u="none" strike="noStrike">
                          <a:effectLst/>
                          <a:latin typeface="Courier"/>
                        </a:rPr>
                        <a:t>414</a:t>
                      </a:r>
                      <a:endParaRPr lang="de-DE" sz="1400" b="0" i="0" u="none" strike="noStrike">
                        <a:solidFill>
                          <a:srgbClr val="000000"/>
                        </a:solidFill>
                        <a:effectLst/>
                        <a:latin typeface="Courier"/>
                      </a:endParaRPr>
                    </a:p>
                  </a:txBody>
                  <a:tcPr marL="7153" marR="7153" marT="7153" marB="0"/>
                </a:tc>
                <a:tc>
                  <a:txBody>
                    <a:bodyPr/>
                    <a:lstStyle/>
                    <a:p>
                      <a:pPr algn="l" fontAlgn="b"/>
                      <a:r>
                        <a:rPr lang="de-DE" sz="1400" u="none" strike="noStrike">
                          <a:effectLst/>
                          <a:latin typeface="Courier"/>
                        </a:rPr>
                        <a:t>LEO1</a:t>
                      </a:r>
                      <a:endParaRPr lang="de-DE" sz="1400" b="0" i="0" u="none" strike="noStrike">
                        <a:solidFill>
                          <a:srgbClr val="000000"/>
                        </a:solidFill>
                        <a:effectLst/>
                        <a:latin typeface="Courier"/>
                      </a:endParaRPr>
                    </a:p>
                  </a:txBody>
                  <a:tcPr marL="7153" marR="7153" marT="7153" marB="0"/>
                </a:tc>
                <a:tc>
                  <a:txBody>
                    <a:bodyPr/>
                    <a:lstStyle/>
                    <a:p>
                      <a:pPr algn="l" fontAlgn="b"/>
                      <a:r>
                        <a:rPr lang="de-DE" sz="1400" u="none" strike="noStrike">
                          <a:effectLst/>
                          <a:latin typeface="Courier"/>
                        </a:rPr>
                        <a:t>wie jetzt nach unten halt so einen Kreis in Uhrzeigersinn oder gegen Uhrzeigersinn</a:t>
                      </a:r>
                      <a:endParaRPr lang="de-DE" sz="1400" b="0" i="0" u="none" strike="noStrike">
                        <a:solidFill>
                          <a:srgbClr val="000000"/>
                        </a:solidFill>
                        <a:effectLst/>
                        <a:latin typeface="Courier"/>
                      </a:endParaRPr>
                    </a:p>
                  </a:txBody>
                  <a:tcPr marL="7153" marR="7153" marT="7153" marB="0"/>
                </a:tc>
                <a:extLst>
                  <a:ext uri="{0D108BD9-81ED-4DB2-BD59-A6C34878D82A}">
                    <a16:rowId xmlns:a16="http://schemas.microsoft.com/office/drawing/2014/main" val="2472091467"/>
                  </a:ext>
                </a:extLst>
              </a:tr>
              <a:tr h="278473">
                <a:tc>
                  <a:txBody>
                    <a:bodyPr/>
                    <a:lstStyle/>
                    <a:p>
                      <a:pPr algn="l" fontAlgn="b"/>
                      <a:r>
                        <a:rPr lang="de-DE" sz="1400" u="none" strike="noStrike">
                          <a:effectLst/>
                          <a:latin typeface="Courier"/>
                        </a:rPr>
                        <a:t>415</a:t>
                      </a:r>
                      <a:endParaRPr lang="de-DE" sz="1400" b="0" i="0" u="none" strike="noStrike">
                        <a:solidFill>
                          <a:srgbClr val="000000"/>
                        </a:solidFill>
                        <a:effectLst/>
                        <a:latin typeface="Courier"/>
                      </a:endParaRPr>
                    </a:p>
                  </a:txBody>
                  <a:tcPr marL="7153" marR="7153" marT="7153" marB="0"/>
                </a:tc>
                <a:tc>
                  <a:txBody>
                    <a:bodyPr/>
                    <a:lstStyle/>
                    <a:p>
                      <a:pPr algn="l" fontAlgn="b"/>
                      <a:r>
                        <a:rPr lang="de-DE" sz="1400" u="none" strike="noStrike">
                          <a:effectLst/>
                          <a:latin typeface="Courier"/>
                        </a:rPr>
                        <a:t>LEO2</a:t>
                      </a:r>
                      <a:endParaRPr lang="de-DE" sz="1400" b="0" i="0" u="none" strike="noStrike">
                        <a:solidFill>
                          <a:srgbClr val="000000"/>
                        </a:solidFill>
                        <a:effectLst/>
                        <a:latin typeface="Courier"/>
                      </a:endParaRPr>
                    </a:p>
                  </a:txBody>
                  <a:tcPr marL="7153" marR="7153" marT="7153" marB="0"/>
                </a:tc>
                <a:tc>
                  <a:txBody>
                    <a:bodyPr/>
                    <a:lstStyle/>
                    <a:p>
                      <a:pPr algn="l" fontAlgn="b"/>
                      <a:r>
                        <a:rPr lang="de-DE" sz="1400" u="none" strike="noStrike">
                          <a:effectLst/>
                          <a:latin typeface="Courier"/>
                        </a:rPr>
                        <a:t>und zwar</a:t>
                      </a:r>
                      <a:endParaRPr lang="de-DE" sz="1400" b="0" i="0" u="none" strike="noStrike">
                        <a:solidFill>
                          <a:srgbClr val="000000"/>
                        </a:solidFill>
                        <a:effectLst/>
                        <a:latin typeface="Courier"/>
                      </a:endParaRPr>
                    </a:p>
                  </a:txBody>
                  <a:tcPr marL="7153" marR="7153" marT="7153" marB="0"/>
                </a:tc>
                <a:extLst>
                  <a:ext uri="{0D108BD9-81ED-4DB2-BD59-A6C34878D82A}">
                    <a16:rowId xmlns:a16="http://schemas.microsoft.com/office/drawing/2014/main" val="3757293796"/>
                  </a:ext>
                </a:extLst>
              </a:tr>
              <a:tr h="278473">
                <a:tc>
                  <a:txBody>
                    <a:bodyPr/>
                    <a:lstStyle/>
                    <a:p>
                      <a:pPr algn="l" fontAlgn="b"/>
                      <a:r>
                        <a:rPr lang="de-DE" sz="1400" u="none" strike="noStrike">
                          <a:effectLst/>
                          <a:latin typeface="Courier"/>
                        </a:rPr>
                        <a:t>416</a:t>
                      </a:r>
                      <a:endParaRPr lang="de-DE" sz="1400" b="0" i="0" u="none" strike="noStrike">
                        <a:solidFill>
                          <a:srgbClr val="000000"/>
                        </a:solidFill>
                        <a:effectLst/>
                        <a:latin typeface="Courier"/>
                      </a:endParaRPr>
                    </a:p>
                  </a:txBody>
                  <a:tcPr marL="7153" marR="7153" marT="7153" marB="0"/>
                </a:tc>
                <a:tc>
                  <a:txBody>
                    <a:bodyPr/>
                    <a:lstStyle/>
                    <a:p>
                      <a:pPr algn="l" fontAlgn="b"/>
                      <a:r>
                        <a:rPr lang="de-DE" sz="1400" u="none" strike="noStrike">
                          <a:effectLst/>
                          <a:latin typeface="Courier"/>
                        </a:rPr>
                        <a:t>LEO2</a:t>
                      </a:r>
                      <a:endParaRPr lang="de-DE" sz="1400" b="0" i="0" u="none" strike="noStrike">
                        <a:solidFill>
                          <a:srgbClr val="000000"/>
                        </a:solidFill>
                        <a:effectLst/>
                        <a:latin typeface="Courier"/>
                      </a:endParaRPr>
                    </a:p>
                  </a:txBody>
                  <a:tcPr marL="7153" marR="7153" marT="7153" marB="0"/>
                </a:tc>
                <a:tc>
                  <a:txBody>
                    <a:bodyPr/>
                    <a:lstStyle/>
                    <a:p>
                      <a:pPr algn="l" fontAlgn="b"/>
                      <a:r>
                        <a:rPr lang="de-DE" sz="1400" u="none" strike="noStrike">
                          <a:effectLst/>
                          <a:latin typeface="Courier"/>
                        </a:rPr>
                        <a:t>einen Kreis</a:t>
                      </a:r>
                      <a:endParaRPr lang="de-DE" sz="1400" b="0" i="0" u="none" strike="noStrike">
                        <a:solidFill>
                          <a:srgbClr val="000000"/>
                        </a:solidFill>
                        <a:effectLst/>
                        <a:latin typeface="Courier"/>
                      </a:endParaRPr>
                    </a:p>
                  </a:txBody>
                  <a:tcPr marL="7153" marR="7153" marT="7153" marB="0"/>
                </a:tc>
                <a:extLst>
                  <a:ext uri="{0D108BD9-81ED-4DB2-BD59-A6C34878D82A}">
                    <a16:rowId xmlns:a16="http://schemas.microsoft.com/office/drawing/2014/main" val="2269866725"/>
                  </a:ext>
                </a:extLst>
              </a:tr>
              <a:tr h="278473">
                <a:tc>
                  <a:txBody>
                    <a:bodyPr/>
                    <a:lstStyle/>
                    <a:p>
                      <a:pPr algn="l" fontAlgn="b"/>
                      <a:r>
                        <a:rPr lang="de-DE" sz="1400" u="none" strike="noStrike">
                          <a:effectLst/>
                          <a:latin typeface="Courier"/>
                        </a:rPr>
                        <a:t>417</a:t>
                      </a:r>
                      <a:endParaRPr lang="de-DE" sz="1400" b="0" i="0" u="none" strike="noStrike">
                        <a:solidFill>
                          <a:srgbClr val="000000"/>
                        </a:solidFill>
                        <a:effectLst/>
                        <a:latin typeface="Courier"/>
                      </a:endParaRPr>
                    </a:p>
                  </a:txBody>
                  <a:tcPr marL="7153" marR="7153" marT="7153" marB="0"/>
                </a:tc>
                <a:tc>
                  <a:txBody>
                    <a:bodyPr/>
                    <a:lstStyle/>
                    <a:p>
                      <a:pPr algn="l" fontAlgn="b"/>
                      <a:r>
                        <a:rPr lang="de-DE" sz="1400" u="none" strike="noStrike">
                          <a:effectLst/>
                          <a:latin typeface="Courier"/>
                        </a:rPr>
                        <a:t>LEO2</a:t>
                      </a:r>
                      <a:endParaRPr lang="de-DE" sz="1400" b="0" i="0" u="none" strike="noStrike">
                        <a:solidFill>
                          <a:srgbClr val="000000"/>
                        </a:solidFill>
                        <a:effectLst/>
                        <a:latin typeface="Courier"/>
                      </a:endParaRPr>
                    </a:p>
                  </a:txBody>
                  <a:tcPr marL="7153" marR="7153" marT="7153" marB="0"/>
                </a:tc>
                <a:tc>
                  <a:txBody>
                    <a:bodyPr/>
                    <a:lstStyle/>
                    <a:p>
                      <a:pPr algn="l" fontAlgn="b"/>
                      <a:r>
                        <a:rPr lang="de-DE" sz="1400" u="none" strike="noStrike">
                          <a:effectLst/>
                          <a:latin typeface="Courier"/>
                        </a:rPr>
                        <a:t>gegen den Uhrzeigersinn</a:t>
                      </a:r>
                      <a:endParaRPr lang="de-DE" sz="1400" b="0" i="0" u="none" strike="noStrike">
                        <a:solidFill>
                          <a:srgbClr val="000000"/>
                        </a:solidFill>
                        <a:effectLst/>
                        <a:latin typeface="Courier"/>
                      </a:endParaRPr>
                    </a:p>
                  </a:txBody>
                  <a:tcPr marL="7153" marR="7153" marT="7153" marB="0"/>
                </a:tc>
                <a:extLst>
                  <a:ext uri="{0D108BD9-81ED-4DB2-BD59-A6C34878D82A}">
                    <a16:rowId xmlns:a16="http://schemas.microsoft.com/office/drawing/2014/main" val="780431937"/>
                  </a:ext>
                </a:extLst>
              </a:tr>
              <a:tr h="278473">
                <a:tc>
                  <a:txBody>
                    <a:bodyPr/>
                    <a:lstStyle/>
                    <a:p>
                      <a:pPr algn="l" fontAlgn="b"/>
                      <a:r>
                        <a:rPr lang="de-DE" sz="1400" u="none" strike="noStrike">
                          <a:effectLst/>
                          <a:latin typeface="Courier"/>
                        </a:rPr>
                        <a:t>418</a:t>
                      </a:r>
                      <a:endParaRPr lang="de-DE" sz="1400" b="0" i="0" u="none" strike="noStrike">
                        <a:solidFill>
                          <a:srgbClr val="000000"/>
                        </a:solidFill>
                        <a:effectLst/>
                        <a:latin typeface="Courier"/>
                      </a:endParaRPr>
                    </a:p>
                  </a:txBody>
                  <a:tcPr marL="7153" marR="7153" marT="7153" marB="0"/>
                </a:tc>
                <a:tc>
                  <a:txBody>
                    <a:bodyPr/>
                    <a:lstStyle/>
                    <a:p>
                      <a:pPr algn="l" fontAlgn="b"/>
                      <a:r>
                        <a:rPr lang="de-DE" sz="1400" u="none" strike="noStrike">
                          <a:effectLst/>
                          <a:latin typeface="Courier"/>
                        </a:rPr>
                        <a:t>LEO2</a:t>
                      </a:r>
                      <a:endParaRPr lang="de-DE" sz="1400" b="0" i="0" u="none" strike="noStrike">
                        <a:solidFill>
                          <a:srgbClr val="000000"/>
                        </a:solidFill>
                        <a:effectLst/>
                        <a:latin typeface="Courier"/>
                      </a:endParaRPr>
                    </a:p>
                  </a:txBody>
                  <a:tcPr marL="7153" marR="7153" marT="7153" marB="0"/>
                </a:tc>
                <a:tc>
                  <a:txBody>
                    <a:bodyPr/>
                    <a:lstStyle/>
                    <a:p>
                      <a:pPr algn="l" fontAlgn="b"/>
                      <a:r>
                        <a:rPr lang="de-DE" sz="1400" b="1" u="none" strike="noStrike">
                          <a:effectLst/>
                          <a:latin typeface="Courier"/>
                        </a:rPr>
                        <a:t>weil</a:t>
                      </a:r>
                      <a:r>
                        <a:rPr lang="de-DE" sz="1400" u="none" strike="noStrike">
                          <a:effectLst/>
                          <a:latin typeface="Courier"/>
                        </a:rPr>
                        <a:t> du fährst von den Äpfeln nach links</a:t>
                      </a:r>
                      <a:endParaRPr lang="de-DE" sz="1400" b="0" i="0" u="none" strike="noStrike">
                        <a:solidFill>
                          <a:srgbClr val="000000"/>
                        </a:solidFill>
                        <a:effectLst/>
                        <a:latin typeface="Courier"/>
                      </a:endParaRPr>
                    </a:p>
                  </a:txBody>
                  <a:tcPr marL="7153" marR="7153" marT="7153" marB="0"/>
                </a:tc>
                <a:extLst>
                  <a:ext uri="{0D108BD9-81ED-4DB2-BD59-A6C34878D82A}">
                    <a16:rowId xmlns:a16="http://schemas.microsoft.com/office/drawing/2014/main" val="108011146"/>
                  </a:ext>
                </a:extLst>
              </a:tr>
            </a:tbl>
          </a:graphicData>
        </a:graphic>
      </p:graphicFrame>
      <p:sp>
        <p:nvSpPr>
          <p:cNvPr id="6" name="Textfeld 5"/>
          <p:cNvSpPr txBox="1"/>
          <p:nvPr/>
        </p:nvSpPr>
        <p:spPr>
          <a:xfrm>
            <a:off x="4409782" y="4521542"/>
            <a:ext cx="3595451" cy="248401"/>
          </a:xfrm>
          <a:prstGeom prst="rect">
            <a:avLst/>
          </a:prstGeom>
          <a:noFill/>
        </p:spPr>
        <p:txBody>
          <a:bodyPr wrap="square" rtlCol="0">
            <a:spAutoFit/>
          </a:bodyPr>
          <a:lstStyle/>
          <a:p>
            <a:pPr algn="r"/>
            <a:r>
              <a:rPr lang="de-DE" sz="1014"/>
              <a:t>(DH--_E_00212_SE_33)</a:t>
            </a:r>
          </a:p>
        </p:txBody>
      </p:sp>
    </p:spTree>
    <p:extLst>
      <p:ext uri="{BB962C8B-B14F-4D97-AF65-F5344CB8AC3E}">
        <p14:creationId xmlns:p14="http://schemas.microsoft.com/office/powerpoint/2010/main" val="1493454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BFB51-A0D9-5F47-B838-577FDE87BB47}"/>
              </a:ext>
            </a:extLst>
          </p:cNvPr>
          <p:cNvSpPr>
            <a:spLocks noGrp="1"/>
          </p:cNvSpPr>
          <p:nvPr>
            <p:ph type="title"/>
          </p:nvPr>
        </p:nvSpPr>
        <p:spPr/>
        <p:txBody>
          <a:bodyPr/>
          <a:lstStyle/>
          <a:p>
            <a:r>
              <a:rPr lang="en-US"/>
              <a:t>Beispiel</a:t>
            </a:r>
          </a:p>
        </p:txBody>
      </p:sp>
      <p:sp>
        <p:nvSpPr>
          <p:cNvPr id="3" name="Content Placeholder 2">
            <a:extLst>
              <a:ext uri="{FF2B5EF4-FFF2-40B4-BE49-F238E27FC236}">
                <a16:creationId xmlns:a16="http://schemas.microsoft.com/office/drawing/2014/main" id="{65195E02-DBA3-064A-A3B8-8F72483DD9E9}"/>
              </a:ext>
            </a:extLst>
          </p:cNvPr>
          <p:cNvSpPr>
            <a:spLocks noGrp="1"/>
          </p:cNvSpPr>
          <p:nvPr>
            <p:ph idx="1"/>
          </p:nvPr>
        </p:nvSpPr>
        <p:spPr/>
        <p:txBody>
          <a:bodyPr/>
          <a:lstStyle/>
          <a:p>
            <a:pPr marL="0" indent="0">
              <a:buNone/>
            </a:pPr>
            <a:r>
              <a:rPr lang="de-DE">
                <a:latin typeface="Courier" pitchFamily="2" charset="0"/>
              </a:rPr>
              <a:t>und den profs wars eigentlich im grund genommen au scheißegal; </a:t>
            </a:r>
            <a:br>
              <a:rPr lang="de-DE">
                <a:latin typeface="Courier" pitchFamily="2" charset="0"/>
              </a:rPr>
            </a:br>
            <a:r>
              <a:rPr lang="de-DE">
                <a:latin typeface="Courier" pitchFamily="2" charset="0"/>
              </a:rPr>
              <a:t>= </a:t>
            </a:r>
            <a:r>
              <a:rPr lang="de-DE" b="1" i="1">
                <a:latin typeface="Courier" pitchFamily="2" charset="0"/>
              </a:rPr>
              <a:t>weil</a:t>
            </a:r>
            <a:r>
              <a:rPr lang="de-DE" i="1">
                <a:latin typeface="Courier" pitchFamily="2" charset="0"/>
              </a:rPr>
              <a:t> </a:t>
            </a:r>
            <a:r>
              <a:rPr lang="de-DE">
                <a:latin typeface="Courier" pitchFamily="2" charset="0"/>
              </a:rPr>
              <a:t>phh (-) ja;</a:t>
            </a:r>
            <a:br>
              <a:rPr lang="de-DE">
                <a:latin typeface="Courier" pitchFamily="2" charset="0"/>
              </a:rPr>
            </a:br>
            <a:r>
              <a:rPr lang="de-DE">
                <a:latin typeface="Courier" pitchFamily="2" charset="0"/>
              </a:rPr>
              <a:t>also (.) des geht denen halt au am arsch vorbei. </a:t>
            </a:r>
          </a:p>
          <a:p>
            <a:pPr marL="0" indent="0">
              <a:buNone/>
            </a:pPr>
            <a:r>
              <a:rPr lang="de-DE" sz="1802"/>
              <a:t>(aus Auer &amp; Günthner 2005: 340)</a:t>
            </a:r>
            <a:endParaRPr lang="en-US"/>
          </a:p>
        </p:txBody>
      </p:sp>
    </p:spTree>
    <p:extLst>
      <p:ext uri="{BB962C8B-B14F-4D97-AF65-F5344CB8AC3E}">
        <p14:creationId xmlns:p14="http://schemas.microsoft.com/office/powerpoint/2010/main" val="23431322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B5CA6-9DBC-8E4F-B760-E87AE3FB09FB}"/>
              </a:ext>
            </a:extLst>
          </p:cNvPr>
          <p:cNvSpPr>
            <a:spLocks noGrp="1"/>
          </p:cNvSpPr>
          <p:nvPr>
            <p:ph type="title"/>
          </p:nvPr>
        </p:nvSpPr>
        <p:spPr/>
        <p:txBody>
          <a:bodyPr/>
          <a:lstStyle/>
          <a:p>
            <a:r>
              <a:rPr lang="en-US"/>
              <a:t>Beispiel</a:t>
            </a:r>
          </a:p>
        </p:txBody>
      </p:sp>
      <p:sp>
        <p:nvSpPr>
          <p:cNvPr id="3" name="Content Placeholder 2">
            <a:extLst>
              <a:ext uri="{FF2B5EF4-FFF2-40B4-BE49-F238E27FC236}">
                <a16:creationId xmlns:a16="http://schemas.microsoft.com/office/drawing/2014/main" id="{00E22223-4537-CD49-845F-582CEF288711}"/>
              </a:ext>
            </a:extLst>
          </p:cNvPr>
          <p:cNvSpPr>
            <a:spLocks noGrp="1"/>
          </p:cNvSpPr>
          <p:nvPr>
            <p:ph idx="1"/>
          </p:nvPr>
        </p:nvSpPr>
        <p:spPr/>
        <p:txBody>
          <a:bodyPr/>
          <a:lstStyle/>
          <a:p>
            <a:r>
              <a:rPr lang="de-DE" sz="1800"/>
              <a:t>Ich find das ist schon Rassebedingt, ob ein Hund hört oder nicht... </a:t>
            </a:r>
            <a:r>
              <a:rPr lang="de-DE" sz="1800" b="1"/>
              <a:t>weil</a:t>
            </a:r>
            <a:r>
              <a:rPr lang="de-DE" sz="1800"/>
              <a:t> wir haben einen Nachbarhund, das ist ein japanischer Chin, der ist von Natur aus nicht so schlau, das ist einfach so. (DECOW16A, f1d919876c3ce8fa072eee1014a3714477da)</a:t>
            </a:r>
            <a:endParaRPr lang="en-GB" sz="1800"/>
          </a:p>
          <a:p>
            <a:endParaRPr lang="en-US" sz="1800"/>
          </a:p>
          <a:p>
            <a:r>
              <a:rPr lang="en-US" sz="1800"/>
              <a:t>Sie ist wohl daheim, </a:t>
            </a:r>
            <a:r>
              <a:rPr lang="en-US" sz="1800" b="1"/>
              <a:t>weil</a:t>
            </a:r>
            <a:r>
              <a:rPr lang="en-US" sz="1800"/>
              <a:t> ihr Fahrrad steht vor dem Haus. (konstruiertes Bsp., Szczepaniak 2011)</a:t>
            </a:r>
          </a:p>
        </p:txBody>
      </p:sp>
    </p:spTree>
    <p:extLst>
      <p:ext uri="{BB962C8B-B14F-4D97-AF65-F5344CB8AC3E}">
        <p14:creationId xmlns:p14="http://schemas.microsoft.com/office/powerpoint/2010/main" val="4014442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a:t>Exkurs: Wie wurde </a:t>
            </a:r>
            <a:r>
              <a:rPr lang="de-DE" i="1"/>
              <a:t>weil </a:t>
            </a:r>
            <a:r>
              <a:rPr lang="de-DE"/>
              <a:t>eigentlich zur (kausalen) Subjunktion?</a:t>
            </a:r>
          </a:p>
        </p:txBody>
      </p:sp>
      <p:sp>
        <p:nvSpPr>
          <p:cNvPr id="3" name="Untertitel 2"/>
          <p:cNvSpPr>
            <a:spLocks noGrp="1"/>
          </p:cNvSpPr>
          <p:nvPr>
            <p:ph type="subTitle" idx="1"/>
          </p:nvPr>
        </p:nvSpPr>
        <p:spPr/>
        <p:txBody>
          <a:bodyPr/>
          <a:lstStyle/>
          <a:p>
            <a:endParaRPr lang="de-DE"/>
          </a:p>
        </p:txBody>
      </p:sp>
    </p:spTree>
    <p:extLst>
      <p:ext uri="{BB962C8B-B14F-4D97-AF65-F5344CB8AC3E}">
        <p14:creationId xmlns:p14="http://schemas.microsoft.com/office/powerpoint/2010/main" val="170948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D2977-7BDD-564C-B21E-73AF65750996}"/>
              </a:ext>
            </a:extLst>
          </p:cNvPr>
          <p:cNvSpPr>
            <a:spLocks noGrp="1"/>
          </p:cNvSpPr>
          <p:nvPr>
            <p:ph type="title"/>
          </p:nvPr>
        </p:nvSpPr>
        <p:spPr/>
        <p:txBody>
          <a:bodyPr/>
          <a:lstStyle/>
          <a:p>
            <a:r>
              <a:rPr lang="en-US" i="1"/>
              <a:t>weil</a:t>
            </a:r>
            <a:r>
              <a:rPr lang="en-US"/>
              <a:t>: Eine Subjunktion entsteht</a:t>
            </a:r>
          </a:p>
        </p:txBody>
      </p:sp>
      <p:sp>
        <p:nvSpPr>
          <p:cNvPr id="3" name="Content Placeholder 2">
            <a:extLst>
              <a:ext uri="{FF2B5EF4-FFF2-40B4-BE49-F238E27FC236}">
                <a16:creationId xmlns:a16="http://schemas.microsoft.com/office/drawing/2014/main" id="{D815B7D1-D4F9-1148-BB13-4B3BB5B2FEFF}"/>
              </a:ext>
            </a:extLst>
          </p:cNvPr>
          <p:cNvSpPr>
            <a:spLocks noGrp="1"/>
          </p:cNvSpPr>
          <p:nvPr>
            <p:ph idx="1"/>
          </p:nvPr>
        </p:nvSpPr>
        <p:spPr/>
        <p:txBody>
          <a:bodyPr/>
          <a:lstStyle/>
          <a:p>
            <a:r>
              <a:rPr lang="en-US" sz="1800"/>
              <a:t>Konjunktion </a:t>
            </a:r>
            <a:r>
              <a:rPr lang="en-US" sz="1800" i="1"/>
              <a:t>weil &lt; </a:t>
            </a:r>
            <a:r>
              <a:rPr lang="en-US" sz="1800"/>
              <a:t>(</a:t>
            </a:r>
            <a:r>
              <a:rPr lang="en-US" sz="1800" i="1"/>
              <a:t>al</a:t>
            </a:r>
            <a:r>
              <a:rPr lang="en-US" sz="1800"/>
              <a:t>)</a:t>
            </a:r>
            <a:r>
              <a:rPr lang="en-US" sz="1800" i="1"/>
              <a:t> diu wîle</a:t>
            </a:r>
          </a:p>
          <a:p>
            <a:r>
              <a:rPr lang="en-US" sz="1800"/>
              <a:t>von temporaler zu kausaler Lesart:</a:t>
            </a:r>
          </a:p>
          <a:p>
            <a:pPr marL="0" indent="0">
              <a:buNone/>
            </a:pPr>
            <a:endParaRPr lang="de-DE" sz="2000">
              <a:latin typeface="Calibri" panose="020F0502020204030204" pitchFamily="34" charset="0"/>
              <a:cs typeface="Calibri" panose="020F0502020204030204" pitchFamily="34" charset="0"/>
            </a:endParaRPr>
          </a:p>
          <a:p>
            <a:pPr marL="0" indent="0">
              <a:buNone/>
            </a:pPr>
            <a:r>
              <a:rPr lang="de-DE" sz="2000">
                <a:latin typeface="Calibri" panose="020F0502020204030204" pitchFamily="34" charset="0"/>
                <a:cs typeface="Calibri" panose="020F0502020204030204" pitchFamily="34" charset="0"/>
              </a:rPr>
              <a:t>Vnd der wechsel werat </a:t>
            </a:r>
            <a:r>
              <a:rPr lang="de-DE" sz="2000" b="1">
                <a:latin typeface="Calibri" panose="020F0502020204030204" pitchFamily="34" charset="0"/>
                <a:cs typeface="Calibri" panose="020F0502020204030204" pitchFamily="34" charset="0"/>
              </a:rPr>
              <a:t>all die weil</a:t>
            </a:r>
            <a:r>
              <a:rPr lang="de-DE" sz="2000">
                <a:latin typeface="Calibri" panose="020F0502020204030204" pitchFamily="34" charset="0"/>
                <a:cs typeface="Calibri" panose="020F0502020204030204" pitchFamily="34" charset="0"/>
              </a:rPr>
              <a:t> wir vͤber Land zugen. Ettwann regnats, daz der edel Kung oft vast ward begossen, Wann wir heten vns nicht zugericht auf ain lange Raẏs, sunder auf ain Kuercze. [...] Es was auch ettwann also hais, daz er aller swiczat, daz trophen auf im lagen vnd gewan dann vil hycz plateren. Vnd das alles must der edel Kung leiden, </a:t>
            </a:r>
            <a:r>
              <a:rPr lang="de-DE" sz="2000" b="1">
                <a:latin typeface="Calibri" panose="020F0502020204030204" pitchFamily="34" charset="0"/>
                <a:cs typeface="Calibri" panose="020F0502020204030204" pitchFamily="34" charset="0"/>
              </a:rPr>
              <a:t>all die weil</a:t>
            </a:r>
            <a:r>
              <a:rPr lang="de-DE" sz="2000">
                <a:latin typeface="Calibri" panose="020F0502020204030204" pitchFamily="34" charset="0"/>
                <a:cs typeface="Calibri" panose="020F0502020204030204" pitchFamily="34" charset="0"/>
              </a:rPr>
              <a:t> wir vͤber lant zugen. (Helene Kottanerin, Mitte 15. Jh., FnhdC) </a:t>
            </a:r>
            <a:endParaRPr lang="en-US" sz="2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01914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D2977-7BDD-564C-B21E-73AF65750996}"/>
              </a:ext>
            </a:extLst>
          </p:cNvPr>
          <p:cNvSpPr>
            <a:spLocks noGrp="1"/>
          </p:cNvSpPr>
          <p:nvPr>
            <p:ph type="title"/>
          </p:nvPr>
        </p:nvSpPr>
        <p:spPr/>
        <p:txBody>
          <a:bodyPr/>
          <a:lstStyle/>
          <a:p>
            <a:r>
              <a:rPr lang="en-US" i="1"/>
              <a:t>weil</a:t>
            </a:r>
            <a:r>
              <a:rPr lang="en-US"/>
              <a:t>: Eine Subjunktion entsteht</a:t>
            </a:r>
          </a:p>
        </p:txBody>
      </p:sp>
      <p:sp>
        <p:nvSpPr>
          <p:cNvPr id="3" name="Content Placeholder 2">
            <a:extLst>
              <a:ext uri="{FF2B5EF4-FFF2-40B4-BE49-F238E27FC236}">
                <a16:creationId xmlns:a16="http://schemas.microsoft.com/office/drawing/2014/main" id="{D815B7D1-D4F9-1148-BB13-4B3BB5B2FEFF}"/>
              </a:ext>
            </a:extLst>
          </p:cNvPr>
          <p:cNvSpPr>
            <a:spLocks noGrp="1"/>
          </p:cNvSpPr>
          <p:nvPr>
            <p:ph idx="1"/>
          </p:nvPr>
        </p:nvSpPr>
        <p:spPr/>
        <p:txBody>
          <a:bodyPr/>
          <a:lstStyle/>
          <a:p>
            <a:r>
              <a:rPr lang="de-DE" sz="2103"/>
              <a:t>Im Fnhd. setzt sich </a:t>
            </a:r>
            <a:r>
              <a:rPr lang="de-DE" sz="2103" i="1"/>
              <a:t>weil </a:t>
            </a:r>
            <a:r>
              <a:rPr lang="de-DE" sz="2103"/>
              <a:t>gegen seine "Konkurrenten" </a:t>
            </a:r>
            <a:r>
              <a:rPr lang="de-DE" sz="2103" i="1"/>
              <a:t>dieweil </a:t>
            </a:r>
            <a:r>
              <a:rPr lang="de-DE" sz="2103"/>
              <a:t>und </a:t>
            </a:r>
            <a:r>
              <a:rPr lang="de-DE" sz="2103" i="1"/>
              <a:t>alldieweil </a:t>
            </a:r>
            <a:r>
              <a:rPr lang="de-DE" sz="2103"/>
              <a:t>durch</a:t>
            </a:r>
          </a:p>
          <a:p>
            <a:r>
              <a:rPr lang="de-DE" sz="2103">
                <a:latin typeface="Calibri" panose="020F0502020204030204" pitchFamily="34" charset="0"/>
                <a:cs typeface="Calibri" panose="020F0502020204030204" pitchFamily="34" charset="0"/>
              </a:rPr>
              <a:t>dies auch deshalb, weil es eine ganze Reihe unterschiedlicher Relationen ausdrücken konnte, z.B. 'seit, während, solange' (Arndt 1959)</a:t>
            </a:r>
          </a:p>
          <a:p>
            <a:r>
              <a:rPr lang="de-DE" sz="2103">
                <a:latin typeface="Calibri" panose="020F0502020204030204" pitchFamily="34" charset="0"/>
                <a:cs typeface="Calibri" panose="020F0502020204030204" pitchFamily="34" charset="0"/>
              </a:rPr>
              <a:t>in kausaler Funktion verdrängt es </a:t>
            </a:r>
            <a:r>
              <a:rPr lang="de-DE" sz="2103" i="1">
                <a:latin typeface="Calibri" panose="020F0502020204030204" pitchFamily="34" charset="0"/>
                <a:cs typeface="Calibri" panose="020F0502020204030204" pitchFamily="34" charset="0"/>
              </a:rPr>
              <a:t>wan</a:t>
            </a:r>
            <a:r>
              <a:rPr lang="de-DE" sz="2103">
                <a:latin typeface="Calibri" panose="020F0502020204030204" pitchFamily="34" charset="0"/>
                <a:cs typeface="Calibri" panose="020F0502020204030204" pitchFamily="34" charset="0"/>
              </a:rPr>
              <a:t>(</a:t>
            </a:r>
            <a:r>
              <a:rPr lang="de-DE" sz="2103" i="1">
                <a:latin typeface="Calibri" panose="020F0502020204030204" pitchFamily="34" charset="0"/>
                <a:cs typeface="Calibri" panose="020F0502020204030204" pitchFamily="34" charset="0"/>
              </a:rPr>
              <a:t>de</a:t>
            </a:r>
            <a:r>
              <a:rPr lang="de-DE" sz="2103">
                <a:latin typeface="Calibri" panose="020F0502020204030204" pitchFamily="34" charset="0"/>
                <a:cs typeface="Calibri" panose="020F0502020204030204" pitchFamily="34" charset="0"/>
              </a:rPr>
              <a:t>), das bis ins Fnhd begegnet:</a:t>
            </a:r>
          </a:p>
          <a:p>
            <a:pPr marL="0" indent="0">
              <a:buNone/>
            </a:pPr>
            <a:endParaRPr lang="de-DE" sz="1802">
              <a:latin typeface="Calibri" panose="020F0502020204030204" pitchFamily="34" charset="0"/>
              <a:cs typeface="Calibri" panose="020F0502020204030204" pitchFamily="34" charset="0"/>
            </a:endParaRPr>
          </a:p>
          <a:p>
            <a:pPr marL="0" indent="0">
              <a:buNone/>
            </a:pPr>
            <a:r>
              <a:rPr lang="de-DE" sz="2103">
                <a:latin typeface="Calibri" panose="020F0502020204030204" pitchFamily="34" charset="0"/>
                <a:cs typeface="Calibri" panose="020F0502020204030204" pitchFamily="34" charset="0"/>
              </a:rPr>
              <a:t>den ersten manden nante er marciu̅ wande sin vater mars </a:t>
            </a:r>
            <a:r>
              <a:rPr lang="de-DE" sz="1802">
                <a:latin typeface="Calibri" panose="020F0502020204030204" pitchFamily="34" charset="0"/>
                <a:cs typeface="Calibri" panose="020F0502020204030204" pitchFamily="34" charset="0"/>
              </a:rPr>
              <a:t>(Mainauer Naturlehre, Ende 14. Jh., FnhdC)</a:t>
            </a:r>
            <a:r>
              <a:rPr lang="en-GB" sz="1802">
                <a:latin typeface="Calibri" panose="020F0502020204030204" pitchFamily="34" charset="0"/>
                <a:cs typeface="Calibri" panose="020F0502020204030204" pitchFamily="34" charset="0"/>
              </a:rPr>
              <a:t> </a:t>
            </a:r>
            <a:endParaRPr lang="de-DE" sz="1802">
              <a:latin typeface="Calibri" panose="020F0502020204030204" pitchFamily="34" charset="0"/>
              <a:cs typeface="Calibri" panose="020F0502020204030204" pitchFamily="34" charset="0"/>
            </a:endParaRPr>
          </a:p>
          <a:p>
            <a:endParaRPr lang="de-DE">
              <a:latin typeface="Calibri" panose="020F0502020204030204" pitchFamily="34" charset="0"/>
              <a:cs typeface="Calibri" panose="020F0502020204030204" pitchFamily="34" charset="0"/>
            </a:endParaRPr>
          </a:p>
          <a:p>
            <a:endParaRPr lang="de-DE">
              <a:latin typeface="Calibri" panose="020F0502020204030204" pitchFamily="34" charset="0"/>
              <a:cs typeface="Calibri" panose="020F0502020204030204" pitchFamily="34" charset="0"/>
            </a:endParaRPr>
          </a:p>
          <a:p>
            <a:endParaRPr lang="de-DE">
              <a:latin typeface="Calibri" panose="020F0502020204030204" pitchFamily="34" charset="0"/>
              <a:cs typeface="Calibri" panose="020F0502020204030204" pitchFamily="34" charset="0"/>
            </a:endParaRPr>
          </a:p>
          <a:p>
            <a:endParaRPr lang="de-DE">
              <a:latin typeface="Calibri" panose="020F0502020204030204" pitchFamily="34" charset="0"/>
              <a:cs typeface="Calibri" panose="020F0502020204030204" pitchFamily="34" charset="0"/>
            </a:endParaRPr>
          </a:p>
          <a:p>
            <a:endParaRPr lang="de-DE">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564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D2977-7BDD-564C-B21E-73AF65750996}"/>
              </a:ext>
            </a:extLst>
          </p:cNvPr>
          <p:cNvSpPr>
            <a:spLocks noGrp="1"/>
          </p:cNvSpPr>
          <p:nvPr>
            <p:ph type="title"/>
          </p:nvPr>
        </p:nvSpPr>
        <p:spPr/>
        <p:txBody>
          <a:bodyPr/>
          <a:lstStyle/>
          <a:p>
            <a:r>
              <a:rPr lang="en-US" i="1"/>
              <a:t>weil</a:t>
            </a:r>
            <a:r>
              <a:rPr lang="en-US"/>
              <a:t>: Eine Subjunktion entsteht</a:t>
            </a:r>
          </a:p>
        </p:txBody>
      </p:sp>
      <p:sp>
        <p:nvSpPr>
          <p:cNvPr id="3" name="Content Placeholder 2">
            <a:extLst>
              <a:ext uri="{FF2B5EF4-FFF2-40B4-BE49-F238E27FC236}">
                <a16:creationId xmlns:a16="http://schemas.microsoft.com/office/drawing/2014/main" id="{D815B7D1-D4F9-1148-BB13-4B3BB5B2FEFF}"/>
              </a:ext>
            </a:extLst>
          </p:cNvPr>
          <p:cNvSpPr>
            <a:spLocks noGrp="1"/>
          </p:cNvSpPr>
          <p:nvPr>
            <p:ph idx="1"/>
          </p:nvPr>
        </p:nvSpPr>
        <p:spPr/>
        <p:txBody>
          <a:bodyPr/>
          <a:lstStyle/>
          <a:p>
            <a:r>
              <a:rPr lang="de-DE" sz="2103">
                <a:latin typeface="Calibri" panose="020F0502020204030204" pitchFamily="34" charset="0"/>
                <a:cs typeface="Calibri" panose="020F0502020204030204" pitchFamily="34" charset="0"/>
              </a:rPr>
              <a:t>neue Konjunktionen </a:t>
            </a:r>
            <a:r>
              <a:rPr lang="de-DE" sz="2103" i="1">
                <a:latin typeface="Calibri" panose="020F0502020204030204" pitchFamily="34" charset="0"/>
                <a:cs typeface="Calibri" panose="020F0502020204030204" pitchFamily="34" charset="0"/>
              </a:rPr>
              <a:t>denn </a:t>
            </a:r>
            <a:r>
              <a:rPr lang="de-DE" sz="2103">
                <a:latin typeface="Calibri" panose="020F0502020204030204" pitchFamily="34" charset="0"/>
                <a:cs typeface="Calibri" panose="020F0502020204030204" pitchFamily="34" charset="0"/>
              </a:rPr>
              <a:t>und </a:t>
            </a:r>
            <a:r>
              <a:rPr lang="de-DE" sz="2103" i="1">
                <a:latin typeface="Calibri" panose="020F0502020204030204" pitchFamily="34" charset="0"/>
                <a:cs typeface="Calibri" panose="020F0502020204030204" pitchFamily="34" charset="0"/>
              </a:rPr>
              <a:t>weil </a:t>
            </a:r>
            <a:r>
              <a:rPr lang="de-DE" sz="2103">
                <a:latin typeface="Calibri" panose="020F0502020204030204" pitchFamily="34" charset="0"/>
                <a:cs typeface="Calibri" panose="020F0502020204030204" pitchFamily="34" charset="0"/>
              </a:rPr>
              <a:t>zuerst im Alemannischen und Mitteldeutschen, dann Ausdehnung aufs Bairische und Schwäbische (vgl. Arndt 1959; allerdings sehr kleine Datenbasis)</a:t>
            </a:r>
            <a:endParaRPr lang="de-DE">
              <a:latin typeface="Calibri" panose="020F0502020204030204" pitchFamily="34" charset="0"/>
              <a:cs typeface="Calibri" panose="020F0502020204030204" pitchFamily="34" charset="0"/>
            </a:endParaRPr>
          </a:p>
          <a:p>
            <a:endParaRPr lang="de-DE">
              <a:latin typeface="Calibri" panose="020F0502020204030204" pitchFamily="34" charset="0"/>
              <a:cs typeface="Calibri" panose="020F0502020204030204" pitchFamily="34" charset="0"/>
            </a:endParaRPr>
          </a:p>
          <a:p>
            <a:endParaRPr lang="de-DE">
              <a:latin typeface="Calibri" panose="020F0502020204030204" pitchFamily="34" charset="0"/>
              <a:cs typeface="Calibri" panose="020F0502020204030204" pitchFamily="34" charset="0"/>
            </a:endParaRPr>
          </a:p>
          <a:p>
            <a:endParaRPr lang="de-DE">
              <a:latin typeface="Calibri" panose="020F0502020204030204" pitchFamily="34" charset="0"/>
              <a:cs typeface="Calibri" panose="020F0502020204030204" pitchFamily="34" charset="0"/>
            </a:endParaRPr>
          </a:p>
          <a:p>
            <a:endParaRPr lang="de-DE">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61555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34CFB-79B3-A847-8234-244C847FA38C}"/>
              </a:ext>
            </a:extLst>
          </p:cNvPr>
          <p:cNvSpPr>
            <a:spLocks noGrp="1"/>
          </p:cNvSpPr>
          <p:nvPr>
            <p:ph type="title"/>
          </p:nvPr>
        </p:nvSpPr>
        <p:spPr/>
        <p:txBody>
          <a:bodyPr/>
          <a:lstStyle/>
          <a:p>
            <a:r>
              <a:rPr lang="en-US" i="1"/>
              <a:t>weil</a:t>
            </a:r>
            <a:r>
              <a:rPr lang="en-US"/>
              <a:t>: Von der Subjunktion zum Diskursmarker</a:t>
            </a:r>
          </a:p>
        </p:txBody>
      </p:sp>
      <p:sp>
        <p:nvSpPr>
          <p:cNvPr id="3" name="Content Placeholder 2">
            <a:extLst>
              <a:ext uri="{FF2B5EF4-FFF2-40B4-BE49-F238E27FC236}">
                <a16:creationId xmlns:a16="http://schemas.microsoft.com/office/drawing/2014/main" id="{606D0899-B763-B84A-8E69-2CDDAA4B01A4}"/>
              </a:ext>
            </a:extLst>
          </p:cNvPr>
          <p:cNvSpPr>
            <a:spLocks noGrp="1"/>
          </p:cNvSpPr>
          <p:nvPr>
            <p:ph idx="1"/>
          </p:nvPr>
        </p:nvSpPr>
        <p:spPr/>
        <p:txBody>
          <a:bodyPr>
            <a:noAutofit/>
          </a:bodyPr>
          <a:lstStyle/>
          <a:p>
            <a:r>
              <a:rPr lang="en-US" sz="1502"/>
              <a:t>typischer Grammatikalisierungspfad:</a:t>
            </a:r>
            <a:br>
              <a:rPr lang="en-US" sz="1502"/>
            </a:br>
            <a:br>
              <a:rPr lang="en-US" sz="1502"/>
            </a:br>
            <a:r>
              <a:rPr lang="en-GB" sz="1502">
                <a:solidFill>
                  <a:srgbClr val="0070C0"/>
                </a:solidFill>
              </a:rPr>
              <a:t>propositional</a:t>
            </a:r>
            <a:r>
              <a:rPr lang="en-GB" sz="1502"/>
              <a:t> &gt; </a:t>
            </a:r>
            <a:r>
              <a:rPr lang="en-GB" sz="1502">
                <a:solidFill>
                  <a:srgbClr val="7030A0"/>
                </a:solidFill>
              </a:rPr>
              <a:t>textuell</a:t>
            </a:r>
            <a:r>
              <a:rPr lang="en-GB" sz="1502"/>
              <a:t> &gt; </a:t>
            </a:r>
            <a:r>
              <a:rPr lang="en-GB" sz="1502">
                <a:solidFill>
                  <a:srgbClr val="FF0000"/>
                </a:solidFill>
              </a:rPr>
              <a:t>expressiv / subjektiv</a:t>
            </a:r>
          </a:p>
          <a:p>
            <a:endParaRPr lang="en-US" sz="1502"/>
          </a:p>
          <a:p>
            <a:r>
              <a:rPr lang="en-US" sz="1502"/>
              <a:t>z.B. Altengl.</a:t>
            </a:r>
            <a:r>
              <a:rPr lang="en-GB" sz="1502"/>
              <a:t> </a:t>
            </a:r>
            <a:r>
              <a:rPr lang="en-GB" sz="1502" i="1"/>
              <a:t>þa hwile þe</a:t>
            </a:r>
            <a:r>
              <a:rPr lang="en-GB" sz="1502"/>
              <a:t>  'at the time that'&gt; ME </a:t>
            </a:r>
            <a:r>
              <a:rPr lang="en-GB" sz="1502" i="1"/>
              <a:t>while</a:t>
            </a:r>
            <a:r>
              <a:rPr lang="en-GB" sz="1502"/>
              <a:t> (</a:t>
            </a:r>
            <a:r>
              <a:rPr lang="en-GB" sz="1502" i="1"/>
              <a:t>that</a:t>
            </a:r>
            <a:r>
              <a:rPr lang="en-GB" sz="1502"/>
              <a:t>)  'during'&gt; PDE </a:t>
            </a:r>
            <a:r>
              <a:rPr lang="en-GB" sz="1502" i="1"/>
              <a:t>while</a:t>
            </a:r>
            <a:r>
              <a:rPr lang="en-GB" sz="1502"/>
              <a:t>  'although'.</a:t>
            </a:r>
          </a:p>
          <a:p>
            <a:endParaRPr lang="en-GB" sz="1502"/>
          </a:p>
          <a:p>
            <a:r>
              <a:rPr lang="en-GB" sz="1502"/>
              <a:t>propositional: beschreibt eine bestimmte Situation</a:t>
            </a:r>
          </a:p>
          <a:p>
            <a:r>
              <a:rPr lang="en-GB" sz="1502"/>
              <a:t>textuell: signalisiert eine Zeitrelation zwischen zwei Teilsätzen, trägt somit zur Textkohäsion bei</a:t>
            </a:r>
          </a:p>
          <a:p>
            <a:r>
              <a:rPr lang="en-GB" sz="1502"/>
              <a:t>expressiv/subjektiv: bringt Einstellungen bzw. Annahmen des Sprechers / der Sprecherin zum Ausdruck.</a:t>
            </a:r>
          </a:p>
          <a:p>
            <a:endParaRPr lang="en-GB" sz="1502"/>
          </a:p>
          <a:p>
            <a:endParaRPr lang="en-US" sz="1502"/>
          </a:p>
        </p:txBody>
      </p:sp>
    </p:spTree>
    <p:extLst>
      <p:ext uri="{BB962C8B-B14F-4D97-AF65-F5344CB8AC3E}">
        <p14:creationId xmlns:p14="http://schemas.microsoft.com/office/powerpoint/2010/main" val="41095813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4872-9AF6-074B-8AB0-0CD21EE811E9}"/>
              </a:ext>
            </a:extLst>
          </p:cNvPr>
          <p:cNvSpPr>
            <a:spLocks noGrp="1"/>
          </p:cNvSpPr>
          <p:nvPr>
            <p:ph type="title"/>
          </p:nvPr>
        </p:nvSpPr>
        <p:spPr/>
        <p:txBody>
          <a:bodyPr/>
          <a:lstStyle/>
          <a:p>
            <a:r>
              <a:rPr lang="en-US"/>
              <a:t>Exkurs: </a:t>
            </a:r>
            <a:r>
              <a:rPr lang="en-US" i="1"/>
              <a:t>während</a:t>
            </a:r>
            <a:endParaRPr lang="en-US"/>
          </a:p>
        </p:txBody>
      </p:sp>
      <p:sp>
        <p:nvSpPr>
          <p:cNvPr id="3" name="Content Placeholder 2">
            <a:extLst>
              <a:ext uri="{FF2B5EF4-FFF2-40B4-BE49-F238E27FC236}">
                <a16:creationId xmlns:a16="http://schemas.microsoft.com/office/drawing/2014/main" id="{47DC9A30-AE45-A14F-889A-CD8F455B6AC7}"/>
              </a:ext>
            </a:extLst>
          </p:cNvPr>
          <p:cNvSpPr>
            <a:spLocks noGrp="1"/>
          </p:cNvSpPr>
          <p:nvPr>
            <p:ph idx="1"/>
          </p:nvPr>
        </p:nvSpPr>
        <p:spPr/>
        <p:txBody>
          <a:bodyPr>
            <a:noAutofit/>
          </a:bodyPr>
          <a:lstStyle/>
          <a:p>
            <a:pPr marL="0" indent="0">
              <a:buNone/>
            </a:pPr>
            <a:r>
              <a:rPr lang="en-GB" sz="1352"/>
              <a:t>ähnlich wie engl. </a:t>
            </a:r>
            <a:r>
              <a:rPr lang="en-GB" sz="1352" i="1"/>
              <a:t>while</a:t>
            </a:r>
            <a:r>
              <a:rPr lang="en-GB" sz="1352"/>
              <a:t> deutsch </a:t>
            </a:r>
            <a:r>
              <a:rPr lang="en-GB" sz="1352" i="1"/>
              <a:t>während</a:t>
            </a:r>
            <a:r>
              <a:rPr lang="en-GB" sz="1352"/>
              <a:t>: (Belege aus DTA)</a:t>
            </a:r>
          </a:p>
          <a:p>
            <a:pPr marL="0" indent="0">
              <a:buNone/>
            </a:pPr>
            <a:endParaRPr lang="en-GB" sz="1352"/>
          </a:p>
          <a:p>
            <a:pPr marL="0" indent="0">
              <a:buNone/>
            </a:pPr>
            <a:r>
              <a:rPr lang="en-GB" sz="1352">
                <a:solidFill>
                  <a:srgbClr val="0070C0"/>
                </a:solidFill>
              </a:rPr>
              <a:t>propositional</a:t>
            </a:r>
          </a:p>
          <a:p>
            <a:r>
              <a:rPr lang="en-GB" sz="1352"/>
              <a:t>In </a:t>
            </a:r>
            <a:r>
              <a:rPr lang="en-GB" sz="1352" b="1"/>
              <a:t>wehrend</a:t>
            </a:r>
            <a:r>
              <a:rPr lang="en-GB" sz="1352"/>
              <a:t> diser belägerung sallen elff mal hundert tausend umkommen sein (Meyer, Theatrum Historicum, 1665)</a:t>
            </a:r>
          </a:p>
          <a:p>
            <a:r>
              <a:rPr lang="en-GB" sz="1352"/>
              <a:t>während oder nach geendigten Krieg Urtheils Vollziehung (Geise, Teutsches Corpus Juris, 1703)</a:t>
            </a:r>
          </a:p>
          <a:p>
            <a:endParaRPr lang="en-GB" sz="1352"/>
          </a:p>
          <a:p>
            <a:pPr marL="0" indent="0">
              <a:buNone/>
            </a:pPr>
            <a:r>
              <a:rPr lang="en-GB" sz="1352"/>
              <a:t>&gt;&gt;&gt; </a:t>
            </a:r>
            <a:r>
              <a:rPr lang="en-GB" sz="1352">
                <a:solidFill>
                  <a:srgbClr val="7030A0"/>
                </a:solidFill>
              </a:rPr>
              <a:t>textuell</a:t>
            </a:r>
            <a:r>
              <a:rPr lang="en-GB" sz="1352"/>
              <a:t>:</a:t>
            </a:r>
          </a:p>
          <a:p>
            <a:r>
              <a:rPr lang="en-GB" sz="1352"/>
              <a:t>Die Türcken hätten indessen einen von ihren Posten/ </a:t>
            </a:r>
            <a:r>
              <a:rPr lang="en-GB" sz="1352" b="1"/>
              <a:t>während</a:t>
            </a:r>
            <a:r>
              <a:rPr lang="en-GB" sz="1352"/>
              <a:t> daß sie Proviant gehohlet/ erobert/ (Correspondente, 1712)</a:t>
            </a:r>
          </a:p>
          <a:p>
            <a:r>
              <a:rPr lang="en-GB" sz="1352"/>
              <a:t>man konnte aus dem erſten Leiter der Maſchine , </a:t>
            </a:r>
            <a:r>
              <a:rPr lang="en-GB" sz="1352" b="1"/>
              <a:t>während</a:t>
            </a:r>
            <a:r>
              <a:rPr lang="en-GB" sz="1352"/>
              <a:t> daß es an denſelben gehalten wurde , noch immer ſehr ſtarke Funken ziehen . (Adams, Elektricität, 1785) </a:t>
            </a:r>
          </a:p>
          <a:p>
            <a:r>
              <a:rPr lang="en-GB" sz="1352"/>
              <a:t>Auch Ellisons Schiff hat interessante Flüchtlinge an Bord genommen, </a:t>
            </a:r>
            <a:r>
              <a:rPr lang="en-GB" sz="1352" b="1"/>
              <a:t>während</a:t>
            </a:r>
            <a:r>
              <a:rPr lang="en-GB" sz="1352"/>
              <a:t> es in einem niederländischen Hafen ankerte (Frölich: Virginia, 1820)</a:t>
            </a:r>
          </a:p>
          <a:p>
            <a:endParaRPr lang="en-US" sz="1352"/>
          </a:p>
        </p:txBody>
      </p:sp>
    </p:spTree>
    <p:extLst>
      <p:ext uri="{BB962C8B-B14F-4D97-AF65-F5344CB8AC3E}">
        <p14:creationId xmlns:p14="http://schemas.microsoft.com/office/powerpoint/2010/main" val="357988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06C64-CDCD-454C-8D7D-D05DC0F71FAC}"/>
              </a:ext>
            </a:extLst>
          </p:cNvPr>
          <p:cNvSpPr>
            <a:spLocks noGrp="1"/>
          </p:cNvSpPr>
          <p:nvPr>
            <p:ph type="title"/>
          </p:nvPr>
        </p:nvSpPr>
        <p:spPr/>
        <p:txBody>
          <a:bodyPr/>
          <a:lstStyle/>
          <a:p>
            <a:r>
              <a:rPr lang="en-US"/>
              <a:t>Semantischer Wandel</a:t>
            </a:r>
          </a:p>
        </p:txBody>
      </p:sp>
      <p:sp>
        <p:nvSpPr>
          <p:cNvPr id="3" name="Footer Placeholder 2">
            <a:extLst>
              <a:ext uri="{FF2B5EF4-FFF2-40B4-BE49-F238E27FC236}">
                <a16:creationId xmlns:a16="http://schemas.microsoft.com/office/drawing/2014/main" id="{362F8D30-131A-7842-877B-7148C816335B}"/>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DAEA1622-C38A-BE47-A5C6-C58ADCF84F04}"/>
              </a:ext>
            </a:extLst>
          </p:cNvPr>
          <p:cNvSpPr>
            <a:spLocks noGrp="1"/>
          </p:cNvSpPr>
          <p:nvPr>
            <p:ph type="sldNum" sz="quarter" idx="12"/>
          </p:nvPr>
        </p:nvSpPr>
        <p:spPr/>
        <p:txBody>
          <a:bodyPr/>
          <a:lstStyle/>
          <a:p>
            <a:fld id="{9D195BCC-3514-4B1B-9C18-24F3D67EC549}" type="slidenum">
              <a:rPr lang="de-DE" smtClean="0"/>
              <a:t>5</a:t>
            </a:fld>
            <a:endParaRPr lang="de-DE" dirty="0"/>
          </a:p>
        </p:txBody>
      </p:sp>
      <p:sp>
        <p:nvSpPr>
          <p:cNvPr id="5" name="Text Placeholder 4">
            <a:extLst>
              <a:ext uri="{FF2B5EF4-FFF2-40B4-BE49-F238E27FC236}">
                <a16:creationId xmlns:a16="http://schemas.microsoft.com/office/drawing/2014/main" id="{1F57529F-8173-0F45-BD70-50B1BDCE018A}"/>
              </a:ext>
            </a:extLst>
          </p:cNvPr>
          <p:cNvSpPr>
            <a:spLocks noGrp="1"/>
          </p:cNvSpPr>
          <p:nvPr>
            <p:ph type="body" sz="quarter" idx="13"/>
          </p:nvPr>
        </p:nvSpPr>
        <p:spPr/>
        <p:txBody>
          <a:bodyPr/>
          <a:lstStyle/>
          <a:p>
            <a:r>
              <a:rPr lang="en-US"/>
              <a:t>Sprachliche Ausdrücke ändern ihre Bedeutung im Lauf der Zeit.</a:t>
            </a:r>
          </a:p>
          <a:p>
            <a:endParaRPr lang="en-US"/>
          </a:p>
          <a:p>
            <a:r>
              <a:rPr lang="en-US"/>
              <a:t>Wie kommt es dazu?</a:t>
            </a:r>
          </a:p>
        </p:txBody>
      </p:sp>
    </p:spTree>
    <p:extLst>
      <p:ext uri="{BB962C8B-B14F-4D97-AF65-F5344CB8AC3E}">
        <p14:creationId xmlns:p14="http://schemas.microsoft.com/office/powerpoint/2010/main" val="411199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34CFB-79B3-A847-8234-244C847FA38C}"/>
              </a:ext>
            </a:extLst>
          </p:cNvPr>
          <p:cNvSpPr>
            <a:spLocks noGrp="1"/>
          </p:cNvSpPr>
          <p:nvPr>
            <p:ph type="title"/>
          </p:nvPr>
        </p:nvSpPr>
        <p:spPr/>
        <p:txBody>
          <a:bodyPr/>
          <a:lstStyle/>
          <a:p>
            <a:r>
              <a:rPr lang="en-US"/>
              <a:t>Exkurs: </a:t>
            </a:r>
            <a:r>
              <a:rPr lang="en-US" i="1"/>
              <a:t>während</a:t>
            </a:r>
            <a:endParaRPr lang="en-US"/>
          </a:p>
        </p:txBody>
      </p:sp>
      <p:sp>
        <p:nvSpPr>
          <p:cNvPr id="3" name="Content Placeholder 2">
            <a:extLst>
              <a:ext uri="{FF2B5EF4-FFF2-40B4-BE49-F238E27FC236}">
                <a16:creationId xmlns:a16="http://schemas.microsoft.com/office/drawing/2014/main" id="{606D0899-B763-B84A-8E69-2CDDAA4B01A4}"/>
              </a:ext>
            </a:extLst>
          </p:cNvPr>
          <p:cNvSpPr>
            <a:spLocks noGrp="1"/>
          </p:cNvSpPr>
          <p:nvPr>
            <p:ph idx="1"/>
          </p:nvPr>
        </p:nvSpPr>
        <p:spPr/>
        <p:txBody>
          <a:bodyPr>
            <a:noAutofit/>
          </a:bodyPr>
          <a:lstStyle/>
          <a:p>
            <a:pPr marL="0" indent="0">
              <a:buNone/>
            </a:pPr>
            <a:r>
              <a:rPr lang="en-GB" sz="1502">
                <a:solidFill>
                  <a:srgbClr val="FF0000"/>
                </a:solidFill>
              </a:rPr>
              <a:t>expressiv/subjektiv</a:t>
            </a:r>
          </a:p>
          <a:p>
            <a:r>
              <a:rPr lang="en-GB" sz="1502" b="1"/>
              <a:t>Während</a:t>
            </a:r>
            <a:r>
              <a:rPr lang="en-GB" sz="1502"/>
              <a:t> die bisher erörterten, den Dreh- und Hobelsticheln u. s. w. zugehörigen Schneiden bei einem und demselben Schnitt regelmässig Späne gleichen Querschnitts abheben, schneiden die Fräserzähne das Metall in sehr verschiedenen Dicken ab.  (Fischer, Die Werkzeugmaschinen, 1900)</a:t>
            </a:r>
          </a:p>
          <a:p>
            <a:r>
              <a:rPr lang="en-GB" sz="1502" b="1"/>
              <a:t>Während</a:t>
            </a:r>
            <a:r>
              <a:rPr lang="en-GB" sz="1502"/>
              <a:t> unser Gegensatz die Rechtssätze einteilt nach ihrem Verhältnis zur privaten Willkür, teilt der eben erwähnte sie ein nach ihrer Stellung zur Gemeinschaft der Rechtsgenossen.  (Burckhardt, Die Organisation der Rechtsgemeinschaft, 1927)</a:t>
            </a:r>
          </a:p>
          <a:p>
            <a:r>
              <a:rPr lang="en-GB" sz="1502" b="1"/>
              <a:t>Während</a:t>
            </a:r>
            <a:r>
              <a:rPr lang="en-GB" sz="1502"/>
              <a:t> die amerikanische Baumwolle für alle vier Zonen bestimmt ist, beabsichtigt die Sowjetunion, einige Tausend Ballen Baumwolle aus ihren asiatischen Anbaugebieten nach Stettin zu ausschließlichen Verarbeitung in der russischen Besatzungzone zu verschiffen.  (ZEIT, 07.03.1946)</a:t>
            </a:r>
          </a:p>
          <a:p>
            <a:r>
              <a:rPr lang="en-GB" sz="1502" b="1"/>
              <a:t>Während</a:t>
            </a:r>
            <a:r>
              <a:rPr lang="en-GB" sz="1502"/>
              <a:t> die Gewalt viel Raum einnimmt, füllen Gefühle und Moral kaum eine Zeile. </a:t>
            </a:r>
            <a:r>
              <a:rPr lang="en-US" sz="1502"/>
              <a:t>(ZEIT, 05.01.2018)</a:t>
            </a:r>
            <a:endParaRPr lang="en-GB" sz="1502"/>
          </a:p>
        </p:txBody>
      </p:sp>
    </p:spTree>
    <p:extLst>
      <p:ext uri="{BB962C8B-B14F-4D97-AF65-F5344CB8AC3E}">
        <p14:creationId xmlns:p14="http://schemas.microsoft.com/office/powerpoint/2010/main" val="38316517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E53D4-9692-5248-B0B9-86460E9FF1FB}"/>
              </a:ext>
            </a:extLst>
          </p:cNvPr>
          <p:cNvSpPr>
            <a:spLocks noGrp="1"/>
          </p:cNvSpPr>
          <p:nvPr>
            <p:ph type="title"/>
          </p:nvPr>
        </p:nvSpPr>
        <p:spPr>
          <a:xfrm>
            <a:off x="526594" y="394411"/>
            <a:ext cx="6826772" cy="452322"/>
          </a:xfrm>
        </p:spPr>
        <p:txBody>
          <a:bodyPr/>
          <a:lstStyle/>
          <a:p>
            <a:r>
              <a:rPr lang="en-US" i="1"/>
              <a:t>weil</a:t>
            </a:r>
            <a:r>
              <a:rPr lang="en-US"/>
              <a:t>: Von der Subjunktion zum Diskursmarker</a:t>
            </a:r>
          </a:p>
        </p:txBody>
      </p:sp>
      <p:sp>
        <p:nvSpPr>
          <p:cNvPr id="3" name="Content Placeholder 2">
            <a:extLst>
              <a:ext uri="{FF2B5EF4-FFF2-40B4-BE49-F238E27FC236}">
                <a16:creationId xmlns:a16="http://schemas.microsoft.com/office/drawing/2014/main" id="{B6AD30BD-3312-1647-8AC2-6D0262398834}"/>
              </a:ext>
            </a:extLst>
          </p:cNvPr>
          <p:cNvSpPr>
            <a:spLocks noGrp="1"/>
          </p:cNvSpPr>
          <p:nvPr>
            <p:ph idx="1"/>
          </p:nvPr>
        </p:nvSpPr>
        <p:spPr/>
        <p:txBody>
          <a:bodyPr/>
          <a:lstStyle/>
          <a:p>
            <a:r>
              <a:rPr lang="en-US"/>
              <a:t>mit dem Aufkommen starker pragmatischer Lesarten wird </a:t>
            </a:r>
            <a:r>
              <a:rPr lang="en-US" i="1"/>
              <a:t>weil </a:t>
            </a:r>
            <a:r>
              <a:rPr lang="en-US"/>
              <a:t>ebenfalls “subjektiver”</a:t>
            </a:r>
          </a:p>
          <a:p>
            <a:r>
              <a:rPr lang="en-US"/>
              <a:t>die begründende Funktion bleibt (zunächst) erhalten, liegt aber nun auf einer anderen Ebene:</a:t>
            </a:r>
          </a:p>
          <a:p>
            <a:pPr lvl="1"/>
            <a:r>
              <a:rPr lang="en-US"/>
              <a:t>epistemisches </a:t>
            </a:r>
            <a:r>
              <a:rPr lang="en-US" i="1"/>
              <a:t>weil</a:t>
            </a:r>
          </a:p>
          <a:p>
            <a:pPr lvl="1"/>
            <a:r>
              <a:rPr lang="en-US"/>
              <a:t>sprechaktqualifizierendes </a:t>
            </a:r>
            <a:r>
              <a:rPr lang="en-US" i="1"/>
              <a:t>weil</a:t>
            </a:r>
            <a:endParaRPr lang="en-US"/>
          </a:p>
          <a:p>
            <a:endParaRPr lang="en-US"/>
          </a:p>
        </p:txBody>
      </p:sp>
      <p:pic>
        <p:nvPicPr>
          <p:cNvPr id="1025" name="Picture 1" descr="menu_icon_small">
            <a:extLst>
              <a:ext uri="{FF2B5EF4-FFF2-40B4-BE49-F238E27FC236}">
                <a16:creationId xmlns:a16="http://schemas.microsoft.com/office/drawing/2014/main" id="{057238EC-CE10-3F4D-80BF-E3022ECAD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767" y="0"/>
            <a:ext cx="85831" cy="858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enu_icon_small">
            <a:extLst>
              <a:ext uri="{FF2B5EF4-FFF2-40B4-BE49-F238E27FC236}">
                <a16:creationId xmlns:a16="http://schemas.microsoft.com/office/drawing/2014/main" id="{C1865E0D-0F84-A940-863A-05A567EF6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767" y="0"/>
            <a:ext cx="85831" cy="8583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menu_icon_small">
            <a:extLst>
              <a:ext uri="{FF2B5EF4-FFF2-40B4-BE49-F238E27FC236}">
                <a16:creationId xmlns:a16="http://schemas.microsoft.com/office/drawing/2014/main" id="{DB030E83-BDF5-C942-9158-E663D0A08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767" y="0"/>
            <a:ext cx="85831" cy="85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6182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Beispiel aus DGD</a:t>
            </a:r>
          </a:p>
        </p:txBody>
      </p:sp>
      <p:graphicFrame>
        <p:nvGraphicFramePr>
          <p:cNvPr id="4" name="Inhaltsplatzhalter 3"/>
          <p:cNvGraphicFramePr>
            <a:graphicFrameLocks noGrp="1"/>
          </p:cNvGraphicFramePr>
          <p:nvPr>
            <p:ph idx="1"/>
          </p:nvPr>
        </p:nvGraphicFramePr>
        <p:xfrm>
          <a:off x="1482090" y="1493472"/>
          <a:ext cx="6179821" cy="1958373"/>
        </p:xfrm>
        <a:graphic>
          <a:graphicData uri="http://schemas.openxmlformats.org/drawingml/2006/table">
            <a:tbl>
              <a:tblPr firstRow="1" bandRow="1">
                <a:tableStyleId>{2D5ABB26-0587-4C30-8999-92F81FD0307C}</a:tableStyleId>
              </a:tblPr>
              <a:tblGrid>
                <a:gridCol w="656640">
                  <a:extLst>
                    <a:ext uri="{9D8B030D-6E8A-4147-A177-3AD203B41FA5}">
                      <a16:colId xmlns:a16="http://schemas.microsoft.com/office/drawing/2014/main" val="2098074508"/>
                    </a:ext>
                  </a:extLst>
                </a:gridCol>
                <a:gridCol w="378509">
                  <a:extLst>
                    <a:ext uri="{9D8B030D-6E8A-4147-A177-3AD203B41FA5}">
                      <a16:colId xmlns:a16="http://schemas.microsoft.com/office/drawing/2014/main" val="2019567206"/>
                    </a:ext>
                  </a:extLst>
                </a:gridCol>
                <a:gridCol w="5144672">
                  <a:extLst>
                    <a:ext uri="{9D8B030D-6E8A-4147-A177-3AD203B41FA5}">
                      <a16:colId xmlns:a16="http://schemas.microsoft.com/office/drawing/2014/main" val="123700708"/>
                    </a:ext>
                  </a:extLst>
                </a:gridCol>
              </a:tblGrid>
              <a:tr h="281811">
                <a:tc>
                  <a:txBody>
                    <a:bodyPr/>
                    <a:lstStyle/>
                    <a:p>
                      <a:pPr algn="l" fontAlgn="b"/>
                      <a:r>
                        <a:rPr lang="de-DE" sz="1800" u="none" strike="noStrike">
                          <a:effectLst/>
                          <a:latin typeface="Courier"/>
                        </a:rPr>
                        <a:t>179</a:t>
                      </a:r>
                      <a:endParaRPr lang="de-DE" sz="1800" b="0" i="0" u="none" strike="noStrike">
                        <a:solidFill>
                          <a:srgbClr val="000000"/>
                        </a:solidFill>
                        <a:effectLst/>
                        <a:latin typeface="Courier"/>
                      </a:endParaRPr>
                    </a:p>
                  </a:txBody>
                  <a:tcPr marL="7153" marR="7153" marT="7153" marB="0"/>
                </a:tc>
                <a:tc>
                  <a:txBody>
                    <a:bodyPr/>
                    <a:lstStyle/>
                    <a:p>
                      <a:pPr algn="l" fontAlgn="b"/>
                      <a:r>
                        <a:rPr lang="de-DE" sz="1800" u="none" strike="noStrike">
                          <a:effectLst/>
                          <a:latin typeface="Courier"/>
                        </a:rPr>
                        <a:t>SK</a:t>
                      </a:r>
                      <a:endParaRPr lang="de-DE" sz="1800" b="0" i="0" u="none" strike="noStrike">
                        <a:solidFill>
                          <a:srgbClr val="000000"/>
                        </a:solidFill>
                        <a:effectLst/>
                        <a:latin typeface="Courier"/>
                      </a:endParaRPr>
                    </a:p>
                  </a:txBody>
                  <a:tcPr marL="7153" marR="7153" marT="7153" marB="0"/>
                </a:tc>
                <a:tc>
                  <a:txBody>
                    <a:bodyPr/>
                    <a:lstStyle/>
                    <a:p>
                      <a:pPr algn="l" fontAlgn="b"/>
                      <a:r>
                        <a:rPr lang="de-DE" sz="1800" u="none" strike="noStrike">
                          <a:effectLst/>
                          <a:latin typeface="Courier"/>
                        </a:rPr>
                        <a:t>des is ne verarschung</a:t>
                      </a:r>
                      <a:endParaRPr lang="de-DE" sz="1800" b="0" i="0" u="none" strike="noStrike">
                        <a:solidFill>
                          <a:srgbClr val="000000"/>
                        </a:solidFill>
                        <a:effectLst/>
                        <a:latin typeface="Courier"/>
                      </a:endParaRPr>
                    </a:p>
                  </a:txBody>
                  <a:tcPr marL="7153" marR="7153" marT="7153" marB="0"/>
                </a:tc>
                <a:extLst>
                  <a:ext uri="{0D108BD9-81ED-4DB2-BD59-A6C34878D82A}">
                    <a16:rowId xmlns:a16="http://schemas.microsoft.com/office/drawing/2014/main" val="146675615"/>
                  </a:ext>
                </a:extLst>
              </a:tr>
              <a:tr h="281811">
                <a:tc>
                  <a:txBody>
                    <a:bodyPr/>
                    <a:lstStyle/>
                    <a:p>
                      <a:pPr algn="l" fontAlgn="b"/>
                      <a:r>
                        <a:rPr lang="de-DE" sz="1800" u="none" strike="noStrike">
                          <a:effectLst/>
                          <a:latin typeface="Courier"/>
                        </a:rPr>
                        <a:t>180</a:t>
                      </a:r>
                      <a:endParaRPr lang="de-DE" sz="1800" b="0" i="0" u="none" strike="noStrike">
                        <a:solidFill>
                          <a:srgbClr val="000000"/>
                        </a:solidFill>
                        <a:effectLst/>
                        <a:latin typeface="Courier"/>
                      </a:endParaRPr>
                    </a:p>
                  </a:txBody>
                  <a:tcPr marL="7153" marR="7153" marT="7153" marB="0"/>
                </a:tc>
                <a:tc>
                  <a:txBody>
                    <a:bodyPr/>
                    <a:lstStyle/>
                    <a:p>
                      <a:pPr algn="l" fontAlgn="b"/>
                      <a:endParaRPr lang="de-DE" sz="1800" b="0" i="0" u="none" strike="noStrike">
                        <a:solidFill>
                          <a:srgbClr val="000000"/>
                        </a:solidFill>
                        <a:effectLst/>
                        <a:latin typeface="Courier"/>
                      </a:endParaRPr>
                    </a:p>
                  </a:txBody>
                  <a:tcPr marL="7153" marR="7153" marT="7153" marB="0"/>
                </a:tc>
                <a:tc>
                  <a:txBody>
                    <a:bodyPr/>
                    <a:lstStyle/>
                    <a:p>
                      <a:pPr algn="l" fontAlgn="b"/>
                      <a:r>
                        <a:rPr lang="de-DE" sz="1800" u="none" strike="noStrike">
                          <a:effectLst/>
                          <a:latin typeface="Courier"/>
                        </a:rPr>
                        <a:t>-0.37</a:t>
                      </a:r>
                      <a:endParaRPr lang="de-DE" sz="1800" b="0" i="0" u="none" strike="noStrike">
                        <a:solidFill>
                          <a:srgbClr val="000000"/>
                        </a:solidFill>
                        <a:effectLst/>
                        <a:latin typeface="Courier"/>
                      </a:endParaRPr>
                    </a:p>
                  </a:txBody>
                  <a:tcPr marL="7153" marR="7153" marT="7153" marB="0"/>
                </a:tc>
                <a:extLst>
                  <a:ext uri="{0D108BD9-81ED-4DB2-BD59-A6C34878D82A}">
                    <a16:rowId xmlns:a16="http://schemas.microsoft.com/office/drawing/2014/main" val="1155831961"/>
                  </a:ext>
                </a:extLst>
              </a:tr>
              <a:tr h="281811">
                <a:tc>
                  <a:txBody>
                    <a:bodyPr/>
                    <a:lstStyle/>
                    <a:p>
                      <a:pPr algn="l" fontAlgn="b"/>
                      <a:r>
                        <a:rPr lang="de-DE" sz="1800" u="none" strike="noStrike">
                          <a:effectLst/>
                          <a:latin typeface="Courier"/>
                        </a:rPr>
                        <a:t>181</a:t>
                      </a:r>
                      <a:endParaRPr lang="de-DE" sz="1800" b="0" i="0" u="none" strike="noStrike">
                        <a:solidFill>
                          <a:srgbClr val="000000"/>
                        </a:solidFill>
                        <a:effectLst/>
                        <a:latin typeface="Courier"/>
                      </a:endParaRPr>
                    </a:p>
                  </a:txBody>
                  <a:tcPr marL="7153" marR="7153" marT="7153" marB="0"/>
                </a:tc>
                <a:tc>
                  <a:txBody>
                    <a:bodyPr/>
                    <a:lstStyle/>
                    <a:p>
                      <a:pPr algn="l" fontAlgn="b"/>
                      <a:r>
                        <a:rPr lang="de-DE" sz="1800" u="none" strike="noStrike">
                          <a:effectLst/>
                          <a:latin typeface="Courier"/>
                        </a:rPr>
                        <a:t>VK</a:t>
                      </a:r>
                      <a:endParaRPr lang="de-DE" sz="1800" b="0" i="0" u="none" strike="noStrike">
                        <a:solidFill>
                          <a:srgbClr val="000000"/>
                        </a:solidFill>
                        <a:effectLst/>
                        <a:latin typeface="Courier"/>
                      </a:endParaRPr>
                    </a:p>
                  </a:txBody>
                  <a:tcPr marL="7153" marR="7153" marT="7153" marB="0"/>
                </a:tc>
                <a:tc>
                  <a:txBody>
                    <a:bodyPr/>
                    <a:lstStyle/>
                    <a:p>
                      <a:pPr algn="l" fontAlgn="b"/>
                      <a:r>
                        <a:rPr lang="de-DE" sz="1800" u="none" strike="noStrike">
                          <a:effectLst/>
                          <a:latin typeface="Courier"/>
                        </a:rPr>
                        <a:t>na na [na]</a:t>
                      </a:r>
                      <a:endParaRPr lang="de-DE" sz="1800" b="0" i="0" u="none" strike="noStrike">
                        <a:solidFill>
                          <a:srgbClr val="000000"/>
                        </a:solidFill>
                        <a:effectLst/>
                        <a:latin typeface="Courier"/>
                      </a:endParaRPr>
                    </a:p>
                  </a:txBody>
                  <a:tcPr marL="7153" marR="7153" marT="7153" marB="0"/>
                </a:tc>
                <a:extLst>
                  <a:ext uri="{0D108BD9-81ED-4DB2-BD59-A6C34878D82A}">
                    <a16:rowId xmlns:a16="http://schemas.microsoft.com/office/drawing/2014/main" val="2463408576"/>
                  </a:ext>
                </a:extLst>
              </a:tr>
              <a:tr h="831129">
                <a:tc>
                  <a:txBody>
                    <a:bodyPr/>
                    <a:lstStyle/>
                    <a:p>
                      <a:pPr algn="l" fontAlgn="b"/>
                      <a:r>
                        <a:rPr lang="de-DE" sz="1800" u="none" strike="noStrike">
                          <a:effectLst/>
                          <a:latin typeface="Courier"/>
                        </a:rPr>
                        <a:t>182</a:t>
                      </a:r>
                      <a:endParaRPr lang="de-DE" sz="1800" b="0" i="0" u="none" strike="noStrike">
                        <a:solidFill>
                          <a:srgbClr val="000000"/>
                        </a:solidFill>
                        <a:effectLst/>
                        <a:latin typeface="Courier"/>
                      </a:endParaRPr>
                    </a:p>
                  </a:txBody>
                  <a:tcPr marL="7153" marR="7153" marT="7153" marB="0"/>
                </a:tc>
                <a:tc>
                  <a:txBody>
                    <a:bodyPr/>
                    <a:lstStyle/>
                    <a:p>
                      <a:pPr algn="l" fontAlgn="b"/>
                      <a:r>
                        <a:rPr lang="de-DE" sz="1800" u="none" strike="noStrike">
                          <a:effectLst/>
                          <a:latin typeface="Courier"/>
                        </a:rPr>
                        <a:t>SK</a:t>
                      </a:r>
                      <a:endParaRPr lang="de-DE" sz="1800" b="0" i="0" u="none" strike="noStrike">
                        <a:solidFill>
                          <a:srgbClr val="000000"/>
                        </a:solidFill>
                        <a:effectLst/>
                        <a:latin typeface="Courier"/>
                      </a:endParaRPr>
                    </a:p>
                  </a:txBody>
                  <a:tcPr marL="7153" marR="7153" marT="7153" marB="0"/>
                </a:tc>
                <a:tc>
                  <a:txBody>
                    <a:bodyPr/>
                    <a:lstStyle/>
                    <a:p>
                      <a:pPr algn="l" fontAlgn="b"/>
                      <a:r>
                        <a:rPr lang="de-DE" sz="1800" u="none" strike="noStrike">
                          <a:effectLst/>
                          <a:latin typeface="Courier"/>
                        </a:rPr>
                        <a:t>[</a:t>
                      </a:r>
                      <a:r>
                        <a:rPr lang="de-DE" sz="1800" b="1" u="none" strike="noStrike">
                          <a:effectLst/>
                          <a:latin typeface="Courier"/>
                        </a:rPr>
                        <a:t>weil</a:t>
                      </a:r>
                      <a:r>
                        <a:rPr lang="de-DE" sz="1800" u="none" strike="noStrike">
                          <a:effectLst/>
                          <a:latin typeface="Courier"/>
                        </a:rPr>
                        <a:t> h]ier gibt_s auch °h und da gibt_s viel weniger miete und da kostet auch ein haus °h hundert</a:t>
                      </a:r>
                      <a:endParaRPr lang="de-DE" sz="1800" b="0" i="0" u="none" strike="noStrike">
                        <a:solidFill>
                          <a:srgbClr val="000000"/>
                        </a:solidFill>
                        <a:effectLst/>
                        <a:latin typeface="Courier"/>
                      </a:endParaRPr>
                    </a:p>
                  </a:txBody>
                  <a:tcPr marL="7153" marR="7153" marT="7153" marB="0"/>
                </a:tc>
                <a:extLst>
                  <a:ext uri="{0D108BD9-81ED-4DB2-BD59-A6C34878D82A}">
                    <a16:rowId xmlns:a16="http://schemas.microsoft.com/office/drawing/2014/main" val="3905557182"/>
                  </a:ext>
                </a:extLst>
              </a:tr>
              <a:tr h="281811">
                <a:tc>
                  <a:txBody>
                    <a:bodyPr/>
                    <a:lstStyle/>
                    <a:p>
                      <a:pPr algn="l" fontAlgn="b"/>
                      <a:r>
                        <a:rPr lang="de-DE" sz="1800" u="none" strike="noStrike">
                          <a:effectLst/>
                          <a:latin typeface="Courier"/>
                        </a:rPr>
                        <a:t>184</a:t>
                      </a:r>
                      <a:endParaRPr lang="de-DE" sz="1800" b="0" i="0" u="none" strike="noStrike">
                        <a:solidFill>
                          <a:srgbClr val="000000"/>
                        </a:solidFill>
                        <a:effectLst/>
                        <a:latin typeface="Courier"/>
                      </a:endParaRPr>
                    </a:p>
                  </a:txBody>
                  <a:tcPr marL="7153" marR="7153" marT="7153" marB="0"/>
                </a:tc>
                <a:tc>
                  <a:txBody>
                    <a:bodyPr/>
                    <a:lstStyle/>
                    <a:p>
                      <a:pPr algn="l" fontAlgn="b"/>
                      <a:r>
                        <a:rPr lang="de-DE" sz="1800" u="none" strike="noStrike">
                          <a:effectLst/>
                          <a:latin typeface="Courier"/>
                        </a:rPr>
                        <a:t>VK</a:t>
                      </a:r>
                      <a:endParaRPr lang="de-DE" sz="1800" b="0" i="0" u="none" strike="noStrike">
                        <a:solidFill>
                          <a:srgbClr val="000000"/>
                        </a:solidFill>
                        <a:effectLst/>
                        <a:latin typeface="Courier"/>
                      </a:endParaRPr>
                    </a:p>
                  </a:txBody>
                  <a:tcPr marL="7153" marR="7153" marT="7153" marB="0"/>
                </a:tc>
                <a:tc>
                  <a:txBody>
                    <a:bodyPr/>
                    <a:lstStyle/>
                    <a:p>
                      <a:pPr algn="l" fontAlgn="b"/>
                      <a:r>
                        <a:rPr lang="de-DE" sz="1800" u="none" strike="noStrike">
                          <a:effectLst/>
                          <a:latin typeface="Courier"/>
                        </a:rPr>
                        <a:t>wieso wie viel miete gibt_s denn hier</a:t>
                      </a:r>
                      <a:endParaRPr lang="de-DE" sz="1800" b="0" i="0" u="none" strike="noStrike">
                        <a:solidFill>
                          <a:srgbClr val="000000"/>
                        </a:solidFill>
                        <a:effectLst/>
                        <a:latin typeface="Courier"/>
                      </a:endParaRPr>
                    </a:p>
                  </a:txBody>
                  <a:tcPr marL="7153" marR="7153" marT="7153" marB="0"/>
                </a:tc>
                <a:extLst>
                  <a:ext uri="{0D108BD9-81ED-4DB2-BD59-A6C34878D82A}">
                    <a16:rowId xmlns:a16="http://schemas.microsoft.com/office/drawing/2014/main" val="1866664949"/>
                  </a:ext>
                </a:extLst>
              </a:tr>
            </a:tbl>
          </a:graphicData>
        </a:graphic>
      </p:graphicFrame>
      <p:sp>
        <p:nvSpPr>
          <p:cNvPr id="5" name="Textfeld 4"/>
          <p:cNvSpPr txBox="1"/>
          <p:nvPr/>
        </p:nvSpPr>
        <p:spPr>
          <a:xfrm>
            <a:off x="5815672" y="4575614"/>
            <a:ext cx="2973997" cy="248401"/>
          </a:xfrm>
          <a:prstGeom prst="rect">
            <a:avLst/>
          </a:prstGeom>
          <a:noFill/>
        </p:spPr>
        <p:txBody>
          <a:bodyPr wrap="square" rtlCol="0">
            <a:spAutoFit/>
          </a:bodyPr>
          <a:lstStyle/>
          <a:p>
            <a:r>
              <a:rPr lang="de-DE" sz="1014"/>
              <a:t>FOLK_E_00011_SE_01 </a:t>
            </a:r>
          </a:p>
        </p:txBody>
      </p:sp>
      <p:pic>
        <p:nvPicPr>
          <p:cNvPr id="6" name="weil_Monopol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97125" y="3880776"/>
            <a:ext cx="457764" cy="457764"/>
          </a:xfrm>
          <a:prstGeom prst="rect">
            <a:avLst/>
          </a:prstGeom>
        </p:spPr>
      </p:pic>
    </p:spTree>
    <p:extLst>
      <p:ext uri="{BB962C8B-B14F-4D97-AF65-F5344CB8AC3E}">
        <p14:creationId xmlns:p14="http://schemas.microsoft.com/office/powerpoint/2010/main" val="8340018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1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6594" y="394411"/>
            <a:ext cx="6826772" cy="452322"/>
          </a:xfrm>
        </p:spPr>
        <p:txBody>
          <a:bodyPr/>
          <a:lstStyle/>
          <a:p>
            <a:r>
              <a:rPr lang="de-DE"/>
              <a:t>Grammatikalisierung oder Pragmatikalisierung?</a:t>
            </a:r>
          </a:p>
        </p:txBody>
      </p:sp>
      <p:sp>
        <p:nvSpPr>
          <p:cNvPr id="3" name="Inhaltsplatzhalter 2"/>
          <p:cNvSpPr>
            <a:spLocks noGrp="1"/>
          </p:cNvSpPr>
          <p:nvPr>
            <p:ph idx="1"/>
          </p:nvPr>
        </p:nvSpPr>
        <p:spPr/>
        <p:txBody>
          <a:bodyPr/>
          <a:lstStyle/>
          <a:p>
            <a:r>
              <a:rPr lang="de-DE"/>
              <a:t>eigentlich entsteht hier keine neue „Grammatik“ im engeren Sinn</a:t>
            </a:r>
          </a:p>
          <a:p>
            <a:r>
              <a:rPr lang="de-DE"/>
              <a:t>Einige AutorInnen schlagen daher den Begriff der </a:t>
            </a:r>
            <a:r>
              <a:rPr lang="de-DE" b="1"/>
              <a:t>Pragmatikalisierung </a:t>
            </a:r>
            <a:r>
              <a:rPr lang="de-DE"/>
              <a:t>vor, d.h. Übergang von Einheiten aus Lexik/Grammatik in die Pragmatik (vgl. Diewald 2011, Kranich 2015).</a:t>
            </a:r>
          </a:p>
        </p:txBody>
      </p:sp>
    </p:spTree>
    <p:extLst>
      <p:ext uri="{BB962C8B-B14F-4D97-AF65-F5344CB8AC3E}">
        <p14:creationId xmlns:p14="http://schemas.microsoft.com/office/powerpoint/2010/main" val="7943724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0195A-9CE4-9747-907C-A039063D3A6C}"/>
              </a:ext>
            </a:extLst>
          </p:cNvPr>
          <p:cNvSpPr>
            <a:spLocks noGrp="1"/>
          </p:cNvSpPr>
          <p:nvPr>
            <p:ph type="title"/>
          </p:nvPr>
        </p:nvSpPr>
        <p:spPr/>
        <p:txBody>
          <a:bodyPr/>
          <a:lstStyle/>
          <a:p>
            <a:r>
              <a:rPr lang="en-US"/>
              <a:t>Fazit</a:t>
            </a:r>
          </a:p>
        </p:txBody>
      </p:sp>
      <p:sp>
        <p:nvSpPr>
          <p:cNvPr id="3" name="Content Placeholder 2">
            <a:extLst>
              <a:ext uri="{FF2B5EF4-FFF2-40B4-BE49-F238E27FC236}">
                <a16:creationId xmlns:a16="http://schemas.microsoft.com/office/drawing/2014/main" id="{7A974A53-93BF-134D-96AF-ACEDBAD19A4D}"/>
              </a:ext>
            </a:extLst>
          </p:cNvPr>
          <p:cNvSpPr>
            <a:spLocks noGrp="1"/>
          </p:cNvSpPr>
          <p:nvPr>
            <p:ph idx="1"/>
          </p:nvPr>
        </p:nvSpPr>
        <p:spPr/>
        <p:txBody>
          <a:bodyPr>
            <a:noAutofit/>
          </a:bodyPr>
          <a:lstStyle/>
          <a:p>
            <a:r>
              <a:rPr lang="en-US" sz="2103"/>
              <a:t>In Grammatikalisierungsprozessen spielt Pragmatik sehr häufig eine Rolle:</a:t>
            </a:r>
          </a:p>
          <a:p>
            <a:pPr lvl="1"/>
            <a:r>
              <a:rPr lang="en-US" sz="1802"/>
              <a:t>z.B. Konventionalisierung von Implikaturen: z.B. </a:t>
            </a:r>
            <a:r>
              <a:rPr lang="en-US" sz="1802" i="1"/>
              <a:t>sie bekommt den Kaffee gemahlen </a:t>
            </a:r>
            <a:r>
              <a:rPr lang="en-US" sz="1802"/>
              <a:t>+&gt; der Kaffee wird für sie gemahlen </a:t>
            </a:r>
            <a:r>
              <a:rPr lang="en-US" sz="1802">
                <a:sym typeface="Wingdings" pitchFamily="2" charset="2"/>
              </a:rPr>
              <a:t> Rezipientenpassiv: </a:t>
            </a:r>
            <a:r>
              <a:rPr lang="en-US" sz="1802" i="1">
                <a:sym typeface="Wingdings" pitchFamily="2" charset="2"/>
              </a:rPr>
              <a:t>sie bekommt die Zähne gezogen</a:t>
            </a:r>
          </a:p>
          <a:p>
            <a:r>
              <a:rPr lang="en-US" sz="2103">
                <a:sym typeface="Wingdings" pitchFamily="2" charset="2"/>
              </a:rPr>
              <a:t>zugleich gibt es Prozesse, in denen sprachliche Einheiten pragmatische Funktion annehmen</a:t>
            </a:r>
          </a:p>
          <a:p>
            <a:pPr lvl="1"/>
            <a:r>
              <a:rPr lang="en-US" sz="1802">
                <a:sym typeface="Wingdings" pitchFamily="2" charset="2"/>
              </a:rPr>
              <a:t>Diese werden teilweise als Subtyp von Grammatikalisierung behandelt, teilweise aber auch als eigene Prozesse (Pragmatikalisierung).</a:t>
            </a:r>
          </a:p>
          <a:p>
            <a:pPr lvl="1"/>
            <a:endParaRPr lang="en-US" sz="1802"/>
          </a:p>
        </p:txBody>
      </p:sp>
    </p:spTree>
    <p:extLst>
      <p:ext uri="{BB962C8B-B14F-4D97-AF65-F5344CB8AC3E}">
        <p14:creationId xmlns:p14="http://schemas.microsoft.com/office/powerpoint/2010/main" val="35125332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C9D64-8C88-8546-9D3D-71313E7C241A}"/>
              </a:ext>
            </a:extLst>
          </p:cNvPr>
          <p:cNvSpPr>
            <a:spLocks noGrp="1"/>
          </p:cNvSpPr>
          <p:nvPr>
            <p:ph type="title"/>
          </p:nvPr>
        </p:nvSpPr>
        <p:spPr/>
        <p:txBody>
          <a:bodyPr/>
          <a:lstStyle/>
          <a:p>
            <a:r>
              <a:rPr lang="en-DE"/>
              <a:t>Literatur</a:t>
            </a:r>
          </a:p>
        </p:txBody>
      </p:sp>
      <p:sp>
        <p:nvSpPr>
          <p:cNvPr id="3" name="Content Placeholder 2">
            <a:extLst>
              <a:ext uri="{FF2B5EF4-FFF2-40B4-BE49-F238E27FC236}">
                <a16:creationId xmlns:a16="http://schemas.microsoft.com/office/drawing/2014/main" id="{409A4D69-A26D-2845-A872-1B17E04ED694}"/>
              </a:ext>
            </a:extLst>
          </p:cNvPr>
          <p:cNvSpPr>
            <a:spLocks noGrp="1"/>
          </p:cNvSpPr>
          <p:nvPr>
            <p:ph idx="1"/>
          </p:nvPr>
        </p:nvSpPr>
        <p:spPr>
          <a:xfrm>
            <a:off x="521522" y="1152241"/>
            <a:ext cx="8100956" cy="3423465"/>
          </a:xfrm>
        </p:spPr>
        <p:txBody>
          <a:bodyPr/>
          <a:lstStyle/>
          <a:p>
            <a:r>
              <a:rPr lang="en-GB" sz="1200">
                <a:effectLst/>
              </a:rPr>
              <a:t>Auer, Peter &amp; Susanne Günthner. 2005. Die Entstehung von Diskursmarkern im Deutschen. Ein Fall von Grammatikalisierung? In Torsten Leuschner, Tanja Mortelmans &amp; Sarah Groodt (eds.), </a:t>
            </a:r>
            <a:r>
              <a:rPr lang="en-GB" sz="1200" i="1">
                <a:effectLst/>
              </a:rPr>
              <a:t>Grammatikalisierung im Deutschen</a:t>
            </a:r>
            <a:r>
              <a:rPr lang="en-GB" sz="1200">
                <a:effectLst/>
              </a:rPr>
              <a:t>, 335–362. (Linguistik - Impulse Und Tendenzen 9). Berlin, New York: De Gruyter.</a:t>
            </a:r>
          </a:p>
          <a:p>
            <a:r>
              <a:rPr lang="en-GB" sz="1200">
                <a:effectLst/>
              </a:rPr>
              <a:t>Brown, Penelope &amp; Stephen C. Levinson. 1987. </a:t>
            </a:r>
            <a:r>
              <a:rPr lang="en-GB" sz="1200" i="1">
                <a:effectLst/>
              </a:rPr>
              <a:t>Politeness. Some universals in language usage</a:t>
            </a:r>
            <a:r>
              <a:rPr lang="en-GB" sz="1200">
                <a:effectLst/>
              </a:rPr>
              <a:t>. Cambridge: Cambridge University Press.</a:t>
            </a:r>
          </a:p>
          <a:p>
            <a:r>
              <a:rPr lang="en-GB" sz="1200">
                <a:effectLst/>
              </a:rPr>
              <a:t>Diewald, Gabriele. 2011. Pragmaticalization (Defined) as Grammaticalization of Discourse Functions. </a:t>
            </a:r>
            <a:r>
              <a:rPr lang="en-GB" sz="1200" i="1">
                <a:effectLst/>
              </a:rPr>
              <a:t>Linguistics</a:t>
            </a:r>
            <a:r>
              <a:rPr lang="en-GB" sz="1200">
                <a:effectLst/>
              </a:rPr>
              <a:t> 49(2). 365–390.</a:t>
            </a:r>
          </a:p>
          <a:p>
            <a:r>
              <a:rPr lang="en-GB" sz="1200">
                <a:effectLst/>
              </a:rPr>
              <a:t>Hartmann, Stefan. 2018. </a:t>
            </a:r>
            <a:r>
              <a:rPr lang="en-GB" sz="1200" i="1">
                <a:effectLst/>
              </a:rPr>
              <a:t>Deutsche Sprachgeschichte. Grundzüge und Methoden</a:t>
            </a:r>
            <a:r>
              <a:rPr lang="en-GB" sz="1200">
                <a:effectLst/>
              </a:rPr>
              <a:t>. Tübingen: Francke.</a:t>
            </a:r>
          </a:p>
          <a:p>
            <a:r>
              <a:rPr lang="en-GB" sz="1200">
                <a:effectLst/>
              </a:rPr>
              <a:t>Keller, Rudi &amp; Ilja Kirschbaum. 2000. Bedeutungswandel. </a:t>
            </a:r>
            <a:r>
              <a:rPr lang="en-GB" sz="1200" i="1">
                <a:effectLst/>
              </a:rPr>
              <a:t>Der Deutschunterricht</a:t>
            </a:r>
            <a:r>
              <a:rPr lang="en-GB" sz="1200">
                <a:effectLst/>
              </a:rPr>
              <a:t> 3. 41–53.</a:t>
            </a:r>
          </a:p>
          <a:p>
            <a:r>
              <a:rPr lang="en-GB" sz="1200">
                <a:effectLst/>
              </a:rPr>
              <a:t>Kranich, Svenja. 2015. The impact of input and output domains: towards a function-based categorization of types of grammaticalization. </a:t>
            </a:r>
            <a:r>
              <a:rPr lang="en-GB" sz="1200" i="1">
                <a:effectLst/>
              </a:rPr>
              <a:t>Language Sciences</a:t>
            </a:r>
            <a:r>
              <a:rPr lang="en-GB" sz="1200">
                <a:effectLst/>
              </a:rPr>
              <a:t> 47. 172–187.</a:t>
            </a:r>
          </a:p>
          <a:p>
            <a:r>
              <a:rPr lang="en-GB" sz="1200">
                <a:effectLst/>
              </a:rPr>
              <a:t>Lehmann, Christian. 2015. </a:t>
            </a:r>
            <a:r>
              <a:rPr lang="en-GB" sz="1200" i="1">
                <a:effectLst/>
              </a:rPr>
              <a:t>Thoughts on Grammaticalization</a:t>
            </a:r>
            <a:r>
              <a:rPr lang="en-GB" sz="1200">
                <a:effectLst/>
              </a:rPr>
              <a:t>. 3rd ed. (Classics in Linguistics 1). Berlin: Language Science Press.</a:t>
            </a:r>
          </a:p>
          <a:p>
            <a:r>
              <a:rPr lang="en-GB" sz="1200">
                <a:effectLst/>
              </a:rPr>
              <a:t>Nübling, Damaris, Antje Dammel, Janet Duke &amp; Renata Szczepaniak. 2017. </a:t>
            </a:r>
            <a:r>
              <a:rPr lang="en-GB" sz="1200" i="1">
                <a:effectLst/>
              </a:rPr>
              <a:t>Historische Sprachwissenschaft des Deutschen: eine Einführung in die Prinzipien des Sprachwandels</a:t>
            </a:r>
            <a:r>
              <a:rPr lang="en-GB" sz="1200">
                <a:effectLst/>
              </a:rPr>
              <a:t>. 5th ed. Tübingen: Narr.</a:t>
            </a:r>
          </a:p>
          <a:p>
            <a:r>
              <a:rPr lang="en-GB" sz="1200">
                <a:effectLst/>
              </a:rPr>
              <a:t>Szczepaniak, Renata. 2011. </a:t>
            </a:r>
            <a:r>
              <a:rPr lang="en-GB" sz="1200" i="1">
                <a:effectLst/>
              </a:rPr>
              <a:t>Grammatikalisierung im Deutschen: Eine Einführung</a:t>
            </a:r>
            <a:r>
              <a:rPr lang="en-GB" sz="1200">
                <a:effectLst/>
              </a:rPr>
              <a:t>. 2nd ed. Tübingen: Narr.</a:t>
            </a:r>
          </a:p>
          <a:p>
            <a:r>
              <a:rPr lang="en-GB" sz="1200">
                <a:effectLst/>
              </a:rPr>
              <a:t>Simon, Horst J. 2003. </a:t>
            </a:r>
            <a:r>
              <a:rPr lang="en-GB" sz="1200" i="1">
                <a:effectLst/>
              </a:rPr>
              <a:t>Für eine grammatische Kategorie “Respekt” im Deutschen: Synchronie, Diachronie und Typologie der deutschen Anredepronomina</a:t>
            </a:r>
            <a:r>
              <a:rPr lang="en-GB" sz="1200">
                <a:effectLst/>
              </a:rPr>
              <a:t>. Tübingen: Niemeyer.</a:t>
            </a:r>
          </a:p>
          <a:p>
            <a:endParaRPr lang="en-DE" sz="1200"/>
          </a:p>
        </p:txBody>
      </p:sp>
      <p:sp>
        <p:nvSpPr>
          <p:cNvPr id="4" name="Footer Placeholder 3">
            <a:extLst>
              <a:ext uri="{FF2B5EF4-FFF2-40B4-BE49-F238E27FC236}">
                <a16:creationId xmlns:a16="http://schemas.microsoft.com/office/drawing/2014/main" id="{FB5234EC-35B7-B843-A7DE-C76742058A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121F63-806A-6B41-B09E-5796F3C2C4FA}"/>
              </a:ext>
            </a:extLst>
          </p:cNvPr>
          <p:cNvSpPr>
            <a:spLocks noGrp="1"/>
          </p:cNvSpPr>
          <p:nvPr>
            <p:ph type="sldNum" sz="quarter" idx="12"/>
          </p:nvPr>
        </p:nvSpPr>
        <p:spPr/>
        <p:txBody>
          <a:bodyPr/>
          <a:lstStyle/>
          <a:p>
            <a:fld id="{DE6CE4CA-966E-1A43-A2C9-5C3E08DE4200}" type="slidenum">
              <a:rPr lang="en-DE"/>
              <a:t>55</a:t>
            </a:fld>
            <a:endParaRPr lang="en-DE"/>
          </a:p>
        </p:txBody>
      </p:sp>
    </p:spTree>
    <p:extLst>
      <p:ext uri="{BB962C8B-B14F-4D97-AF65-F5344CB8AC3E}">
        <p14:creationId xmlns:p14="http://schemas.microsoft.com/office/powerpoint/2010/main" val="3506489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35157E2-6959-4F0C-882A-90D00C20C0B6}"/>
              </a:ext>
            </a:extLst>
          </p:cNvPr>
          <p:cNvSpPr>
            <a:spLocks noGrp="1"/>
          </p:cNvSpPr>
          <p:nvPr>
            <p:ph type="title"/>
          </p:nvPr>
        </p:nvSpPr>
        <p:spPr/>
        <p:txBody>
          <a:bodyPr/>
          <a:lstStyle/>
          <a:p>
            <a:r>
              <a:rPr lang="de-DE" dirty="0" err="1"/>
              <a:t>Vielen Dank!</a:t>
            </a:r>
            <a:endParaRPr lang="de-DE" dirty="0"/>
          </a:p>
        </p:txBody>
      </p:sp>
      <p:sp>
        <p:nvSpPr>
          <p:cNvPr id="2" name="Fußzeilenplatzhalter 1">
            <a:extLst>
              <a:ext uri="{FF2B5EF4-FFF2-40B4-BE49-F238E27FC236}">
                <a16:creationId xmlns:a16="http://schemas.microsoft.com/office/drawing/2014/main" id="{3C79543D-FBC3-4538-B1A9-DCB3D8F5B090}"/>
              </a:ext>
            </a:extLst>
          </p:cNvPr>
          <p:cNvSpPr>
            <a:spLocks noGrp="1"/>
          </p:cNvSpPr>
          <p:nvPr>
            <p:ph type="ftr" sz="quarter" idx="11"/>
          </p:nvPr>
        </p:nvSpPr>
        <p:spPr/>
        <p:txBody>
          <a:bodyPr/>
          <a:lstStyle/>
          <a:p>
            <a:endParaRPr lang="de-DE"/>
          </a:p>
        </p:txBody>
      </p:sp>
      <p:sp>
        <p:nvSpPr>
          <p:cNvPr id="3" name="Foliennummernplatzhalter 2">
            <a:extLst>
              <a:ext uri="{FF2B5EF4-FFF2-40B4-BE49-F238E27FC236}">
                <a16:creationId xmlns:a16="http://schemas.microsoft.com/office/drawing/2014/main" id="{14A0E295-A48E-4D32-8C1D-C5879FB3F336}"/>
              </a:ext>
            </a:extLst>
          </p:cNvPr>
          <p:cNvSpPr>
            <a:spLocks noGrp="1"/>
          </p:cNvSpPr>
          <p:nvPr>
            <p:ph type="sldNum" sz="quarter" idx="12"/>
          </p:nvPr>
        </p:nvSpPr>
        <p:spPr/>
        <p:txBody>
          <a:bodyPr/>
          <a:lstStyle/>
          <a:p>
            <a:fld id="{9D195BCC-3514-4B1B-9C18-24F3D67EC549}" type="slidenum">
              <a:rPr lang="de-DE" smtClean="0"/>
              <a:pPr/>
              <a:t>56</a:t>
            </a:fld>
            <a:endParaRPr lang="de-DE"/>
          </a:p>
        </p:txBody>
      </p:sp>
    </p:spTree>
    <p:extLst>
      <p:ext uri="{BB962C8B-B14F-4D97-AF65-F5344CB8AC3E}">
        <p14:creationId xmlns:p14="http://schemas.microsoft.com/office/powerpoint/2010/main" val="96653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CFE34-A290-8947-88B2-7F4073B1B191}"/>
              </a:ext>
            </a:extLst>
          </p:cNvPr>
          <p:cNvSpPr>
            <a:spLocks noGrp="1"/>
          </p:cNvSpPr>
          <p:nvPr>
            <p:ph type="title"/>
          </p:nvPr>
        </p:nvSpPr>
        <p:spPr/>
        <p:txBody>
          <a:bodyPr/>
          <a:lstStyle/>
          <a:p>
            <a:r>
              <a:rPr lang="en-US"/>
              <a:t>Form und Bedeutung</a:t>
            </a:r>
          </a:p>
        </p:txBody>
      </p:sp>
      <p:sp>
        <p:nvSpPr>
          <p:cNvPr id="3" name="Footer Placeholder 2">
            <a:extLst>
              <a:ext uri="{FF2B5EF4-FFF2-40B4-BE49-F238E27FC236}">
                <a16:creationId xmlns:a16="http://schemas.microsoft.com/office/drawing/2014/main" id="{56F8E1C2-968A-E94D-BBB0-1C339C0D5613}"/>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253D3BCC-2AB3-774C-B2DF-FB1A6BDF709B}"/>
              </a:ext>
            </a:extLst>
          </p:cNvPr>
          <p:cNvSpPr>
            <a:spLocks noGrp="1"/>
          </p:cNvSpPr>
          <p:nvPr>
            <p:ph type="sldNum" sz="quarter" idx="12"/>
          </p:nvPr>
        </p:nvSpPr>
        <p:spPr/>
        <p:txBody>
          <a:bodyPr/>
          <a:lstStyle/>
          <a:p>
            <a:fld id="{9D195BCC-3514-4B1B-9C18-24F3D67EC549}" type="slidenum">
              <a:rPr lang="de-DE" smtClean="0"/>
              <a:t>6</a:t>
            </a:fld>
            <a:endParaRPr lang="de-DE" dirty="0"/>
          </a:p>
        </p:txBody>
      </p:sp>
      <p:sp>
        <p:nvSpPr>
          <p:cNvPr id="5" name="Text Placeholder 4">
            <a:extLst>
              <a:ext uri="{FF2B5EF4-FFF2-40B4-BE49-F238E27FC236}">
                <a16:creationId xmlns:a16="http://schemas.microsoft.com/office/drawing/2014/main" id="{732E6662-6C7C-5540-BD20-1588E9D149E0}"/>
              </a:ext>
            </a:extLst>
          </p:cNvPr>
          <p:cNvSpPr>
            <a:spLocks noGrp="1"/>
          </p:cNvSpPr>
          <p:nvPr>
            <p:ph type="body" sz="quarter" idx="13"/>
          </p:nvPr>
        </p:nvSpPr>
        <p:spPr/>
        <p:txBody>
          <a:bodyPr/>
          <a:lstStyle/>
          <a:p>
            <a:endParaRPr lang="en-US"/>
          </a:p>
        </p:txBody>
      </p:sp>
      <p:pic>
        <p:nvPicPr>
          <p:cNvPr id="3074" name="Picture 2" descr="America, Coin, Currency, Money, Quarter, Us, Usa">
            <a:extLst>
              <a:ext uri="{FF2B5EF4-FFF2-40B4-BE49-F238E27FC236}">
                <a16:creationId xmlns:a16="http://schemas.microsoft.com/office/drawing/2014/main" id="{7BAE8938-3DF9-8C4B-8EA0-78E3EF00A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278781"/>
            <a:ext cx="3343819" cy="33438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FC73D55-1B41-0D41-87C6-BCA0A09E2678}"/>
              </a:ext>
            </a:extLst>
          </p:cNvPr>
          <p:cNvSpPr txBox="1"/>
          <p:nvPr/>
        </p:nvSpPr>
        <p:spPr>
          <a:xfrm rot="985320">
            <a:off x="5047028" y="1432959"/>
            <a:ext cx="3672408" cy="3770263"/>
          </a:xfrm>
          <a:prstGeom prst="rect">
            <a:avLst/>
          </a:prstGeom>
          <a:noFill/>
        </p:spPr>
        <p:txBody>
          <a:bodyPr wrap="square" rtlCol="0">
            <a:spAutoFit/>
          </a:bodyPr>
          <a:lstStyle/>
          <a:p>
            <a:pPr algn="l"/>
            <a:r>
              <a:rPr lang="en-US" sz="23900" dirty="0" err="1">
                <a:solidFill>
                  <a:srgbClr val="C00000"/>
                </a:solidFill>
                <a:latin typeface="Bradley Hand" pitchFamily="2" charset="77"/>
              </a:rPr>
              <a:t>?</a:t>
            </a:r>
            <a:endParaRPr lang="en-US" sz="2000" dirty="0" err="1">
              <a:solidFill>
                <a:srgbClr val="C00000"/>
              </a:solidFill>
              <a:latin typeface="Bradley Hand" pitchFamily="2" charset="77"/>
            </a:endParaRPr>
          </a:p>
        </p:txBody>
      </p:sp>
    </p:spTree>
    <p:extLst>
      <p:ext uri="{BB962C8B-B14F-4D97-AF65-F5344CB8AC3E}">
        <p14:creationId xmlns:p14="http://schemas.microsoft.com/office/powerpoint/2010/main" val="67141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A8F60-7428-504F-B3D1-DCC7840768B6}"/>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29869119-07F1-444D-BF81-F5218041DE22}"/>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6C183713-DBA5-0D41-B87F-B12A59C5CCE6}"/>
              </a:ext>
            </a:extLst>
          </p:cNvPr>
          <p:cNvSpPr>
            <a:spLocks noGrp="1"/>
          </p:cNvSpPr>
          <p:nvPr>
            <p:ph type="sldNum" sz="quarter" idx="12"/>
          </p:nvPr>
        </p:nvSpPr>
        <p:spPr/>
        <p:txBody>
          <a:bodyPr/>
          <a:lstStyle/>
          <a:p>
            <a:fld id="{9D195BCC-3514-4B1B-9C18-24F3D67EC549}" type="slidenum">
              <a:rPr lang="de-DE" smtClean="0"/>
              <a:t>7</a:t>
            </a:fld>
            <a:endParaRPr lang="de-DE" dirty="0"/>
          </a:p>
        </p:txBody>
      </p:sp>
      <p:pic>
        <p:nvPicPr>
          <p:cNvPr id="2050" name="Picture 2" descr="Silhouette, Marketing, Megaphone, Woman, Screaming">
            <a:extLst>
              <a:ext uri="{FF2B5EF4-FFF2-40B4-BE49-F238E27FC236}">
                <a16:creationId xmlns:a16="http://schemas.microsoft.com/office/drawing/2014/main" id="{5C865D0D-C883-F945-9B78-122FD608C3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2010" y="1248128"/>
            <a:ext cx="3617722" cy="37274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ound, Listening, Man, Ear, Hearing, Music">
            <a:extLst>
              <a:ext uri="{FF2B5EF4-FFF2-40B4-BE49-F238E27FC236}">
                <a16:creationId xmlns:a16="http://schemas.microsoft.com/office/drawing/2014/main" id="{908FFA36-B5A2-AD41-B00E-67B28332C8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7712" y="1656739"/>
            <a:ext cx="5006776" cy="2910228"/>
          </a:xfrm>
          <a:prstGeom prst="rect">
            <a:avLst/>
          </a:prstGeom>
          <a:noFill/>
          <a:extLst>
            <a:ext uri="{909E8E84-426E-40DD-AFC4-6F175D3DCCD1}">
              <a14:hiddenFill xmlns:a14="http://schemas.microsoft.com/office/drawing/2010/main">
                <a:solidFill>
                  <a:srgbClr val="FFFFFF"/>
                </a:solidFill>
              </a14:hiddenFill>
            </a:ext>
          </a:extLst>
        </p:spPr>
      </p:pic>
      <p:sp>
        <p:nvSpPr>
          <p:cNvPr id="6" name="Arc 5">
            <a:extLst>
              <a:ext uri="{FF2B5EF4-FFF2-40B4-BE49-F238E27FC236}">
                <a16:creationId xmlns:a16="http://schemas.microsoft.com/office/drawing/2014/main" id="{FB0E172C-E5C3-E441-89BD-58888115D481}"/>
              </a:ext>
            </a:extLst>
          </p:cNvPr>
          <p:cNvSpPr/>
          <p:nvPr/>
        </p:nvSpPr>
        <p:spPr>
          <a:xfrm>
            <a:off x="1475656" y="834966"/>
            <a:ext cx="6624736" cy="1523935"/>
          </a:xfrm>
          <a:prstGeom prst="arc">
            <a:avLst>
              <a:gd name="adj1" fmla="val 10350394"/>
              <a:gd name="adj2" fmla="val 381544"/>
            </a:avLst>
          </a:prstGeom>
          <a:ln w="57150">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0DBB36BF-C465-0C49-9464-E427C2DF0C11}"/>
              </a:ext>
            </a:extLst>
          </p:cNvPr>
          <p:cNvSpPr/>
          <p:nvPr/>
        </p:nvSpPr>
        <p:spPr>
          <a:xfrm flipV="1">
            <a:off x="1403648" y="3439021"/>
            <a:ext cx="5760640" cy="1523935"/>
          </a:xfrm>
          <a:prstGeom prst="arc">
            <a:avLst>
              <a:gd name="adj1" fmla="val 10350394"/>
              <a:gd name="adj2" fmla="val 381544"/>
            </a:avLst>
          </a:prstGeom>
          <a:ln w="57150">
            <a:solidFill>
              <a:srgbClr val="FF00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BE4AA625-8801-AA4E-8AA6-845AF7135230}"/>
              </a:ext>
            </a:extLst>
          </p:cNvPr>
          <p:cNvSpPr txBox="1"/>
          <p:nvPr/>
        </p:nvSpPr>
        <p:spPr>
          <a:xfrm>
            <a:off x="3635896" y="1496546"/>
            <a:ext cx="2630460" cy="646331"/>
          </a:xfrm>
          <a:prstGeom prst="rect">
            <a:avLst/>
          </a:prstGeom>
          <a:noFill/>
        </p:spPr>
        <p:txBody>
          <a:bodyPr wrap="square" rtlCol="0">
            <a:spAutoFit/>
          </a:bodyPr>
          <a:lstStyle/>
          <a:p>
            <a:pPr algn="l"/>
            <a:r>
              <a:rPr lang="en-US" sz="3600" b="1" dirty="0" err="1">
                <a:solidFill>
                  <a:schemeClr val="tx2">
                    <a:lumMod val="75000"/>
                  </a:schemeClr>
                </a:solidFill>
                <a:latin typeface="Ink Free" panose="03080402000500000000" pitchFamily="66" charset="0"/>
              </a:rPr>
              <a:t>Bank</a:t>
            </a:r>
          </a:p>
        </p:txBody>
      </p:sp>
      <p:sp>
        <p:nvSpPr>
          <p:cNvPr id="8" name="Cloud Callout 7">
            <a:extLst>
              <a:ext uri="{FF2B5EF4-FFF2-40B4-BE49-F238E27FC236}">
                <a16:creationId xmlns:a16="http://schemas.microsoft.com/office/drawing/2014/main" id="{90D2C4F1-4FE4-B246-A676-46F5B60EF4D0}"/>
              </a:ext>
            </a:extLst>
          </p:cNvPr>
          <p:cNvSpPr/>
          <p:nvPr/>
        </p:nvSpPr>
        <p:spPr>
          <a:xfrm>
            <a:off x="1216383" y="166862"/>
            <a:ext cx="2091290" cy="1687983"/>
          </a:xfrm>
          <a:prstGeom prst="cloudCallout">
            <a:avLst>
              <a:gd name="adj1" fmla="val -73364"/>
              <a:gd name="adj2" fmla="val 62112"/>
            </a:avLst>
          </a:prstGeom>
          <a:solidFill>
            <a:schemeClr val="tx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058" name="Picture 10" descr="Bench, Park, Brown, Wooden, Seat, Outdoors, Sitting">
            <a:extLst>
              <a:ext uri="{FF2B5EF4-FFF2-40B4-BE49-F238E27FC236}">
                <a16:creationId xmlns:a16="http://schemas.microsoft.com/office/drawing/2014/main" id="{66675EB3-FD1D-3449-9E17-4F8D62D30C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0389" y="558701"/>
            <a:ext cx="1771451" cy="981679"/>
          </a:xfrm>
          <a:prstGeom prst="rect">
            <a:avLst/>
          </a:prstGeom>
          <a:noFill/>
          <a:extLst>
            <a:ext uri="{909E8E84-426E-40DD-AFC4-6F175D3DCCD1}">
              <a14:hiddenFill xmlns:a14="http://schemas.microsoft.com/office/drawing/2010/main">
                <a:solidFill>
                  <a:srgbClr val="FFFFFF"/>
                </a:solidFill>
              </a14:hiddenFill>
            </a:ext>
          </a:extLst>
        </p:spPr>
      </p:pic>
      <p:sp>
        <p:nvSpPr>
          <p:cNvPr id="15" name="Cloud Callout 14">
            <a:extLst>
              <a:ext uri="{FF2B5EF4-FFF2-40B4-BE49-F238E27FC236}">
                <a16:creationId xmlns:a16="http://schemas.microsoft.com/office/drawing/2014/main" id="{8B482F13-E08D-2B4B-A200-AF37DCE38197}"/>
              </a:ext>
            </a:extLst>
          </p:cNvPr>
          <p:cNvSpPr/>
          <p:nvPr/>
        </p:nvSpPr>
        <p:spPr>
          <a:xfrm flipH="1">
            <a:off x="3715528" y="166862"/>
            <a:ext cx="2630458" cy="1687983"/>
          </a:xfrm>
          <a:prstGeom prst="cloudCallout">
            <a:avLst>
              <a:gd name="adj1" fmla="val -80101"/>
              <a:gd name="adj2" fmla="val 49365"/>
            </a:avLst>
          </a:prstGeom>
          <a:solidFill>
            <a:schemeClr val="tx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054" name="Picture 6" descr="Money, Coin, Cash, Finance, Currency, Investment">
            <a:extLst>
              <a:ext uri="{FF2B5EF4-FFF2-40B4-BE49-F238E27FC236}">
                <a16:creationId xmlns:a16="http://schemas.microsoft.com/office/drawing/2014/main" id="{DA6C8653-4368-E241-AD87-326A844AF1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9521" y="477806"/>
            <a:ext cx="1338595" cy="1006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13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7" grpId="0"/>
      <p:bldP spid="8"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9A8F8-0D2C-AF4A-846E-D395D1B585C7}"/>
              </a:ext>
            </a:extLst>
          </p:cNvPr>
          <p:cNvSpPr>
            <a:spLocks noGrp="1"/>
          </p:cNvSpPr>
          <p:nvPr>
            <p:ph type="title"/>
          </p:nvPr>
        </p:nvSpPr>
        <p:spPr/>
        <p:txBody>
          <a:bodyPr/>
          <a:lstStyle/>
          <a:p>
            <a:r>
              <a:rPr lang="en-US"/>
              <a:t>Flüsterpost</a:t>
            </a:r>
          </a:p>
        </p:txBody>
      </p:sp>
      <p:sp>
        <p:nvSpPr>
          <p:cNvPr id="3" name="Footer Placeholder 2">
            <a:extLst>
              <a:ext uri="{FF2B5EF4-FFF2-40B4-BE49-F238E27FC236}">
                <a16:creationId xmlns:a16="http://schemas.microsoft.com/office/drawing/2014/main" id="{A810C2B0-25FD-FF48-917C-EDEF62EF5324}"/>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D6BF93D0-75FC-824E-B7B8-5815672C44AB}"/>
              </a:ext>
            </a:extLst>
          </p:cNvPr>
          <p:cNvSpPr>
            <a:spLocks noGrp="1"/>
          </p:cNvSpPr>
          <p:nvPr>
            <p:ph type="sldNum" sz="quarter" idx="12"/>
          </p:nvPr>
        </p:nvSpPr>
        <p:spPr/>
        <p:txBody>
          <a:bodyPr/>
          <a:lstStyle/>
          <a:p>
            <a:fld id="{9D195BCC-3514-4B1B-9C18-24F3D67EC549}" type="slidenum">
              <a:rPr lang="de-DE" smtClean="0"/>
              <a:t>8</a:t>
            </a:fld>
            <a:endParaRPr lang="de-DE" dirty="0"/>
          </a:p>
        </p:txBody>
      </p:sp>
      <p:pic>
        <p:nvPicPr>
          <p:cNvPr id="1026" name="Picture 2" descr="Guy, Male, Man, Talking, Secret, Whisper, Whispering">
            <a:extLst>
              <a:ext uri="{FF2B5EF4-FFF2-40B4-BE49-F238E27FC236}">
                <a16:creationId xmlns:a16="http://schemas.microsoft.com/office/drawing/2014/main" id="{14A04577-521D-374C-9561-0977C3793B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448146"/>
            <a:ext cx="2936276" cy="33825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m And Daughter, Whisper, Little Girl And Mother, Mom">
            <a:extLst>
              <a:ext uri="{FF2B5EF4-FFF2-40B4-BE49-F238E27FC236}">
                <a16:creationId xmlns:a16="http://schemas.microsoft.com/office/drawing/2014/main" id="{994FC85D-72AF-CA49-93D6-F9B5AC0DB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968606"/>
            <a:ext cx="2535164" cy="30069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cret, Whispering, Ear, Woman, Lips, Hair">
            <a:extLst>
              <a:ext uri="{FF2B5EF4-FFF2-40B4-BE49-F238E27FC236}">
                <a16:creationId xmlns:a16="http://schemas.microsoft.com/office/drawing/2014/main" id="{7E8C59D2-7369-464D-8511-9A4F27E26D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926853"/>
            <a:ext cx="2535165" cy="2535165"/>
          </a:xfrm>
          <a:prstGeom prst="rect">
            <a:avLst/>
          </a:prstGeom>
          <a:noFill/>
          <a:extLst>
            <a:ext uri="{909E8E84-426E-40DD-AFC4-6F175D3DCCD1}">
              <a14:hiddenFill xmlns:a14="http://schemas.microsoft.com/office/drawing/2010/main">
                <a:solidFill>
                  <a:srgbClr val="FFFFFF"/>
                </a:solidFill>
              </a14:hiddenFill>
            </a:ext>
          </a:extLst>
        </p:spPr>
      </p:pic>
      <p:sp>
        <p:nvSpPr>
          <p:cNvPr id="6" name="Striped Right Arrow 5">
            <a:extLst>
              <a:ext uri="{FF2B5EF4-FFF2-40B4-BE49-F238E27FC236}">
                <a16:creationId xmlns:a16="http://schemas.microsoft.com/office/drawing/2014/main" id="{D018C29B-6D3E-2F43-A229-F6873B1B557E}"/>
              </a:ext>
            </a:extLst>
          </p:cNvPr>
          <p:cNvSpPr/>
          <p:nvPr/>
        </p:nvSpPr>
        <p:spPr>
          <a:xfrm>
            <a:off x="2267744" y="2574925"/>
            <a:ext cx="1800200" cy="936104"/>
          </a:xfrm>
          <a:prstGeom prst="stripedRightArrow">
            <a:avLst/>
          </a:prstGeom>
          <a:solidFill>
            <a:srgbClr val="FF003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Striped Right Arrow 9">
            <a:extLst>
              <a:ext uri="{FF2B5EF4-FFF2-40B4-BE49-F238E27FC236}">
                <a16:creationId xmlns:a16="http://schemas.microsoft.com/office/drawing/2014/main" id="{3CFA450A-24D2-1A4B-9F84-8C34A529B7A1}"/>
              </a:ext>
            </a:extLst>
          </p:cNvPr>
          <p:cNvSpPr/>
          <p:nvPr/>
        </p:nvSpPr>
        <p:spPr>
          <a:xfrm>
            <a:off x="5400092" y="2531691"/>
            <a:ext cx="1800200" cy="936104"/>
          </a:xfrm>
          <a:prstGeom prst="stripedRightArrow">
            <a:avLst/>
          </a:prstGeom>
          <a:solidFill>
            <a:srgbClr val="FF003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96660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E5BE1-C930-C247-96D1-AAE330C0ABC6}"/>
              </a:ext>
            </a:extLst>
          </p:cNvPr>
          <p:cNvSpPr>
            <a:spLocks noGrp="1"/>
          </p:cNvSpPr>
          <p:nvPr>
            <p:ph type="title"/>
          </p:nvPr>
        </p:nvSpPr>
        <p:spPr/>
        <p:txBody>
          <a:bodyPr/>
          <a:lstStyle/>
          <a:p>
            <a:r>
              <a:rPr lang="en-US"/>
              <a:t>Wie ändern Wörter ihre Bedeutung?</a:t>
            </a:r>
          </a:p>
        </p:txBody>
      </p:sp>
      <p:sp>
        <p:nvSpPr>
          <p:cNvPr id="3" name="Footer Placeholder 2">
            <a:extLst>
              <a:ext uri="{FF2B5EF4-FFF2-40B4-BE49-F238E27FC236}">
                <a16:creationId xmlns:a16="http://schemas.microsoft.com/office/drawing/2014/main" id="{A7649D86-6B67-8444-B42B-F9F587D298A9}"/>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BCC277AF-445E-2146-A77C-1E8E20661FF8}"/>
              </a:ext>
            </a:extLst>
          </p:cNvPr>
          <p:cNvSpPr>
            <a:spLocks noGrp="1"/>
          </p:cNvSpPr>
          <p:nvPr>
            <p:ph type="sldNum" sz="quarter" idx="12"/>
          </p:nvPr>
        </p:nvSpPr>
        <p:spPr/>
        <p:txBody>
          <a:bodyPr/>
          <a:lstStyle/>
          <a:p>
            <a:fld id="{9D195BCC-3514-4B1B-9C18-24F3D67EC549}" type="slidenum">
              <a:rPr lang="de-DE" smtClean="0"/>
              <a:t>9</a:t>
            </a:fld>
            <a:endParaRPr lang="de-DE" dirty="0"/>
          </a:p>
        </p:txBody>
      </p:sp>
      <p:pic>
        <p:nvPicPr>
          <p:cNvPr id="4098" name="Picture 2" descr="Heart, Love, Red, Valentine, Romantic, Romance, Glossy">
            <a:extLst>
              <a:ext uri="{FF2B5EF4-FFF2-40B4-BE49-F238E27FC236}">
                <a16:creationId xmlns:a16="http://schemas.microsoft.com/office/drawing/2014/main" id="{1B634337-EC9E-3642-B2FD-55AB4A02D9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7502" y="1559654"/>
            <a:ext cx="2848996" cy="26812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241DA81-405D-694A-8A8B-58AEDCC18260}"/>
              </a:ext>
            </a:extLst>
          </p:cNvPr>
          <p:cNvSpPr txBox="1"/>
          <p:nvPr/>
        </p:nvSpPr>
        <p:spPr>
          <a:xfrm rot="20747271">
            <a:off x="4906865" y="3436447"/>
            <a:ext cx="4346272" cy="923330"/>
          </a:xfrm>
          <a:prstGeom prst="rect">
            <a:avLst/>
          </a:prstGeom>
          <a:noFill/>
        </p:spPr>
        <p:txBody>
          <a:bodyPr wrap="square" rtlCol="0">
            <a:spAutoFit/>
          </a:bodyPr>
          <a:lstStyle/>
          <a:p>
            <a:pPr algn="ctr"/>
            <a:r>
              <a:rPr lang="en-US" sz="5400" dirty="0" err="1">
                <a:solidFill>
                  <a:srgbClr val="C00000"/>
                </a:solidFill>
                <a:latin typeface="Ink Free" panose="03080402000500000000" pitchFamily="66" charset="0"/>
              </a:rPr>
              <a:t>Metapher</a:t>
            </a:r>
            <a:endParaRPr lang="en-US" sz="3600" dirty="0" err="1">
              <a:solidFill>
                <a:srgbClr val="C00000"/>
              </a:solidFill>
              <a:latin typeface="Ink Free" panose="03080402000500000000" pitchFamily="66" charset="0"/>
            </a:endParaRPr>
          </a:p>
        </p:txBody>
      </p:sp>
    </p:spTree>
    <p:extLst>
      <p:ext uri="{BB962C8B-B14F-4D97-AF65-F5344CB8AC3E}">
        <p14:creationId xmlns:p14="http://schemas.microsoft.com/office/powerpoint/2010/main" val="297952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6" presetClass="emph" presetSubtype="0" repeatCount="2000" fill="hold" nodeType="afterEffect">
                                  <p:stCondLst>
                                    <p:cond delay="0"/>
                                  </p:stCondLst>
                                  <p:childTnLst>
                                    <p:animEffect transition="out" filter="fade">
                                      <p:cBhvr>
                                        <p:cTn id="11" dur="500" tmFilter="0, 0; .2, .5; .8, .5; 1, 0"/>
                                        <p:tgtEl>
                                          <p:spTgt spid="4098"/>
                                        </p:tgtEl>
                                      </p:cBhvr>
                                    </p:animEffect>
                                    <p:animScale>
                                      <p:cBhvr>
                                        <p:cTn id="12" dur="250" autoRev="1" fill="hold"/>
                                        <p:tgtEl>
                                          <p:spTgt spid="4098"/>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HHU_PPT_Vorlage">
  <a:themeElements>
    <a:clrScheme name="HHU">
      <a:dk1>
        <a:sysClr val="windowText" lastClr="000000"/>
      </a:dk1>
      <a:lt1>
        <a:sysClr val="window" lastClr="FFFFFF"/>
      </a:lt1>
      <a:dk2>
        <a:srgbClr val="006AB3"/>
      </a:dk2>
      <a:lt2>
        <a:srgbClr val="CCCCCC"/>
      </a:lt2>
      <a:accent1>
        <a:srgbClr val="003964"/>
      </a:accent1>
      <a:accent2>
        <a:srgbClr val="57BAB1"/>
      </a:accent2>
      <a:accent3>
        <a:srgbClr val="EE7F00"/>
      </a:accent3>
      <a:accent4>
        <a:srgbClr val="BE0A26"/>
      </a:accent4>
      <a:accent5>
        <a:srgbClr val="8CB110"/>
      </a:accent5>
      <a:accent6>
        <a:srgbClr val="B5CBD6"/>
      </a:accent6>
      <a:hlink>
        <a:srgbClr val="AEABAB"/>
      </a:hlink>
      <a:folHlink>
        <a:srgbClr val="D0CECE"/>
      </a:folHlink>
    </a:clrScheme>
    <a:fontScheme name="HH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rgbClr val="FF0000"/>
          </a:solidFill>
        </a:ln>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000" dirty="0" err="1" smtClean="0"/>
        </a:defPPr>
      </a:lstStyle>
    </a:txDef>
  </a:objectDefaults>
  <a:extraClrSchemeLst/>
  <a:extLst>
    <a:ext uri="{05A4C25C-085E-4340-85A3-A5531E510DB2}">
      <thm15:themeFamily xmlns:thm15="http://schemas.microsoft.com/office/thememl/2012/main" name="PowerPoint_Master_HHU_191127.potx" id="{F3938B69-4255-4D03-9129-AB257F1BA87B}" vid="{D92A2462-9914-4D52-BB8D-CB7AB4739413}"/>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HHU_PPT_Vorlage</Template>
  <TotalTime>6870</TotalTime>
  <Words>3388</Words>
  <Application>Microsoft Macintosh PowerPoint</Application>
  <PresentationFormat>Custom</PresentationFormat>
  <Paragraphs>571</Paragraphs>
  <Slides>56</Slides>
  <Notes>14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Bradley Hand</vt:lpstr>
      <vt:lpstr>Calibri</vt:lpstr>
      <vt:lpstr>Courier</vt:lpstr>
      <vt:lpstr>Ink Free</vt:lpstr>
      <vt:lpstr>Wingdings 2</vt:lpstr>
      <vt:lpstr>HHU_PPT_Vorlage</vt:lpstr>
      <vt:lpstr>PowerPoint Presentation</vt:lpstr>
      <vt:lpstr>Überblick</vt:lpstr>
      <vt:lpstr>Synchronie und Diachronie</vt:lpstr>
      <vt:lpstr>geil</vt:lpstr>
      <vt:lpstr>Semantischer Wandel</vt:lpstr>
      <vt:lpstr>Form und Bedeutung</vt:lpstr>
      <vt:lpstr>PowerPoint Presentation</vt:lpstr>
      <vt:lpstr>Flüsterpost</vt:lpstr>
      <vt:lpstr>Wie ändern Wörter ihre Bedeutung?</vt:lpstr>
      <vt:lpstr>Wie ändern Wörter ihre Bedeutung?</vt:lpstr>
      <vt:lpstr>Beispiel: Kopf</vt:lpstr>
      <vt:lpstr>Beispiel: Kopf</vt:lpstr>
      <vt:lpstr>Typen des Bedeutungswandels</vt:lpstr>
      <vt:lpstr>Beispiel: Kopf</vt:lpstr>
      <vt:lpstr>Beispiel: Kopf</vt:lpstr>
      <vt:lpstr>Wie ändern Wörter ihre Bedeutung?</vt:lpstr>
      <vt:lpstr>Beispiel: Bein</vt:lpstr>
      <vt:lpstr>Konnotation und Denotation</vt:lpstr>
      <vt:lpstr>Konnotation und Denotation</vt:lpstr>
      <vt:lpstr>Pejorisierung und Meliorisierung</vt:lpstr>
      <vt:lpstr>Pejorisierung und Meliorisierung</vt:lpstr>
      <vt:lpstr>Fazit</vt:lpstr>
      <vt:lpstr>Pragmatischer Wandel</vt:lpstr>
      <vt:lpstr>Beispiel Anredewandel</vt:lpstr>
      <vt:lpstr>Beispiel Anredewandel</vt:lpstr>
      <vt:lpstr>Erklärungsansatz: Face-Theorie</vt:lpstr>
      <vt:lpstr>Erklärungsansatz: Face-Theorie</vt:lpstr>
      <vt:lpstr>Pragmatischer Wandel</vt:lpstr>
      <vt:lpstr>PowerPoint Presentation</vt:lpstr>
      <vt:lpstr>Grammatikalisierung</vt:lpstr>
      <vt:lpstr>Was ist Grammatikalisierung?</vt:lpstr>
      <vt:lpstr>Was ist Grammatikalisierung?</vt:lpstr>
      <vt:lpstr>Was ist Grammatikalisierung?</vt:lpstr>
      <vt:lpstr>Was ist Grammatikalisierung?</vt:lpstr>
      <vt:lpstr>Was ist Grammatikalisierung?</vt:lpstr>
      <vt:lpstr>Was ist Grammatikalisierung?</vt:lpstr>
      <vt:lpstr>Beispiel: Entstehung der schwachen Verben (Auxiliarisierungsthese)</vt:lpstr>
      <vt:lpstr>Beispiel: Entstehung der schwachen Verben (Auxiliarisierungsthese)</vt:lpstr>
      <vt:lpstr>Beispiel: weil auf dem Weg zur Diskurspartikel</vt:lpstr>
      <vt:lpstr>Belege aus DGD</vt:lpstr>
      <vt:lpstr>Belege aus DGD</vt:lpstr>
      <vt:lpstr>Beispiel</vt:lpstr>
      <vt:lpstr>Beispiel</vt:lpstr>
      <vt:lpstr>Exkurs: Wie wurde weil eigentlich zur (kausalen) Subjunktion?</vt:lpstr>
      <vt:lpstr>weil: Eine Subjunktion entsteht</vt:lpstr>
      <vt:lpstr>weil: Eine Subjunktion entsteht</vt:lpstr>
      <vt:lpstr>weil: Eine Subjunktion entsteht</vt:lpstr>
      <vt:lpstr>weil: Von der Subjunktion zum Diskursmarker</vt:lpstr>
      <vt:lpstr>Exkurs: während</vt:lpstr>
      <vt:lpstr>Exkurs: während</vt:lpstr>
      <vt:lpstr>weil: Von der Subjunktion zum Diskursmarker</vt:lpstr>
      <vt:lpstr>Beispiel aus DGD</vt:lpstr>
      <vt:lpstr>Grammatikalisierung oder Pragmatikalisierung?</vt:lpstr>
      <vt:lpstr>Fazit</vt:lpstr>
      <vt:lpstr>Literatur</vt:lpstr>
      <vt:lpstr>Vielen Dank!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dc:title>
  <dc:creator>Microsoft Office User</dc:creator>
  <cp:lastModifiedBy>Stefan Hartmann</cp:lastModifiedBy>
  <cp:revision>311</cp:revision>
  <dcterms:created xsi:type="dcterms:W3CDTF">2020-09-16T09:44:36Z</dcterms:created>
  <dcterms:modified xsi:type="dcterms:W3CDTF">2021-12-24T15:23:56Z</dcterms:modified>
</cp:coreProperties>
</file>