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725" r:id="rId2"/>
  </p:sldMasterIdLst>
  <p:notesMasterIdLst>
    <p:notesMasterId r:id="rId54"/>
  </p:notesMasterIdLst>
  <p:sldIdLst>
    <p:sldId id="256" r:id="rId3"/>
    <p:sldId id="312" r:id="rId4"/>
    <p:sldId id="589" r:id="rId5"/>
    <p:sldId id="317" r:id="rId6"/>
    <p:sldId id="316" r:id="rId7"/>
    <p:sldId id="266" r:id="rId8"/>
    <p:sldId id="353" r:id="rId9"/>
    <p:sldId id="297" r:id="rId10"/>
    <p:sldId id="270" r:id="rId11"/>
    <p:sldId id="321" r:id="rId12"/>
    <p:sldId id="334" r:id="rId13"/>
    <p:sldId id="577" r:id="rId14"/>
    <p:sldId id="323" r:id="rId15"/>
    <p:sldId id="324" r:id="rId16"/>
    <p:sldId id="285" r:id="rId17"/>
    <p:sldId id="273" r:id="rId18"/>
    <p:sldId id="333" r:id="rId19"/>
    <p:sldId id="275" r:id="rId20"/>
    <p:sldId id="320" r:id="rId21"/>
    <p:sldId id="325" r:id="rId22"/>
    <p:sldId id="326" r:id="rId23"/>
    <p:sldId id="327" r:id="rId24"/>
    <p:sldId id="272" r:id="rId25"/>
    <p:sldId id="267" r:id="rId26"/>
    <p:sldId id="578" r:id="rId27"/>
    <p:sldId id="579" r:id="rId28"/>
    <p:sldId id="581" r:id="rId29"/>
    <p:sldId id="583" r:id="rId30"/>
    <p:sldId id="582" r:id="rId31"/>
    <p:sldId id="328" r:id="rId32"/>
    <p:sldId id="329" r:id="rId33"/>
    <p:sldId id="330" r:id="rId34"/>
    <p:sldId id="331" r:id="rId35"/>
    <p:sldId id="332" r:id="rId36"/>
    <p:sldId id="585" r:id="rId37"/>
    <p:sldId id="586" r:id="rId38"/>
    <p:sldId id="257" r:id="rId39"/>
    <p:sldId id="309" r:id="rId40"/>
    <p:sldId id="584" r:id="rId41"/>
    <p:sldId id="319" r:id="rId42"/>
    <p:sldId id="588" r:id="rId43"/>
    <p:sldId id="268" r:id="rId44"/>
    <p:sldId id="276" r:id="rId45"/>
    <p:sldId id="278" r:id="rId46"/>
    <p:sldId id="591" r:id="rId47"/>
    <p:sldId id="280" r:id="rId48"/>
    <p:sldId id="281" r:id="rId49"/>
    <p:sldId id="594" r:id="rId50"/>
    <p:sldId id="593" r:id="rId51"/>
    <p:sldId id="315" r:id="rId52"/>
    <p:sldId id="279" r:id="rId53"/>
  </p:sldIdLst>
  <p:sldSz cx="9144000" cy="5149850"/>
  <p:notesSz cx="6858000" cy="9144000"/>
  <p:defaultTextStyle>
    <a:defPPr>
      <a:defRPr lang="de-DE"/>
    </a:defPPr>
    <a:lvl1pPr marL="0" algn="l" defTabSz="686074" rtl="0" eaLnBrk="1" latinLnBrk="0" hangingPunct="1">
      <a:defRPr sz="1351" kern="1200">
        <a:solidFill>
          <a:schemeClr val="tx1"/>
        </a:solidFill>
        <a:latin typeface="+mn-lt"/>
        <a:ea typeface="+mn-ea"/>
        <a:cs typeface="+mn-cs"/>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3"/>
    <a:srgbClr val="FF0030"/>
    <a:srgbClr val="DD875A"/>
    <a:srgbClr val="FFFF00"/>
    <a:srgbClr val="CCDDE7"/>
    <a:srgbClr val="DAE5EA"/>
    <a:srgbClr val="DAE5EB"/>
    <a:srgbClr val="B6CB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06" autoAdjust="0"/>
    <p:restoredTop sz="90290" autoAdjust="0"/>
  </p:normalViewPr>
  <p:slideViewPr>
    <p:cSldViewPr showGuides="1">
      <p:cViewPr varScale="1">
        <p:scale>
          <a:sx n="106" d="100"/>
          <a:sy n="106" d="100"/>
        </p:scale>
        <p:origin x="800" y="176"/>
      </p:cViewPr>
      <p:guideLst/>
    </p:cSldViewPr>
  </p:slideViewPr>
  <p:outlineViewPr>
    <p:cViewPr>
      <p:scale>
        <a:sx n="33" d="100"/>
        <a:sy n="33" d="100"/>
      </p:scale>
      <p:origin x="0" y="-9336"/>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70" d="100"/>
          <a:sy n="70" d="100"/>
        </p:scale>
        <p:origin x="241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39.244"/>
    </inkml:context>
    <inkml:brush xml:id="br0">
      <inkml:brushProperty name="width" value="0.08571" units="cm"/>
      <inkml:brushProperty name="height" value="0.08571" units="cm"/>
      <inkml:brushProperty name="color" value="#E71224"/>
    </inkml:brush>
  </inkml:definitions>
  <inkml:trace contextRef="#ctx0" brushRef="#br0">0 116 7623,'0'-5'-540,"0"2"450,0 3 90,0-4-90,0 3 270,0-2-180,0-1 360,0 3-360,8-3 90,-6 4 0,5 0-90,-7 0 0,15 0 0,-12 0 90,19 0-90,-5 0-180,8 8 180,1-3 0,-2 3-90,-8-4 90,-6 0 0,4-3-90,-12 2 180,5-3-90,8 4 0,-11-3 90,10 2-180,-14-3 180,8 0-90,-6 0 0,12 0 0,-12 0 90,13-3 0,-13-2-90,12 1 0,-12 0 0,13 4 0,-13 0 0,12 0-90,-12 0-90,13 0 180,-13 0-90,12 0 90,-12 0-90,20-4 90,-11 0 0,5-1 0,-1-2 180,2 2-180,-6 1 180,11 0-180,-21 4-90,21 4 90,-18-3 0,18 6-90,-13-6 90,8 3 0,-1-4-90,1 0 180,-1 0-90,8 0-90,-6 0 90,-1 0 0,-2 0 0,1-4 0,-5 3 90,18-3-90,-25 1 0,25-2 180,-18 0-180,6 2 0,-3 3-90,3 0 180,1 0-360,-1 0 270,-3 0 0,-12 0 0,13 0 90,-6 0-90,8 0 90,6 0-90,-12 0-180,11 0 180,-12 0-450,28-4 450,-16 3-90,9-6 180,-16 6 0,-6-6-180,8 6 540,6-14-270,-12 12-90,19-11 90,-27 13-180,19-3 89,-20 4-448,13 4 269,-6 4-90,0-2 90,6 8 0,-13-12 180,12 6-180,-12-8 270,13 0 0,-6 0-180,7 0 0,1 0 90,7-4-180,-6 3 90,-1-3-90,-3 4-90,3 0 180,-6 0 0,18 0 0,-25 0 90,32 0-180,-15 0 180,12 0-90,-10 0 0,9-4-90,-5 0 90,6-1 0,-9 2-90,7-5 90,-18 6 90,31-8-180,-24 5 270,6 0-180,-4 2 0,-21 3 270,21 0-180,-11 0-90,13 0 0,7 7 0,-10-1-630,17 5 630,-27-2 0,11-1 0,-13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8:04.110"/>
    </inkml:context>
    <inkml:brush xml:id="br0">
      <inkml:brushProperty name="width" value="0.08571" units="cm"/>
      <inkml:brushProperty name="height" value="0.08571" units="cm"/>
      <inkml:brushProperty name="color" value="#E71224"/>
    </inkml:brush>
  </inkml:definitions>
  <inkml:trace contextRef="#ctx0" brushRef="#br0">17 272 7533,'-7'-12'-180,"5"7"180,-5-6-180,7 6 180,0 1 0,0 0-270,0 1 270,0 2-360,0-3 540,7 4-90,-5 0-90,5 0 450,-7 0 0,0 0-181,8 0 1,1 0 0,7-7-360,-6 1 90,4-6-90,3-7 0,8 4 0,8-9-90,8-3 90,-14 8 90,34-24 0,-23 23 0,26-11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54.223"/>
    </inkml:context>
    <inkml:brush xml:id="br0">
      <inkml:brushProperty name="width" value="0.08571" units="cm"/>
      <inkml:brushProperty name="height" value="0.08571" units="cm"/>
      <inkml:brushProperty name="color" value="#E71224"/>
    </inkml:brush>
  </inkml:definitions>
  <inkml:trace contextRef="#ctx0" brushRef="#br0">33 17 7533,'-16'-4'-90,"7"3"360,1-6-720,8 6 270,0-3-180,0 12 450,8-7-270,1 21 180,7-14-360,-6 26 270,4-18 90,-5 26 0,1-18 0,-3 11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54.478"/>
    </inkml:context>
    <inkml:brush xml:id="br0">
      <inkml:brushProperty name="width" value="0.08571" units="cm"/>
      <inkml:brushProperty name="height" value="0.08571" units="cm"/>
      <inkml:brushProperty name="color" value="#E71224"/>
    </inkml:brush>
  </inkml:definitions>
  <inkml:trace contextRef="#ctx0" brushRef="#br0">149 0 7533,'-41'71'0,"-1"0"0,9-14 0,0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54.655"/>
    </inkml:context>
    <inkml:brush xml:id="br0">
      <inkml:brushProperty name="width" value="0.08571" units="cm"/>
      <inkml:brushProperty name="height" value="0.08571" units="cm"/>
      <inkml:brushProperty name="color" value="#E71224"/>
    </inkml:brush>
  </inkml:definitions>
  <inkml:trace contextRef="#ctx0" brushRef="#br0">148 0 7533,'-23'9'-90,"12"-1"270,-11 0-540,12 4 270,1-3-540,-5 18 360,12-8 180,-13 10 90,6 5 0,-7-10 0,-1 12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54.893"/>
    </inkml:context>
    <inkml:brush xml:id="br0">
      <inkml:brushProperty name="width" value="0.08571" units="cm"/>
      <inkml:brushProperty name="height" value="0.08571" units="cm"/>
      <inkml:brushProperty name="color" value="#E71224"/>
    </inkml:brush>
  </inkml:definitions>
  <inkml:trace contextRef="#ctx0" brushRef="#br0">264 0 7533,'-73'21'0,"0"-1"0,14-3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55.239"/>
    </inkml:context>
    <inkml:brush xml:id="br0">
      <inkml:brushProperty name="width" value="0.08571" units="cm"/>
      <inkml:brushProperty name="height" value="0.08571" units="cm"/>
      <inkml:brushProperty name="color" value="#E71224"/>
    </inkml:brush>
  </inkml:definitions>
  <inkml:trace contextRef="#ctx0" brushRef="#br0">198 0 7533,'-60'12'-23,"-10"5"1,41-3-1,-10 1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55.282"/>
    </inkml:context>
    <inkml:brush xml:id="br0">
      <inkml:brushProperty name="width" value="0.08571" units="cm"/>
      <inkml:brushProperty name="height" value="0.08571" units="cm"/>
      <inkml:brushProperty name="color" value="#E71224"/>
    </inkml:brush>
  </inkml:definitions>
  <inkml:trace contextRef="#ctx0" brushRef="#br0">198 0 7533,'-97'11'179,"20"-4"1,53 8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55.625"/>
    </inkml:context>
    <inkml:brush xml:id="br0">
      <inkml:brushProperty name="width" value="0.08571" units="cm"/>
      <inkml:brushProperty name="height" value="0.08571" units="cm"/>
      <inkml:brushProperty name="color" value="#E71224"/>
    </inkml:brush>
  </inkml:definitions>
  <inkml:trace contextRef="#ctx0" brushRef="#br0">182 59 7533,'-49'-16'67,"-8"2"1,20-3-1,-1 5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55.678"/>
    </inkml:context>
    <inkml:brush xml:id="br0">
      <inkml:brushProperty name="width" value="0.08571" units="cm"/>
      <inkml:brushProperty name="height" value="0.08571" units="cm"/>
      <inkml:brushProperty name="color" value="#E71224"/>
    </inkml:brush>
  </inkml:definitions>
  <inkml:trace contextRef="#ctx0" brushRef="#br0">248 0 7533,'-61'1'-360,"-1"1"0,-31 3 0,62 12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8:06.313"/>
    </inkml:context>
    <inkml:brush xml:id="br0">
      <inkml:brushProperty name="width" value="0.08571" units="cm"/>
      <inkml:brushProperty name="height" value="0.08571" units="cm"/>
      <inkml:brushProperty name="color" value="#E71224"/>
    </inkml:brush>
  </inkml:definitions>
  <inkml:trace contextRef="#ctx0" brushRef="#br0">50 99 7533,'7'-41'1889,"-5"14"-2519,13 5 630,-6 17 0,0 2-989,20 3 899,-16 0-270,18 3 90,0 9 90,-10 2-540,32 31 720,-39-22-89,23 23 178,-35-28 1,-17 24 0,2-24 90,-40 38 90,24-31-90,-33 30-180,18-12 0,-6-1 0,24-3 90,12-17-360,6 9 270,7-16-90,-7 4 90,16-7-360,1 5 360,7-3 0,1 5 0,-8-10 0,-2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41.887"/>
    </inkml:context>
    <inkml:brush xml:id="br0">
      <inkml:brushProperty name="width" value="0.08571" units="cm"/>
      <inkml:brushProperty name="height" value="0.08571" units="cm"/>
      <inkml:brushProperty name="color" value="#E71224"/>
    </inkml:brush>
  </inkml:definitions>
  <inkml:trace contextRef="#ctx0" brushRef="#br0">330 109 6903,'-9'0'-899,"1"0"1078,8 3-268,0-2-1,8 3 90,-6-1-180,5-2 360,0 3-180,-5-4 90,5 4 89,-7-3 451,0 2-450,-7-3 0,5 0-90,-5 0 0,7 0-90,-7 0 90,5 0-270,-20 0 270,18 0 0,-32 0-90,30 0 0,-23 0 90,27 4-180,-27 1 90,16 3-90,-18 0 90,21-3 0,-4 6 0,5-6 0,-1 3-90,-4 3 90,5 2-90,-8 1 180,1 9-90,6-13 0,3 2 180,7-5 0,-7-2-180,5-1 0,-13 4 90,13-8-90,-5 15 0,7-5 0,0 7-90,0-6 90,0 20 0,0-17 0,0 23 0,0-23 179,0 13-179,7-12 90,3 19-90,-1-22 90,-2 14-90,0-16 0,-5 9-90,6-9 90,-8 2 90,0-5-270,7 1 180,-5 2 0,12 1 0,-12-6-89,6-2 89,-1 1 0,-5-3 0,5 3 0,-7 0 0,15 0 0,-12 1 89,19 2-89,-12-6 90,13 7-90,-4-7 0,5 2 0,-15-3 0,13 0-90,-11 0 90,5-3 0,-8 2 0,13-14 0,-8 8 0,18-8 0,-21 10-89,19-6 89,-24 6-180,32-11 180,-26 10 0,6-5 0,-3 3 90,3-16 89,-6 5-89,11-12-90,-20 17 360,5-19-450,-7 16 180,0-14-180,0 14 90,0-7 0,-7 6 0,5-2 0,-6 4 90,1-7-90,5 7 90,-5-11-90,0 11 0,-3-23 0,1 13 0,2-9 90,0 5 0,5 14-90,-13-12-90,6 12-360,-8 11 91,-6-6 179,12 6-720,-26-3 450,17 0 450,-6 3 0,-3-2 0,11 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8:06.535"/>
    </inkml:context>
    <inkml:brush xml:id="br0">
      <inkml:brushProperty name="width" value="0.08571" units="cm"/>
      <inkml:brushProperty name="height" value="0.08571" units="cm"/>
      <inkml:brushProperty name="color" value="#E71224"/>
    </inkml:brush>
  </inkml:definitions>
  <inkml:trace contextRef="#ctx0" brushRef="#br0">17 9 7533,'-11'-5'0,"5"2"0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8:06.983"/>
    </inkml:context>
    <inkml:brush xml:id="br0">
      <inkml:brushProperty name="width" value="0.08571" units="cm"/>
      <inkml:brushProperty name="height" value="0.08571" units="cm"/>
      <inkml:brushProperty name="color" value="#E71224"/>
    </inkml:brush>
  </inkml:definitions>
  <inkml:trace contextRef="#ctx0" brushRef="#br0">116 1 7533,'-21'87'0,"0"1"0,0 0 0,4-17 0,-1 1 0,0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8:07.049"/>
    </inkml:context>
    <inkml:brush xml:id="br0">
      <inkml:brushProperty name="width" value="0.08571" units="cm"/>
      <inkml:brushProperty name="height" value="0.08571" units="cm"/>
      <inkml:brushProperty name="color" value="#E71224"/>
    </inkml:brush>
  </inkml:definitions>
  <inkml:trace contextRef="#ctx0" brushRef="#br0">67 5 7533,'-33'-4'-420,"14"4"0,5 4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8:07.672"/>
    </inkml:context>
    <inkml:brush xml:id="br0">
      <inkml:brushProperty name="width" value="0.08571" units="cm"/>
      <inkml:brushProperty name="height" value="0.08571" units="cm"/>
      <inkml:brushProperty name="color" value="#E71224"/>
    </inkml:brush>
  </inkml:definitions>
  <inkml:trace contextRef="#ctx0" brushRef="#br0">0 67 7533,'24'-35'-900,"-5"11"900,4 17 0,1 11 90,-5 0-180,4 1-180,1 6 90,-5-2 270,-3 4-180,-1-1 180,-6 4-90,0-3 360,-9 4-270,-2-5 270,-20 11-270,11-11 0,-13 21 0,15-18-270,-13 24 180,11-19-630,-5 33 360,8-35 270,8 31 0,8-37 0,1 14 0,7-13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8:07.875"/>
    </inkml:context>
    <inkml:brush xml:id="br0">
      <inkml:brushProperty name="width" value="0.08571" units="cm"/>
      <inkml:brushProperty name="height" value="0.08571" units="cm"/>
      <inkml:brushProperty name="color" value="#E71224"/>
    </inkml:brush>
  </inkml:definitions>
  <inkml:trace contextRef="#ctx0" brushRef="#br0">50 8 7533,'-28'-5'0,"6"2"0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47.039"/>
    </inkml:context>
    <inkml:brush xml:id="br0">
      <inkml:brushProperty name="width" value="0.08571" units="cm"/>
      <inkml:brushProperty name="height" value="0.08571" units="cm"/>
      <inkml:brushProperty name="color" value="#E71224"/>
    </inkml:brush>
  </inkml:definitions>
  <inkml:trace contextRef="#ctx0" brushRef="#br0">479 165 7533,'-19'-9'-990,"5"-2"990,14 10 0,0-3 0,0 1-180,-8-2 180,7 1-90,-7-4 90,8 7 0,0-6 0,0 6 90,0-2-180,0-1 270,8 3 0,-7-6-90,7 6-90,-1-7 270,2 4-270,0-1 90,13-6-90,-11 9 90,20-9-180,-20 7 0,26-8 90,-24 6 0,25-5 0,-27 10 0,33-6-90,-29 6 90,31-6 0,-28 6 0,21-3 0,-26 4 0,23 0 0,-25 0 0,20 4 0,-12 1 0,-3 3 0,-1-4 0,-6 11 0,7-12-90,-6 15 90,4-16-90,-5 20 90,1-18 0,-3 17 0,-7-15 0,0 13 90,0-9-180,0 13 180,0-13-90,0 13 0,0-13 0,-7 21 0,-3-19 0,1 18 0,-5-20 0,4 20 0,-6-18 0,7 15 0,1-18 0,1 3 0,5-4 0,-12 4 0,4-3 0,1 3 0,2-4 0,0 4-90,-10 8 90,6-5 0,-11 4 0,13-11 0,-7 8 90,6-10 0,-12 13-90,19-17 0,-27 12 0,19-8 0,-5 6 0,1-8 0,-1 11 0,5-12 0,-19 11 0,27-9 0,-19 3 0,20 0 0,-20 4 0,11-6 0,-20 5 0,20-10 0,-19 10 90,19-9-90,-5 5 0,1-7 90,-1 4-180,5-4 90,-26 8 0,24-4 0,-18 1 0,15 2 0,-8 1 0,13-2 0,-18 5 0,25-7 0,-25 8 90,18-6-90,-13 5 90,15-10-90,-6 6 0,13-6 90,-13 10-90,6-9 0,-7 9 0,7-7-90,-6 9 90,13-8-180,-13 6 180,14-10-90,-7 10 0,8-9 0,0 5 0,0-7 0,0 0 90,0 4-90,0-3 90,0 2 0,0 1 0,0-3 90,0 3-90,-7-4 0,5 0 0,-5 0 0,-1 0 0,7 0 0,-7 0 0,8 3 0,0-2 0,-7 3 0,-2-4-180,0 3 180,-6-2 0,13 3-90,-5-4 90,7 4 0,0-3-90,0 2 1,-7-3-91,5 4 90,-6-3 90,8 2 0,0 1 0,0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47.774"/>
    </inkml:context>
    <inkml:brush xml:id="br0">
      <inkml:brushProperty name="width" value="0.08571" units="cm"/>
      <inkml:brushProperty name="height" value="0.08571" units="cm"/>
      <inkml:brushProperty name="color" value="#E71224"/>
    </inkml:brush>
  </inkml:definitions>
  <inkml:trace contextRef="#ctx0" brushRef="#br0">33 9 7533,'-9'-4'270,"2"4"-91,7-4-1168,0 4 899,0 7 0,0-1 90,0 2-180,0-1 270,7 1 90,-5 2-180,5 9 90,-7-9 270,0 13-360,0-13 180,-7 17-90,5-16-90,-5 19 0,7-15-90,-7 16 90,5-17-180,-6 13 90,8-21 90,0 13 0,0-18 0,0 7 0,0-8 180,0 0 0,8 0-90,-6-4 0,5 3-90,8-6 0,-4 2-90,27-3 0,-18 0-180,26 3 180,-26-2-90,11 6-180,-14-2-539,14 3 899,-11 0 0,19 0 0,-28 0 0,3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53.141"/>
    </inkml:context>
    <inkml:brush xml:id="br0">
      <inkml:brushProperty name="width" value="0.08571" units="cm"/>
      <inkml:brushProperty name="height" value="0.08571" units="cm"/>
      <inkml:brushProperty name="color" value="#E71224"/>
    </inkml:brush>
  </inkml:definitions>
  <inkml:trace contextRef="#ctx0" brushRef="#br0">446 50 7533,'-8'-13'-540,"6"1"630,-5 7-90,7 1-540,0 4 360,0-3 90,0 2 0,0-3 180,-7 4 180,-2 0-360,-1 0 270,3 0-90,-8 0-90,4 0 180,-5 0 90,-6 0 90,-4 0-360,-1 0 90,3 0-90,2 4-90,4 0 0,-1 1 90,-3 10-90,13-12 0,-15 19 90,13-16 180,-18 17-180,25-13 90,-10 5 0,6-3-90,7-6 0,-7 5 90,1 1 0,-2 5-90,-8 15 0,8-13 0,2 4 0,-1-7 89,7-6-89,-7 5 0,8-3 0,0 1 90,0 4-180,0 3 180,0-6-180,0 1 90,0-3 0,0-3 0,0 7 0,0-3 0,0-1 0,0 4 180,8-10-90,-7 8-90,7-8 0,-1 9 90,-5-9-90,13 5-90,-14-7 90,14 5 0,-13-1 0,5-4 0,1 7 0,1-9 0,0 9-90,6-6 90,-14 3 0,14 0 0,-13 1 0,5-5 0,1 3 0,1-6 0,0 6 0,-2-6 0,1 7 0,1-7 90,7 3-90,-7-4 0,13 0 0,-11 0 0,6 0-180,5-8 180,-18 6 0,17-9 0,-4 7 0,-6-4 0,18-5 0,-18 8 0,6-2-90,5-1 90,-19 7 0,19-10 0,-20 6 90,13-3-90,-13 3 0,12-2 0,-12 6 90,6-6-90,-8 2 0,0-3 0,0 3 0,7 1 0,-5 1 0,5-2 90,-7-3-90,0 4 90,0 0-90,0 0 90,0 0 0,0-4-90,7-1 90,-5-3-270,6-1 180,-1 4 0,-5-2 0,5 7 0,-7-8 0,0-1 0,0 0 0,0 1 0,0 4 0,0 0 0,0-8-90,0 10 90,0-9 0,0 7 0,0-2 0,0-1 0,0 2 0,0 1 0,0-4 0,0 3 180,0-3 0,0 4-90,0-4-90,-7 7 0,5-6 0,-13 2 0,13-4 0,-5-3 0,0 0-90,5-1 90,-5 4-90,-1-2 180,-1 2-90,0 0 0,-6-6 0,13 12-270,-20-11 90,19 16 180,-12-5-359,15 7 179,-7 0-540,5 0 720,-5 0 0,-1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56.045"/>
    </inkml:context>
    <inkml:brush xml:id="br0">
      <inkml:brushProperty name="width" value="0.08571" units="cm"/>
      <inkml:brushProperty name="height" value="0.08571" units="cm"/>
      <inkml:brushProperty name="color" value="#E71224"/>
    </inkml:brush>
  </inkml:definitions>
  <inkml:trace contextRef="#ctx0" brushRef="#br0">264 4 7533,'-49'-3'-203,"-38"13"1,36-8-1,-26 14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56.096"/>
    </inkml:context>
    <inkml:brush xml:id="br0">
      <inkml:brushProperty name="width" value="0.08571" units="cm"/>
      <inkml:brushProperty name="height" value="0.08571" units="cm"/>
      <inkml:brushProperty name="color" value="#E71224"/>
    </inkml:brush>
  </inkml:definitions>
  <inkml:trace contextRef="#ctx0" brushRef="#br0">281 1 7533,'-72'13'-108,"1"-1"0,8-1 0,12 2 0,27 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7:56.438"/>
    </inkml:context>
    <inkml:brush xml:id="br0">
      <inkml:brushProperty name="width" value="0.08571" units="cm"/>
      <inkml:brushProperty name="height" value="0.08571" units="cm"/>
      <inkml:brushProperty name="color" value="#E71224"/>
    </inkml:brush>
  </inkml:definitions>
  <inkml:trace contextRef="#ctx0" brushRef="#br0">116 33 7533,'-40'-12'-90,"12"3"0,-3 1 0,14 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3T07:38:03.526"/>
    </inkml:context>
    <inkml:brush xml:id="br0">
      <inkml:brushProperty name="width" value="0.08571" units="cm"/>
      <inkml:brushProperty name="height" value="0.08571" units="cm"/>
      <inkml:brushProperty name="color" value="#E71224"/>
    </inkml:brush>
  </inkml:definitions>
  <inkml:trace contextRef="#ctx0" brushRef="#br0">0 0 7173,'0'5'90,"0"2"-180,0-2 90,0 3-180,8 11 180,1-8-180,0 16 0,6-13 90,-13 6 90,5-8-270,-7 4 270,15 8 0,-12-5 0,12 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E4EA47C3-D6D1-45C7-B7EF-A1183D105D1C}" type="slidenum">
              <a:rPr lang="de-DE" smtClean="0"/>
              <a:pPr/>
              <a:t>‹#›</a:t>
            </a:fld>
            <a:endParaRPr lang="de-DE" dirty="0"/>
          </a:p>
        </p:txBody>
      </p:sp>
      <p:sp>
        <p:nvSpPr>
          <p:cNvPr id="8" name="Folienbildplatzhalter 7">
            <a:extLst>
              <a:ext uri="{FF2B5EF4-FFF2-40B4-BE49-F238E27FC236}">
                <a16:creationId xmlns:a16="http://schemas.microsoft.com/office/drawing/2014/main" id="{B136A2F5-BC7E-47DC-9ED9-95EE5B00A2BB}"/>
              </a:ext>
            </a:extLst>
          </p:cNvPr>
          <p:cNvSpPr>
            <a:spLocks noGrp="1" noRot="1" noChangeAspect="1"/>
          </p:cNvSpPr>
          <p:nvPr>
            <p:ph type="sldImg" idx="2"/>
          </p:nvPr>
        </p:nvSpPr>
        <p:spPr>
          <a:xfrm>
            <a:off x="202279" y="467544"/>
            <a:ext cx="6490831" cy="3655323"/>
          </a:xfrm>
          <a:prstGeom prst="rect">
            <a:avLst/>
          </a:prstGeom>
          <a:noFill/>
          <a:ln w="12700">
            <a:solidFill>
              <a:schemeClr val="bg2"/>
            </a:solidFill>
          </a:ln>
        </p:spPr>
        <p:txBody>
          <a:bodyPr vert="horz" lIns="91440" tIns="45720" rIns="91440" bIns="45720" rtlCol="0" anchor="ctr"/>
          <a:lstStyle/>
          <a:p>
            <a:endParaRPr lang="de-DE"/>
          </a:p>
        </p:txBody>
      </p:sp>
      <p:sp>
        <p:nvSpPr>
          <p:cNvPr id="10" name="Notizenplatzhalter 9">
            <a:extLst>
              <a:ext uri="{FF2B5EF4-FFF2-40B4-BE49-F238E27FC236}">
                <a16:creationId xmlns:a16="http://schemas.microsoft.com/office/drawing/2014/main" id="{16E3EB76-4D08-4C50-98FE-43C6F5867AB7}"/>
              </a:ext>
            </a:extLst>
          </p:cNvPr>
          <p:cNvSpPr>
            <a:spLocks noGrp="1"/>
          </p:cNvSpPr>
          <p:nvPr>
            <p:ph type="body" sz="quarter" idx="3"/>
          </p:nvPr>
        </p:nvSpPr>
        <p:spPr>
          <a:xfrm>
            <a:off x="202279" y="4400550"/>
            <a:ext cx="6490831"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39692584"/>
      </p:ext>
    </p:extLst>
  </p:cSld>
  <p:clrMap bg1="lt1" tx1="dk1" bg2="lt2" tx2="dk2" accent1="accent1" accent2="accent2" accent3="accent3" accent4="accent4" accent5="accent5" accent6="accent6" hlink="hlink" folHlink="folHlink"/>
  <p:notesStyle>
    <a:lvl1pPr marL="0" algn="l" defTabSz="686074" rtl="0" eaLnBrk="1" latinLnBrk="0" hangingPunct="1">
      <a:defRPr sz="1200" kern="1200">
        <a:solidFill>
          <a:schemeClr val="tx1"/>
        </a:solidFill>
        <a:latin typeface="Arial" panose="020B0604020202020204" pitchFamily="34" charset="0"/>
        <a:ea typeface="+mn-ea"/>
        <a:cs typeface="+mn-cs"/>
      </a:defRPr>
    </a:lvl1pPr>
    <a:lvl2pPr marL="343037" algn="l" defTabSz="686074" rtl="0" eaLnBrk="1" latinLnBrk="0" hangingPunct="1">
      <a:defRPr sz="1200" kern="1200">
        <a:solidFill>
          <a:schemeClr val="tx1"/>
        </a:solidFill>
        <a:latin typeface="Arial" panose="020B0604020202020204" pitchFamily="34" charset="0"/>
        <a:ea typeface="+mn-ea"/>
        <a:cs typeface="+mn-cs"/>
      </a:defRPr>
    </a:lvl2pPr>
    <a:lvl3pPr marL="686074" algn="l" defTabSz="686074" rtl="0" eaLnBrk="1" latinLnBrk="0" hangingPunct="1">
      <a:defRPr sz="1200" kern="1200">
        <a:solidFill>
          <a:schemeClr val="tx1"/>
        </a:solidFill>
        <a:latin typeface="Arial" panose="020B0604020202020204" pitchFamily="34" charset="0"/>
        <a:ea typeface="+mn-ea"/>
        <a:cs typeface="+mn-cs"/>
      </a:defRPr>
    </a:lvl3pPr>
    <a:lvl4pPr marL="1029111" algn="l" defTabSz="686074" rtl="0" eaLnBrk="1" latinLnBrk="0" hangingPunct="1">
      <a:defRPr sz="1200" kern="1200">
        <a:solidFill>
          <a:schemeClr val="tx1"/>
        </a:solidFill>
        <a:latin typeface="Arial" panose="020B0604020202020204" pitchFamily="34" charset="0"/>
        <a:ea typeface="+mn-ea"/>
        <a:cs typeface="+mn-cs"/>
      </a:defRPr>
    </a:lvl4pPr>
    <a:lvl5pPr marL="1372149" algn="l" defTabSz="686074" rtl="0" eaLnBrk="1" latinLnBrk="0" hangingPunct="1">
      <a:defRPr sz="1200" kern="1200">
        <a:solidFill>
          <a:schemeClr val="tx1"/>
        </a:solidFill>
        <a:latin typeface="Arial" panose="020B0604020202020204" pitchFamily="34" charset="0"/>
        <a:ea typeface="+mn-ea"/>
        <a:cs typeface="+mn-cs"/>
      </a:defRPr>
    </a:lvl5pPr>
    <a:lvl6pPr marL="1715186" algn="l" defTabSz="686074" rtl="0" eaLnBrk="1" latinLnBrk="0" hangingPunct="1">
      <a:defRPr sz="900" kern="1200">
        <a:solidFill>
          <a:schemeClr val="tx1"/>
        </a:solidFill>
        <a:latin typeface="+mn-lt"/>
        <a:ea typeface="+mn-ea"/>
        <a:cs typeface="+mn-cs"/>
      </a:defRPr>
    </a:lvl6pPr>
    <a:lvl7pPr marL="2058223" algn="l" defTabSz="686074" rtl="0" eaLnBrk="1" latinLnBrk="0" hangingPunct="1">
      <a:defRPr sz="900" kern="1200">
        <a:solidFill>
          <a:schemeClr val="tx1"/>
        </a:solidFill>
        <a:latin typeface="+mn-lt"/>
        <a:ea typeface="+mn-ea"/>
        <a:cs typeface="+mn-cs"/>
      </a:defRPr>
    </a:lvl7pPr>
    <a:lvl8pPr marL="2401260" algn="l" defTabSz="686074" rtl="0" eaLnBrk="1" latinLnBrk="0" hangingPunct="1">
      <a:defRPr sz="900" kern="1200">
        <a:solidFill>
          <a:schemeClr val="tx1"/>
        </a:solidFill>
        <a:latin typeface="+mn-lt"/>
        <a:ea typeface="+mn-ea"/>
        <a:cs typeface="+mn-cs"/>
      </a:defRPr>
    </a:lvl8pPr>
    <a:lvl9pPr marL="2744297" algn="l" defTabSz="68607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230531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t>Winograd-Schema: zwei Texte, die sich nur in einem Wort unterscheiden, jeweils mit zwei NPs aus der gleichen semantischen Klasse (bzw. äquivalent hinsichtlich Genus, Numerus, Belebtheit) und einem Pronomen, das sich auf beide beziehen kann. Das Winograd-Schema stellt eine besondere Herausforderung für Künstliche Intelligenz dar, und Levesque (2014) geht sogar davon aus, dass es einen besseren Test für KI-Systeme darstellt als der Turing-Test.</a:t>
            </a:r>
          </a:p>
        </p:txBody>
      </p:sp>
      <p:sp>
        <p:nvSpPr>
          <p:cNvPr id="4" name="Slide Number Placeholder 3"/>
          <p:cNvSpPr>
            <a:spLocks noGrp="1"/>
          </p:cNvSpPr>
          <p:nvPr>
            <p:ph type="sldNum" sz="quarter" idx="5"/>
          </p:nvPr>
        </p:nvSpPr>
        <p:spPr/>
        <p:txBody>
          <a:bodyPr/>
          <a:lstStyle/>
          <a:p>
            <a:fld id="{40D2F843-3D3D-4773-8BC9-8ABDF58A2738}" type="slidenum">
              <a:rPr lang="de-DE" smtClean="0"/>
              <a:t>42</a:t>
            </a:fld>
            <a:endParaRPr lang="de-DE"/>
          </a:p>
        </p:txBody>
      </p:sp>
    </p:spTree>
    <p:extLst>
      <p:ext uri="{BB962C8B-B14F-4D97-AF65-F5344CB8AC3E}">
        <p14:creationId xmlns:p14="http://schemas.microsoft.com/office/powerpoint/2010/main" val="298404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D2F843-3D3D-4773-8BC9-8ABDF58A2738}" type="slidenum">
              <a:rPr lang="de-DE" smtClean="0"/>
              <a:t>45</a:t>
            </a:fld>
            <a:endParaRPr lang="de-DE"/>
          </a:p>
        </p:txBody>
      </p:sp>
    </p:spTree>
    <p:extLst>
      <p:ext uri="{BB962C8B-B14F-4D97-AF65-F5344CB8AC3E}">
        <p14:creationId xmlns:p14="http://schemas.microsoft.com/office/powerpoint/2010/main" val="285534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1143000"/>
            <a:ext cx="5476875"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t>auch diese beiden machen z.T. unterschiedliche Voraussagen: Rezenz bezieht sich darauf, dass der Gebrauch anaphorischer Ausdrücke nur dann funktionieren kann, wenn der Referent im unmittelbar vorangegangenen Diskurs erwähnt wurde.</a:t>
            </a:r>
          </a:p>
        </p:txBody>
      </p:sp>
      <p:sp>
        <p:nvSpPr>
          <p:cNvPr id="4" name="Slide Number Placeholder 3"/>
          <p:cNvSpPr>
            <a:spLocks noGrp="1"/>
          </p:cNvSpPr>
          <p:nvPr>
            <p:ph type="sldNum" sz="quarter" idx="5"/>
          </p:nvPr>
        </p:nvSpPr>
        <p:spPr/>
        <p:txBody>
          <a:bodyPr/>
          <a:lstStyle/>
          <a:p>
            <a:fld id="{40D2F843-3D3D-4773-8BC9-8ABDF58A2738}" type="slidenum">
              <a:rPr lang="de-DE" smtClean="0"/>
              <a:t>46</a:t>
            </a:fld>
            <a:endParaRPr lang="de-DE"/>
          </a:p>
        </p:txBody>
      </p:sp>
    </p:spTree>
    <p:extLst>
      <p:ext uri="{BB962C8B-B14F-4D97-AF65-F5344CB8AC3E}">
        <p14:creationId xmlns:p14="http://schemas.microsoft.com/office/powerpoint/2010/main" val="2355691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t>auch diese beiden machen z.T. unterschiedliche Voraussagen: Rezenz bezieht sich darauf, dass der Gebrauch anaphorischer Ausdrücke nur dann funktionieren kann, wenn der Referent im unmittelbar vorangegangenen Diskurs erwähnt wurde.</a:t>
            </a:r>
          </a:p>
        </p:txBody>
      </p:sp>
      <p:sp>
        <p:nvSpPr>
          <p:cNvPr id="4" name="Slide Number Placeholder 3"/>
          <p:cNvSpPr>
            <a:spLocks noGrp="1"/>
          </p:cNvSpPr>
          <p:nvPr>
            <p:ph type="sldNum" sz="quarter" idx="5"/>
          </p:nvPr>
        </p:nvSpPr>
        <p:spPr/>
        <p:txBody>
          <a:bodyPr/>
          <a:lstStyle/>
          <a:p>
            <a:fld id="{40D2F843-3D3D-4773-8BC9-8ABDF58A2738}" type="slidenum">
              <a:rPr lang="de-DE" smtClean="0"/>
              <a:t>47</a:t>
            </a:fld>
            <a:endParaRPr lang="de-DE"/>
          </a:p>
        </p:txBody>
      </p:sp>
    </p:spTree>
    <p:extLst>
      <p:ext uri="{BB962C8B-B14F-4D97-AF65-F5344CB8AC3E}">
        <p14:creationId xmlns:p14="http://schemas.microsoft.com/office/powerpoint/2010/main" val="2103121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Umfrage unter den Teilnehmenden der VL Semantik &amp; Pragmatik am 22./23.12.2021</a:t>
            </a:r>
          </a:p>
        </p:txBody>
      </p:sp>
      <p:sp>
        <p:nvSpPr>
          <p:cNvPr id="4" name="Slide Number Placeholder 3"/>
          <p:cNvSpPr>
            <a:spLocks noGrp="1"/>
          </p:cNvSpPr>
          <p:nvPr>
            <p:ph type="sldNum" sz="quarter" idx="5"/>
          </p:nvPr>
        </p:nvSpPr>
        <p:spPr/>
        <p:txBody>
          <a:bodyPr/>
          <a:lstStyle/>
          <a:p>
            <a:fld id="{E4EA47C3-D6D1-45C7-B7EF-A1183D105D1C}" type="slidenum">
              <a:rPr lang="de-DE" smtClean="0"/>
              <a:pPr/>
              <a:t>48</a:t>
            </a:fld>
            <a:endParaRPr lang="de-DE" dirty="0"/>
          </a:p>
        </p:txBody>
      </p:sp>
    </p:spTree>
    <p:extLst>
      <p:ext uri="{BB962C8B-B14F-4D97-AF65-F5344CB8AC3E}">
        <p14:creationId xmlns:p14="http://schemas.microsoft.com/office/powerpoint/2010/main" val="26492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265562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DE"/>
              <a:t>Zeichenträger steht – in syntaktischer Dimension – in Beziehung zu anderen Zeichenträgern. Die semantische Dimension beschreibt die Korrelation zwischen dem Zeichenträger und dem Designat. Das ist eine Art oder Klasse von Entitäten mit bestimmten Eigenschaften, die durch die Gegenwart des Zeichenträgers von den Interpreten assoziiert werden. Der Interpret selbst wiederum ist in pragmatischer Dimension mit dem zeichenträger verknüpft.</a:t>
            </a:r>
          </a:p>
        </p:txBody>
      </p:sp>
    </p:spTree>
    <p:extLst>
      <p:ext uri="{BB962C8B-B14F-4D97-AF65-F5344CB8AC3E}">
        <p14:creationId xmlns:p14="http://schemas.microsoft.com/office/powerpoint/2010/main" val="132037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Tangrams: Drei-/Vierecke, die zusammengesetzt werden und dann Formen ergeben</a:t>
            </a:r>
          </a:p>
        </p:txBody>
      </p:sp>
      <p:sp>
        <p:nvSpPr>
          <p:cNvPr id="4" name="Slide Number Placeholder 3"/>
          <p:cNvSpPr>
            <a:spLocks noGrp="1"/>
          </p:cNvSpPr>
          <p:nvPr>
            <p:ph type="sldNum" sz="quarter" idx="5"/>
          </p:nvPr>
        </p:nvSpPr>
        <p:spPr/>
        <p:txBody>
          <a:bodyPr/>
          <a:lstStyle/>
          <a:p>
            <a:fld id="{E4EA47C3-D6D1-45C7-B7EF-A1183D105D1C}" type="slidenum">
              <a:rPr lang="de-DE" smtClean="0"/>
              <a:pPr/>
              <a:t>14</a:t>
            </a:fld>
            <a:endParaRPr lang="de-DE" dirty="0"/>
          </a:p>
        </p:txBody>
      </p:sp>
    </p:spTree>
    <p:extLst>
      <p:ext uri="{BB962C8B-B14F-4D97-AF65-F5344CB8AC3E}">
        <p14:creationId xmlns:p14="http://schemas.microsoft.com/office/powerpoint/2010/main" val="310574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indexikalische Referenz geschieht nach Levinson "vermittelt" über symbolische Bedeutung – d.h. auch, dass ich z.B. nicht mit </a:t>
            </a:r>
            <a:r>
              <a:rPr lang="en-DE" i="1"/>
              <a:t>dieses Buch </a:t>
            </a:r>
            <a:r>
              <a:rPr lang="en-DE" i="0"/>
              <a:t>auf </a:t>
            </a:r>
            <a:r>
              <a:rPr lang="en-DE" i="1"/>
              <a:t>diese Tasse </a:t>
            </a:r>
            <a:r>
              <a:rPr lang="en-DE" i="0"/>
              <a:t>Bezug nehmen kann.</a:t>
            </a:r>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22</a:t>
            </a:fld>
            <a:endParaRPr lang="de-DE" dirty="0"/>
          </a:p>
        </p:txBody>
      </p:sp>
    </p:spTree>
    <p:extLst>
      <p:ext uri="{BB962C8B-B14F-4D97-AF65-F5344CB8AC3E}">
        <p14:creationId xmlns:p14="http://schemas.microsoft.com/office/powerpoint/2010/main" val="1438323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25</a:t>
            </a:fld>
            <a:endParaRPr lang="de-DE" dirty="0"/>
          </a:p>
        </p:txBody>
      </p:sp>
    </p:spTree>
    <p:extLst>
      <p:ext uri="{BB962C8B-B14F-4D97-AF65-F5344CB8AC3E}">
        <p14:creationId xmlns:p14="http://schemas.microsoft.com/office/powerpoint/2010/main" val="4215156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ansonsten vgl. Sitzung zur Verbsemantik mit Ausführungen </a:t>
            </a:r>
          </a:p>
        </p:txBody>
      </p:sp>
      <p:sp>
        <p:nvSpPr>
          <p:cNvPr id="4" name="Slide Number Placeholder 3"/>
          <p:cNvSpPr>
            <a:spLocks noGrp="1"/>
          </p:cNvSpPr>
          <p:nvPr>
            <p:ph type="sldNum" sz="quarter" idx="5"/>
          </p:nvPr>
        </p:nvSpPr>
        <p:spPr/>
        <p:txBody>
          <a:bodyPr/>
          <a:lstStyle/>
          <a:p>
            <a:fld id="{E4EA47C3-D6D1-45C7-B7EF-A1183D105D1C}" type="slidenum">
              <a:rPr lang="de-DE" smtClean="0"/>
              <a:pPr/>
              <a:t>28</a:t>
            </a:fld>
            <a:endParaRPr lang="de-DE" dirty="0"/>
          </a:p>
        </p:txBody>
      </p:sp>
    </p:spTree>
    <p:extLst>
      <p:ext uri="{BB962C8B-B14F-4D97-AF65-F5344CB8AC3E}">
        <p14:creationId xmlns:p14="http://schemas.microsoft.com/office/powerpoint/2010/main" val="321091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Pronomenbezugsambiguität ("seine") – klassischer Problemfall für die Etablierung von (Ko-)Referenzketten, da die Anapher aufgelöst werden muss</a:t>
            </a:r>
          </a:p>
        </p:txBody>
      </p:sp>
      <p:sp>
        <p:nvSpPr>
          <p:cNvPr id="4" name="Slide Number Placeholder 3"/>
          <p:cNvSpPr>
            <a:spLocks noGrp="1"/>
          </p:cNvSpPr>
          <p:nvPr>
            <p:ph type="sldNum" sz="quarter" idx="5"/>
          </p:nvPr>
        </p:nvSpPr>
        <p:spPr/>
        <p:txBody>
          <a:bodyPr/>
          <a:lstStyle/>
          <a:p>
            <a:fld id="{E4EA47C3-D6D1-45C7-B7EF-A1183D105D1C}" type="slidenum">
              <a:rPr lang="de-DE" smtClean="0"/>
              <a:pPr/>
              <a:t>38</a:t>
            </a:fld>
            <a:endParaRPr lang="de-DE" dirty="0"/>
          </a:p>
        </p:txBody>
      </p:sp>
    </p:spTree>
    <p:extLst>
      <p:ext uri="{BB962C8B-B14F-4D97-AF65-F5344CB8AC3E}">
        <p14:creationId xmlns:p14="http://schemas.microsoft.com/office/powerpoint/2010/main" val="244992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39</a:t>
            </a:fld>
            <a:endParaRPr lang="de-DE" dirty="0"/>
          </a:p>
        </p:txBody>
      </p:sp>
    </p:spTree>
    <p:extLst>
      <p:ext uri="{BB962C8B-B14F-4D97-AF65-F5344CB8AC3E}">
        <p14:creationId xmlns:p14="http://schemas.microsoft.com/office/powerpoint/2010/main" val="4292719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benannt nach Terry Winograd, der u.a. in seiner Monographie "Understanding natural language" auf solche "Minimalpaare" aufmerksam macht</a:t>
            </a:r>
          </a:p>
        </p:txBody>
      </p:sp>
      <p:sp>
        <p:nvSpPr>
          <p:cNvPr id="4" name="Slide Number Placeholder 3"/>
          <p:cNvSpPr>
            <a:spLocks noGrp="1"/>
          </p:cNvSpPr>
          <p:nvPr>
            <p:ph type="sldNum" sz="quarter" idx="5"/>
          </p:nvPr>
        </p:nvSpPr>
        <p:spPr/>
        <p:txBody>
          <a:bodyPr/>
          <a:lstStyle/>
          <a:p>
            <a:fld id="{E4EA47C3-D6D1-45C7-B7EF-A1183D105D1C}" type="slidenum">
              <a:rPr lang="de-DE" smtClean="0"/>
              <a:pPr/>
              <a:t>40</a:t>
            </a:fld>
            <a:endParaRPr lang="de-DE" dirty="0"/>
          </a:p>
        </p:txBody>
      </p:sp>
    </p:spTree>
    <p:extLst>
      <p:ext uri="{BB962C8B-B14F-4D97-AF65-F5344CB8AC3E}">
        <p14:creationId xmlns:p14="http://schemas.microsoft.com/office/powerpoint/2010/main" val="233484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1">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CABCBAD4-CDF6-43FE-8861-A06D0882730D}"/>
              </a:ext>
            </a:extLst>
          </p:cNvPr>
          <p:cNvGrpSpPr/>
          <p:nvPr userDrawn="1"/>
        </p:nvGrpSpPr>
        <p:grpSpPr>
          <a:xfrm>
            <a:off x="-4877" y="4950860"/>
            <a:ext cx="9148877" cy="198120"/>
            <a:chOff x="-4877" y="4950860"/>
            <a:chExt cx="9148877" cy="198120"/>
          </a:xfrm>
        </p:grpSpPr>
        <p:sp>
          <p:nvSpPr>
            <p:cNvPr id="29" name="bk object 18">
              <a:extLst>
                <a:ext uri="{FF2B5EF4-FFF2-40B4-BE49-F238E27FC236}">
                  <a16:creationId xmlns:a16="http://schemas.microsoft.com/office/drawing/2014/main" id="{43762DC1-C2FD-42CE-AFEB-715EE62A1F3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30" name="bk object 18">
              <a:extLst>
                <a:ext uri="{FF2B5EF4-FFF2-40B4-BE49-F238E27FC236}">
                  <a16:creationId xmlns:a16="http://schemas.microsoft.com/office/drawing/2014/main" id="{76098270-8824-46AE-A5C5-CD99A62A1C4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dirty="0"/>
            </a:p>
          </p:txBody>
        </p:sp>
        <p:sp>
          <p:nvSpPr>
            <p:cNvPr id="31" name="Holder 3">
              <a:extLst>
                <a:ext uri="{FF2B5EF4-FFF2-40B4-BE49-F238E27FC236}">
                  <a16:creationId xmlns:a16="http://schemas.microsoft.com/office/drawing/2014/main" id="{3299EB9C-AF93-46B9-874F-99C450B3EDD6}"/>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7" name="Freihandform: Form 26">
            <a:extLst>
              <a:ext uri="{FF2B5EF4-FFF2-40B4-BE49-F238E27FC236}">
                <a16:creationId xmlns:a16="http://schemas.microsoft.com/office/drawing/2014/main" id="{9E7234BE-B4D1-49DA-A717-D084E338DDBA}"/>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endParaRPr lang="de-DE" sz="1351"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3654279" y="2268082"/>
            <a:ext cx="4401108" cy="1070009"/>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3654279" y="3494160"/>
            <a:ext cx="4401108" cy="604640"/>
          </a:xfrm>
        </p:spPr>
        <p:txBody>
          <a:bodyPr>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grpSp>
        <p:nvGrpSpPr>
          <p:cNvPr id="8" name="Grafik 6">
            <a:extLst>
              <a:ext uri="{FF2B5EF4-FFF2-40B4-BE49-F238E27FC236}">
                <a16:creationId xmlns:a16="http://schemas.microsoft.com/office/drawing/2014/main" id="{4A50CB4E-A2BD-42A4-89AF-00FBAF42EDC2}"/>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9" name="Freihandform: Form 8">
              <a:extLst>
                <a:ext uri="{FF2B5EF4-FFF2-40B4-BE49-F238E27FC236}">
                  <a16:creationId xmlns:a16="http://schemas.microsoft.com/office/drawing/2014/main" id="{25C16EB5-4461-4758-A5F1-9FCFC409D904}"/>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10" name="Freihandform: Form 9">
              <a:extLst>
                <a:ext uri="{FF2B5EF4-FFF2-40B4-BE49-F238E27FC236}">
                  <a16:creationId xmlns:a16="http://schemas.microsoft.com/office/drawing/2014/main" id="{74F2F414-99B5-4842-AE69-123A75660DF4}"/>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11" name="Freihandform: Form 10">
              <a:extLst>
                <a:ext uri="{FF2B5EF4-FFF2-40B4-BE49-F238E27FC236}">
                  <a16:creationId xmlns:a16="http://schemas.microsoft.com/office/drawing/2014/main" id="{2AE2AF92-0F47-4975-97EE-AD59D0F4352B}"/>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12" name="Freihandform: Form 11">
              <a:extLst>
                <a:ext uri="{FF2B5EF4-FFF2-40B4-BE49-F238E27FC236}">
                  <a16:creationId xmlns:a16="http://schemas.microsoft.com/office/drawing/2014/main" id="{39DDEE01-97C2-45BB-8AA5-588FD5885C5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dirty="0"/>
            </a:p>
          </p:txBody>
        </p:sp>
      </p:grpSp>
      <p:sp>
        <p:nvSpPr>
          <p:cNvPr id="28" name="Datumsplatzhalter 3">
            <a:extLst>
              <a:ext uri="{FF2B5EF4-FFF2-40B4-BE49-F238E27FC236}">
                <a16:creationId xmlns:a16="http://schemas.microsoft.com/office/drawing/2014/main" id="{B9C2E3E9-74C5-4BA8-96B4-0798E93E31EF}"/>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Tree>
    <p:extLst>
      <p:ext uri="{BB962C8B-B14F-4D97-AF65-F5344CB8AC3E}">
        <p14:creationId xmlns:p14="http://schemas.microsoft.com/office/powerpoint/2010/main" val="80121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 Untertitel, gross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3BFE84D2-D951-43C8-81B8-BCF2BCBCC335}"/>
              </a:ext>
            </a:extLst>
          </p:cNvPr>
          <p:cNvSpPr>
            <a:spLocks noGrp="1"/>
          </p:cNvSpPr>
          <p:nvPr>
            <p:ph type="body" sz="quarter" idx="14"/>
          </p:nvPr>
        </p:nvSpPr>
        <p:spPr>
          <a:xfrm>
            <a:off x="521550" y="1545752"/>
            <a:ext cx="8101012" cy="3311525"/>
          </a:xfrm>
        </p:spPr>
        <p:txBody>
          <a:bodyPr>
            <a:noAutofit/>
          </a:bodyPr>
          <a:lstStyle>
            <a:lvl1pPr>
              <a:defRPr sz="2000"/>
            </a:lvl1pPr>
            <a:lvl2pPr>
              <a:defRPr sz="1800"/>
            </a:lvl2pPr>
            <a:lvl3pPr>
              <a:defRPr sz="1600"/>
            </a:lvl3pPr>
            <a:lvl4pPr>
              <a:defRPr sz="1600"/>
            </a:lvl4pPr>
            <a:lvl5pPr>
              <a:defRPr sz="1600"/>
            </a:lvl5pPr>
          </a:lstStyle>
          <a:p>
            <a:pPr lvl="0"/>
            <a:r>
              <a:rPr lang="de-DE"/>
              <a:t>Mastertextformat bearbeiten
Zweite Ebene
Dritte Ebene
Vierte Ebene
Fünfte Ebene</a:t>
            </a:r>
            <a:endParaRPr lang="de-DE" dirty="0"/>
          </a:p>
        </p:txBody>
      </p:sp>
      <p:sp>
        <p:nvSpPr>
          <p:cNvPr id="9" name="Textplatzhalter 9">
            <a:extLst>
              <a:ext uri="{FF2B5EF4-FFF2-40B4-BE49-F238E27FC236}">
                <a16:creationId xmlns:a16="http://schemas.microsoft.com/office/drawing/2014/main" id="{030E0540-8401-4306-9BF6-492F80888461}"/>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24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32541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lvl1pPr>
              <a:defRPr/>
            </a:lvl1pPr>
          </a:lstStyle>
          <a:p>
            <a:r>
              <a:rPr lang="de-DE"/>
              <a:t>Mastertitelformat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0B557236-B6F1-4EF1-92AD-2624537923D4}"/>
              </a:ext>
            </a:extLst>
          </p:cNvPr>
          <p:cNvSpPr>
            <a:spLocks noGrp="1"/>
          </p:cNvSpPr>
          <p:nvPr>
            <p:ph type="body" sz="quarter" idx="13"/>
          </p:nvPr>
        </p:nvSpPr>
        <p:spPr>
          <a:xfrm>
            <a:off x="521550" y="1422399"/>
            <a:ext cx="3941762" cy="3424238"/>
          </a:xfrm>
        </p:spPr>
        <p:txBody>
          <a:bodyPr>
            <a:noAutofit/>
          </a:bodyPr>
          <a:lstStyle/>
          <a:p>
            <a:pPr lvl="0"/>
            <a:r>
              <a:rPr lang="de-DE"/>
              <a:t>Mastertextformat bearbeiten
Zweite Ebene
Dritte Ebene
Vierte Ebene
Fünfte Ebene</a:t>
            </a:r>
          </a:p>
        </p:txBody>
      </p:sp>
      <p:sp>
        <p:nvSpPr>
          <p:cNvPr id="10" name="Textplatzhalter 9">
            <a:extLst>
              <a:ext uri="{FF2B5EF4-FFF2-40B4-BE49-F238E27FC236}">
                <a16:creationId xmlns:a16="http://schemas.microsoft.com/office/drawing/2014/main" id="{5D9B5E02-9A16-49B4-9355-BE71C0D66577}"/>
              </a:ext>
            </a:extLst>
          </p:cNvPr>
          <p:cNvSpPr>
            <a:spLocks noGrp="1"/>
          </p:cNvSpPr>
          <p:nvPr>
            <p:ph type="body" sz="quarter" idx="14"/>
          </p:nvPr>
        </p:nvSpPr>
        <p:spPr>
          <a:xfrm>
            <a:off x="4679950" y="1422400"/>
            <a:ext cx="3943350" cy="3424238"/>
          </a:xfrm>
        </p:spPr>
        <p:txBody>
          <a:bodyPr/>
          <a:lstStyle/>
          <a:p>
            <a:pPr lvl="0"/>
            <a:r>
              <a:rPr lang="de-DE"/>
              <a:t>Mastertextformat bearbeiten
Zweite Ebene
Dritte Ebene
Vierte Ebene
Fünfte Ebene</a:t>
            </a:r>
          </a:p>
        </p:txBody>
      </p:sp>
    </p:spTree>
    <p:extLst>
      <p:ext uri="{BB962C8B-B14F-4D97-AF65-F5344CB8AC3E}">
        <p14:creationId xmlns:p14="http://schemas.microsoft.com/office/powerpoint/2010/main" val="3383617931"/>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tIns="0"/>
          <a:lstStyle/>
          <a:p>
            <a:r>
              <a:rPr lang="de-DE"/>
              <a:t>Mastertitelformat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5B1E48B2-9056-46C9-8170-057A7DDAE8AC}"/>
              </a:ext>
            </a:extLst>
          </p:cNvPr>
          <p:cNvSpPr>
            <a:spLocks noGrp="1"/>
          </p:cNvSpPr>
          <p:nvPr>
            <p:ph type="body" sz="quarter" idx="14"/>
          </p:nvPr>
        </p:nvSpPr>
        <p:spPr>
          <a:xfrm>
            <a:off x="521550" y="1422399"/>
            <a:ext cx="3941762" cy="3492500"/>
          </a:xfrm>
        </p:spPr>
        <p:txBody>
          <a:bodyPr>
            <a:noAutofit/>
          </a:bodyPr>
          <a:lstStyle/>
          <a:p>
            <a:pPr lvl="0"/>
            <a:r>
              <a:rPr lang="de-DE"/>
              <a:t>Mastertextformat bearbeiten
Zweite Ebene
Dritte Ebene
Vierte Ebene
Fünfte Ebene</a:t>
            </a:r>
          </a:p>
        </p:txBody>
      </p:sp>
      <p:sp>
        <p:nvSpPr>
          <p:cNvPr id="12" name="Textplatzhalter 11">
            <a:extLst>
              <a:ext uri="{FF2B5EF4-FFF2-40B4-BE49-F238E27FC236}">
                <a16:creationId xmlns:a16="http://schemas.microsoft.com/office/drawing/2014/main" id="{3C9A547D-69C2-4513-9E4D-7F7C15B98CA0}"/>
              </a:ext>
            </a:extLst>
          </p:cNvPr>
          <p:cNvSpPr>
            <a:spLocks noGrp="1"/>
          </p:cNvSpPr>
          <p:nvPr>
            <p:ph type="body" sz="quarter" idx="15"/>
          </p:nvPr>
        </p:nvSpPr>
        <p:spPr>
          <a:xfrm>
            <a:off x="4679950" y="1422400"/>
            <a:ext cx="3937000" cy="3492500"/>
          </a:xfrm>
        </p:spPr>
        <p:txBody>
          <a:bodyPr/>
          <a:lstStyle/>
          <a:p>
            <a:pPr lvl="0"/>
            <a:r>
              <a:rPr lang="de-DE"/>
              <a:t>Mastertextformat bearbeiten
Zweite Ebene
Dritte Ebene
Vierte Ebene
Fünfte Ebene</a:t>
            </a:r>
          </a:p>
        </p:txBody>
      </p:sp>
      <p:sp>
        <p:nvSpPr>
          <p:cNvPr id="11" name="Textplatzhalter 9">
            <a:extLst>
              <a:ext uri="{FF2B5EF4-FFF2-40B4-BE49-F238E27FC236}">
                <a16:creationId xmlns:a16="http://schemas.microsoft.com/office/drawing/2014/main" id="{D524BA3A-5E5B-4B9E-872F-9D551BF905BA}"/>
              </a:ext>
            </a:extLst>
          </p:cNvPr>
          <p:cNvSpPr>
            <a:spLocks noGrp="1"/>
          </p:cNvSpPr>
          <p:nvPr>
            <p:ph type="body" sz="quarter" idx="16"/>
          </p:nvPr>
        </p:nvSpPr>
        <p:spPr>
          <a:xfrm>
            <a:off x="521495"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
        <p:nvSpPr>
          <p:cNvPr id="13" name="Textplatzhalter 9">
            <a:extLst>
              <a:ext uri="{FF2B5EF4-FFF2-40B4-BE49-F238E27FC236}">
                <a16:creationId xmlns:a16="http://schemas.microsoft.com/office/drawing/2014/main" id="{B84DD4AE-7842-411B-B7CF-80BB2ECD2D66}"/>
              </a:ext>
            </a:extLst>
          </p:cNvPr>
          <p:cNvSpPr>
            <a:spLocks noGrp="1"/>
          </p:cNvSpPr>
          <p:nvPr>
            <p:ph type="body" sz="quarter" idx="17"/>
          </p:nvPr>
        </p:nvSpPr>
        <p:spPr>
          <a:xfrm>
            <a:off x="4680744"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46573215"/>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n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8100219"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F3492897-1306-4B56-ABBF-BECC42C3FC52}"/>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1764643708"/>
      </p:ext>
    </p:extLst>
  </p:cSld>
  <p:clrMapOvr>
    <a:masterClrMapping/>
  </p:clrMapOvr>
  <p:extLst>
    <p:ext uri="{DCECCB84-F9BA-43D5-87BE-67443E8EF086}">
      <p15:sldGuideLst xmlns:p15="http://schemas.microsoft.com/office/powerpoint/2012/main">
        <p15:guide id="1" pos="3674">
          <p15:clr>
            <a:srgbClr val="FBAE40"/>
          </p15:clr>
        </p15:guide>
        <p15:guide id="2" pos="3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len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0" name="Textplatzhalter 8">
            <a:extLst>
              <a:ext uri="{FF2B5EF4-FFF2-40B4-BE49-F238E27FC236}">
                <a16:creationId xmlns:a16="http://schemas.microsoft.com/office/drawing/2014/main" id="{C0C6EB1C-18E9-44D2-B97A-2055909E560B}"/>
              </a:ext>
            </a:extLst>
          </p:cNvPr>
          <p:cNvSpPr>
            <a:spLocks noGrp="1"/>
          </p:cNvSpPr>
          <p:nvPr>
            <p:ph type="body" sz="quarter" idx="15"/>
          </p:nvPr>
        </p:nvSpPr>
        <p:spPr>
          <a:xfrm>
            <a:off x="6030913" y="1422400"/>
            <a:ext cx="2590799" cy="3492500"/>
          </a:xfrm>
        </p:spPr>
        <p:txBody>
          <a:bodyPr/>
          <a:lstStyle/>
          <a:p>
            <a:pPr lvl="0"/>
            <a:r>
              <a:rPr lang="de-DE"/>
              <a:t>Mastertextformat bearbeiten
Zweite Ebene
Dritte Ebene
Vierte Ebene
Fünfte Ebene</a:t>
            </a:r>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531018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B5EF241F-A27F-4745-A9E0-F1A18E6D5531}"/>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230283227"/>
      </p:ext>
    </p:extLst>
  </p:cSld>
  <p:clrMapOvr>
    <a:masterClrMapping/>
  </p:clrMapOvr>
  <p:extLst>
    <p:ext uri="{DCECCB84-F9BA-43D5-87BE-67443E8EF086}">
      <p15:sldGuideLst xmlns:p15="http://schemas.microsoft.com/office/powerpoint/2012/main">
        <p15:guide id="1" pos="3674" userDrawn="1">
          <p15:clr>
            <a:srgbClr val="FBAE40"/>
          </p15:clr>
        </p15:guide>
        <p15:guide id="2" pos="379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en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9" name="Textplatzhalter 8">
            <a:extLst>
              <a:ext uri="{FF2B5EF4-FFF2-40B4-BE49-F238E27FC236}">
                <a16:creationId xmlns:a16="http://schemas.microsoft.com/office/drawing/2014/main" id="{D4ED614B-D2A2-4F44-8C55-EA89904996C0}"/>
              </a:ext>
            </a:extLst>
          </p:cNvPr>
          <p:cNvSpPr>
            <a:spLocks noGrp="1"/>
          </p:cNvSpPr>
          <p:nvPr>
            <p:ph type="body" sz="quarter" idx="14"/>
          </p:nvPr>
        </p:nvSpPr>
        <p:spPr>
          <a:xfrm>
            <a:off x="521550" y="1422399"/>
            <a:ext cx="2590800" cy="3492500"/>
          </a:xfrm>
        </p:spPr>
        <p:txBody>
          <a:bodyPr>
            <a:noAutofit/>
          </a:bodyPr>
          <a:lstStyle/>
          <a:p>
            <a:pPr lvl="0"/>
            <a:r>
              <a:rPr lang="de-DE"/>
              <a:t>Mastertextformat bearbeiten
Zweite Ebene
Dritte Ebene
Vierte Ebene
Fünfte Ebene</a:t>
            </a:r>
          </a:p>
        </p:txBody>
      </p:sp>
      <p:sp>
        <p:nvSpPr>
          <p:cNvPr id="15" name="Inhaltsplatzhalter 14">
            <a:extLst>
              <a:ext uri="{FF2B5EF4-FFF2-40B4-BE49-F238E27FC236}">
                <a16:creationId xmlns:a16="http://schemas.microsoft.com/office/drawing/2014/main" id="{78E908BC-1AEE-469A-8B07-24C581B63281}"/>
              </a:ext>
            </a:extLst>
          </p:cNvPr>
          <p:cNvSpPr>
            <a:spLocks noGrp="1"/>
          </p:cNvSpPr>
          <p:nvPr>
            <p:ph sz="quarter" idx="15" hasCustomPrompt="1"/>
          </p:nvPr>
        </p:nvSpPr>
        <p:spPr>
          <a:xfrm>
            <a:off x="3311525" y="1422400"/>
            <a:ext cx="531018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A6859166-82E3-4ADA-A7AC-E590A723DEC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161278428"/>
      </p:ext>
    </p:extLst>
  </p:cSld>
  <p:clrMapOvr>
    <a:masterClrMapping/>
  </p:clrMapOvr>
  <p:extLst>
    <p:ext uri="{DCECCB84-F9BA-43D5-87BE-67443E8EF086}">
      <p15:sldGuideLst xmlns:p15="http://schemas.microsoft.com/office/powerpoint/2012/main">
        <p15:guide id="2" pos="1961" userDrawn="1">
          <p15:clr>
            <a:srgbClr val="FBAE40"/>
          </p15:clr>
        </p15:guide>
        <p15:guide id="3" pos="20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p>
            <a:r>
              <a:rPr lang="de-DE"/>
              <a:t>Mastertitelformat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0FDB2AAA-C98E-4D27-9188-E7E5DBFF0977}"/>
              </a:ext>
            </a:extLst>
          </p:cNvPr>
          <p:cNvSpPr>
            <a:spLocks noGrp="1"/>
          </p:cNvSpPr>
          <p:nvPr>
            <p:ph type="body" sz="quarter" idx="15"/>
          </p:nvPr>
        </p:nvSpPr>
        <p:spPr>
          <a:xfrm>
            <a:off x="522288" y="1422400"/>
            <a:ext cx="3941762" cy="1638300"/>
          </a:xfrm>
        </p:spPr>
        <p:txBody>
          <a:bodyPr/>
          <a:lstStyle/>
          <a:p>
            <a:pPr lvl="0"/>
            <a:r>
              <a:rPr lang="de-DE"/>
              <a:t>Mastertextformat bearbeiten
Zweite Ebene
Dritte Ebene
Vierte Ebene
Fünfte Ebene</a:t>
            </a:r>
          </a:p>
        </p:txBody>
      </p:sp>
      <p:sp>
        <p:nvSpPr>
          <p:cNvPr id="18" name="Textplatzhalter 17">
            <a:extLst>
              <a:ext uri="{FF2B5EF4-FFF2-40B4-BE49-F238E27FC236}">
                <a16:creationId xmlns:a16="http://schemas.microsoft.com/office/drawing/2014/main" id="{5823B8EE-EC69-45B2-BAC9-1BCA4FBF1E03}"/>
              </a:ext>
            </a:extLst>
          </p:cNvPr>
          <p:cNvSpPr>
            <a:spLocks noGrp="1"/>
          </p:cNvSpPr>
          <p:nvPr>
            <p:ph type="body" sz="quarter" idx="16"/>
          </p:nvPr>
        </p:nvSpPr>
        <p:spPr>
          <a:xfrm>
            <a:off x="4679950" y="1422400"/>
            <a:ext cx="3941763" cy="1638300"/>
          </a:xfrm>
        </p:spPr>
        <p:txBody>
          <a:bodyPr/>
          <a:lstStyle/>
          <a:p>
            <a:pPr lvl="0"/>
            <a:r>
              <a:rPr lang="de-DE"/>
              <a:t>Mastertextformat bearbeiten
Zweite Ebene
Dritte Ebene
Vierte Ebene
Fünfte Ebene</a:t>
            </a:r>
          </a:p>
        </p:txBody>
      </p:sp>
      <p:sp>
        <p:nvSpPr>
          <p:cNvPr id="20" name="Textplatzhalter 19">
            <a:extLst>
              <a:ext uri="{FF2B5EF4-FFF2-40B4-BE49-F238E27FC236}">
                <a16:creationId xmlns:a16="http://schemas.microsoft.com/office/drawing/2014/main" id="{640510EC-0518-429F-B934-724E542AEEB8}"/>
              </a:ext>
            </a:extLst>
          </p:cNvPr>
          <p:cNvSpPr>
            <a:spLocks noGrp="1"/>
          </p:cNvSpPr>
          <p:nvPr>
            <p:ph type="body" sz="quarter" idx="17"/>
          </p:nvPr>
        </p:nvSpPr>
        <p:spPr>
          <a:xfrm>
            <a:off x="522288" y="3187700"/>
            <a:ext cx="3941762" cy="1638300"/>
          </a:xfrm>
        </p:spPr>
        <p:txBody>
          <a:bodyPr/>
          <a:lstStyle/>
          <a:p>
            <a:pPr lvl="0"/>
            <a:r>
              <a:rPr lang="de-DE"/>
              <a:t>Mastertextformat bearbeiten
Zweite Ebene
Dritte Ebene
Vierte Ebene
Fünfte Ebene</a:t>
            </a:r>
            <a:endParaRPr lang="de-DE" dirty="0"/>
          </a:p>
        </p:txBody>
      </p:sp>
      <p:sp>
        <p:nvSpPr>
          <p:cNvPr id="22" name="Textplatzhalter 21">
            <a:extLst>
              <a:ext uri="{FF2B5EF4-FFF2-40B4-BE49-F238E27FC236}">
                <a16:creationId xmlns:a16="http://schemas.microsoft.com/office/drawing/2014/main" id="{2C5C7A3E-AD9D-494E-9656-60D17A2D3DA4}"/>
              </a:ext>
            </a:extLst>
          </p:cNvPr>
          <p:cNvSpPr>
            <a:spLocks noGrp="1"/>
          </p:cNvSpPr>
          <p:nvPr>
            <p:ph type="body" sz="quarter" idx="18"/>
          </p:nvPr>
        </p:nvSpPr>
        <p:spPr>
          <a:xfrm>
            <a:off x="4679950" y="3187701"/>
            <a:ext cx="3943350" cy="1638300"/>
          </a:xfrm>
        </p:spPr>
        <p:txBody>
          <a:bodyPr/>
          <a:lstStyle/>
          <a:p>
            <a:pPr lvl="0"/>
            <a:r>
              <a:rPr lang="de-DE"/>
              <a:t>Mastertextformat bearbeiten
Zweite Ebene
Dritte Ebene
Vierte Ebene
Fünfte Ebene</a:t>
            </a:r>
          </a:p>
        </p:txBody>
      </p:sp>
    </p:spTree>
    <p:extLst>
      <p:ext uri="{BB962C8B-B14F-4D97-AF65-F5344CB8AC3E}">
        <p14:creationId xmlns:p14="http://schemas.microsoft.com/office/powerpoint/2010/main" val="3869609341"/>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el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9" name="Textplatzhalter 8">
            <a:extLst>
              <a:ext uri="{FF2B5EF4-FFF2-40B4-BE49-F238E27FC236}">
                <a16:creationId xmlns:a16="http://schemas.microsoft.com/office/drawing/2014/main" id="{86BE7D15-C3F6-44ED-81D4-5CA3DF139463}"/>
              </a:ext>
            </a:extLst>
          </p:cNvPr>
          <p:cNvSpPr>
            <a:spLocks noGrp="1"/>
          </p:cNvSpPr>
          <p:nvPr>
            <p:ph type="body" sz="quarter" idx="14"/>
          </p:nvPr>
        </p:nvSpPr>
        <p:spPr>
          <a:xfrm>
            <a:off x="522288" y="1422400"/>
            <a:ext cx="3941762" cy="3492500"/>
          </a:xfrm>
        </p:spPr>
        <p:txBody>
          <a:bodyPr/>
          <a:lstStyle/>
          <a:p>
            <a:pPr lvl="0"/>
            <a:r>
              <a:rPr lang="de-DE"/>
              <a:t>Mastertextformat bearbeiten
Zweite Ebene
Dritte Ebene
Vierte Ebene
Fünfte Ebene</a:t>
            </a:r>
          </a:p>
        </p:txBody>
      </p:sp>
      <p:sp>
        <p:nvSpPr>
          <p:cNvPr id="11" name="Textplatzhalter 10">
            <a:extLst>
              <a:ext uri="{FF2B5EF4-FFF2-40B4-BE49-F238E27FC236}">
                <a16:creationId xmlns:a16="http://schemas.microsoft.com/office/drawing/2014/main" id="{A225A19B-F9D6-496E-93F0-23086F37CD51}"/>
              </a:ext>
            </a:extLst>
          </p:cNvPr>
          <p:cNvSpPr>
            <a:spLocks noGrp="1"/>
          </p:cNvSpPr>
          <p:nvPr>
            <p:ph type="body" sz="quarter" idx="15"/>
          </p:nvPr>
        </p:nvSpPr>
        <p:spPr>
          <a:xfrm>
            <a:off x="4679950" y="1422400"/>
            <a:ext cx="3943350" cy="3492500"/>
          </a:xfrm>
        </p:spPr>
        <p:txBody>
          <a:bodyPr>
            <a:noAutofit/>
          </a:bodyPr>
          <a:lstStyle/>
          <a:p>
            <a:pPr lvl="0"/>
            <a:r>
              <a:rPr lang="de-DE"/>
              <a:t>Mastertextformat bearbeiten
Zweite Ebene
Dritte Ebene
Vierte Ebene
Fünfte Ebene</a:t>
            </a:r>
          </a:p>
        </p:txBody>
      </p:sp>
      <p:sp>
        <p:nvSpPr>
          <p:cNvPr id="8" name="Textplatzhalter 9">
            <a:extLst>
              <a:ext uri="{FF2B5EF4-FFF2-40B4-BE49-F238E27FC236}">
                <a16:creationId xmlns:a16="http://schemas.microsoft.com/office/drawing/2014/main" id="{6D4CE321-A941-4440-9880-327F96B667D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112603952"/>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halt + Kopf">
    <p:spTree>
      <p:nvGrpSpPr>
        <p:cNvPr id="1" name=""/>
        <p:cNvGrpSpPr/>
        <p:nvPr/>
      </p:nvGrpSpPr>
      <p:grpSpPr>
        <a:xfrm>
          <a:off x="0" y="0"/>
          <a:ext cx="0" cy="0"/>
          <a:chOff x="0" y="0"/>
          <a:chExt cx="0" cy="0"/>
        </a:xfrm>
      </p:grpSpPr>
      <p:grpSp>
        <p:nvGrpSpPr>
          <p:cNvPr id="53" name="Gruppieren 52">
            <a:extLst>
              <a:ext uri="{FF2B5EF4-FFF2-40B4-BE49-F238E27FC236}">
                <a16:creationId xmlns:a16="http://schemas.microsoft.com/office/drawing/2014/main" id="{A8B718B6-0A12-456A-A2B2-DDCE96D85C32}"/>
              </a:ext>
            </a:extLst>
          </p:cNvPr>
          <p:cNvGrpSpPr/>
          <p:nvPr userDrawn="1"/>
        </p:nvGrpSpPr>
        <p:grpSpPr>
          <a:xfrm>
            <a:off x="-4877" y="4950860"/>
            <a:ext cx="9148877" cy="198120"/>
            <a:chOff x="-4877" y="4950860"/>
            <a:chExt cx="9148877" cy="198120"/>
          </a:xfrm>
        </p:grpSpPr>
        <p:sp>
          <p:nvSpPr>
            <p:cNvPr id="54" name="bk object 18">
              <a:extLst>
                <a:ext uri="{FF2B5EF4-FFF2-40B4-BE49-F238E27FC236}">
                  <a16:creationId xmlns:a16="http://schemas.microsoft.com/office/drawing/2014/main" id="{AA03ADD9-BB66-4FBA-AA38-A477A97E7E8A}"/>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55" name="bk object 18">
              <a:extLst>
                <a:ext uri="{FF2B5EF4-FFF2-40B4-BE49-F238E27FC236}">
                  <a16:creationId xmlns:a16="http://schemas.microsoft.com/office/drawing/2014/main" id="{483C21C1-427D-47E5-8D0D-E9E03790F6E3}"/>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56" name="Holder 3">
              <a:extLst>
                <a:ext uri="{FF2B5EF4-FFF2-40B4-BE49-F238E27FC236}">
                  <a16:creationId xmlns:a16="http://schemas.microsoft.com/office/drawing/2014/main" id="{E224A6C7-1F26-4748-BB34-5F7E18EFB33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lstStyle/>
              <a:p>
                <a:endParaRPr lang="de-DE" sz="1351"/>
              </a:p>
            </p:txBody>
          </p:sp>
        </p:grpSp>
      </p:gr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a:extLst>
              <a:ext uri="{96DAC541-7B7A-43D3-8B79-37D633B846F1}">
                <asvg:svgBlip xmlns:asvg="http://schemas.microsoft.com/office/drawing/2016/SVG/main" r:embed="rId3"/>
              </a:ext>
            </a:extLst>
          </a:blip>
          <a:srcRect l="28921" t="8747" b="17591"/>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464051" y="330910"/>
            <a:ext cx="2889316" cy="452322"/>
          </a:xfrm>
        </p:spPr>
        <p:txBody>
          <a:bodyPr/>
          <a:lstStyle/>
          <a:p>
            <a:r>
              <a:rPr lang="de-DE" dirty="0"/>
              <a:t>Titel</a:t>
            </a:r>
          </a:p>
        </p:txBody>
      </p:sp>
      <p:cxnSp>
        <p:nvCxnSpPr>
          <p:cNvPr id="46" name="Gerader Verbinder 45">
            <a:extLst>
              <a:ext uri="{FF2B5EF4-FFF2-40B4-BE49-F238E27FC236}">
                <a16:creationId xmlns:a16="http://schemas.microsoft.com/office/drawing/2014/main" id="{F23939B8-98AC-4295-9C3F-D06AC0E2B265}"/>
              </a:ext>
            </a:extLst>
          </p:cNvPr>
          <p:cNvCxnSpPr>
            <a:cxnSpLocks/>
          </p:cNvCxnSpPr>
          <p:nvPr userDrawn="1"/>
        </p:nvCxnSpPr>
        <p:spPr>
          <a:xfrm>
            <a:off x="4464051" y="974732"/>
            <a:ext cx="28893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Textplatzhalter 4">
            <a:extLst>
              <a:ext uri="{FF2B5EF4-FFF2-40B4-BE49-F238E27FC236}">
                <a16:creationId xmlns:a16="http://schemas.microsoft.com/office/drawing/2014/main" id="{D16C751C-C99C-4A88-ADDD-C33FB6EC870E}"/>
              </a:ext>
            </a:extLst>
          </p:cNvPr>
          <p:cNvSpPr>
            <a:spLocks noGrp="1"/>
          </p:cNvSpPr>
          <p:nvPr>
            <p:ph type="body" sz="quarter" idx="13"/>
          </p:nvPr>
        </p:nvSpPr>
        <p:spPr>
          <a:xfrm>
            <a:off x="4464050" y="1422400"/>
            <a:ext cx="4368800" cy="3492500"/>
          </a:xfrm>
        </p:spPr>
        <p:txBody>
          <a:bodyPr>
            <a:noAutofit/>
          </a:bodyPr>
          <a:lstStyle/>
          <a:p>
            <a:pPr lvl="0"/>
            <a:r>
              <a:rPr lang="de-DE"/>
              <a:t>Mastertextformat bearbeiten
Zweite Ebene
Dritte Ebene
Vierte Ebene
Fünfte Ebene</a:t>
            </a:r>
            <a:endParaRPr lang="de-DE" dirty="0"/>
          </a:p>
        </p:txBody>
      </p:sp>
      <p:sp>
        <p:nvSpPr>
          <p:cNvPr id="42" name="Textplatzhalter 9">
            <a:extLst>
              <a:ext uri="{FF2B5EF4-FFF2-40B4-BE49-F238E27FC236}">
                <a16:creationId xmlns:a16="http://schemas.microsoft.com/office/drawing/2014/main" id="{E4C94B29-D663-4D46-BC85-1EE4E8715F13}"/>
              </a:ext>
            </a:extLst>
          </p:cNvPr>
          <p:cNvSpPr>
            <a:spLocks noGrp="1"/>
          </p:cNvSpPr>
          <p:nvPr>
            <p:ph type="body" sz="quarter" idx="15"/>
          </p:nvPr>
        </p:nvSpPr>
        <p:spPr>
          <a:xfrm>
            <a:off x="4464050" y="1088384"/>
            <a:ext cx="415845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1077683850"/>
      </p:ext>
    </p:extLst>
  </p:cSld>
  <p:clrMapOvr>
    <a:masterClrMapping/>
  </p:clrMapOvr>
  <p:extLst>
    <p:ext uri="{DCECCB84-F9BA-43D5-87BE-67443E8EF086}">
      <p15:sldGuideLst xmlns:p15="http://schemas.microsoft.com/office/powerpoint/2012/main">
        <p15:guide id="1" pos="28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Inhaltsplatzhalter 7">
            <a:extLst>
              <a:ext uri="{FF2B5EF4-FFF2-40B4-BE49-F238E27FC236}">
                <a16:creationId xmlns:a16="http://schemas.microsoft.com/office/drawing/2014/main" id="{6D03C39F-F4DA-4E33-9C12-0C07D46B74D2}"/>
              </a:ext>
            </a:extLst>
          </p:cNvPr>
          <p:cNvSpPr>
            <a:spLocks noGrp="1"/>
          </p:cNvSpPr>
          <p:nvPr>
            <p:ph sz="quarter" idx="14" hasCustomPrompt="1"/>
          </p:nvPr>
        </p:nvSpPr>
        <p:spPr>
          <a:xfrm>
            <a:off x="4625577" y="1422400"/>
            <a:ext cx="4518422"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Textplatzhalter 10">
            <a:extLst>
              <a:ext uri="{FF2B5EF4-FFF2-40B4-BE49-F238E27FC236}">
                <a16:creationId xmlns:a16="http://schemas.microsoft.com/office/drawing/2014/main" id="{C5337AD4-58C4-4CD3-B6EE-0320BEF61A5B}"/>
              </a:ext>
            </a:extLst>
          </p:cNvPr>
          <p:cNvSpPr>
            <a:spLocks noGrp="1"/>
          </p:cNvSpPr>
          <p:nvPr>
            <p:ph type="body" sz="quarter" idx="15"/>
          </p:nvPr>
        </p:nvSpPr>
        <p:spPr>
          <a:xfrm>
            <a:off x="521550" y="1422399"/>
            <a:ext cx="3754437" cy="3492500"/>
          </a:xfrm>
        </p:spPr>
        <p:txBody>
          <a:bodyPr>
            <a:noAutofit/>
          </a:bodyPr>
          <a:lstStyle/>
          <a:p>
            <a:pPr lvl="0"/>
            <a:r>
              <a:rPr lang="de-DE"/>
              <a:t>Mastertextformat bearbeiten
Zweite Ebene
Dritte Ebene
Vierte Ebene
Fünfte Ebene</a:t>
            </a:r>
          </a:p>
        </p:txBody>
      </p:sp>
      <p:sp>
        <p:nvSpPr>
          <p:cNvPr id="9" name="Textplatzhalter 9">
            <a:extLst>
              <a:ext uri="{FF2B5EF4-FFF2-40B4-BE49-F238E27FC236}">
                <a16:creationId xmlns:a16="http://schemas.microsoft.com/office/drawing/2014/main" id="{F7C652DC-A5C6-48EB-A305-6D10BD956A77}"/>
              </a:ext>
            </a:extLst>
          </p:cNvPr>
          <p:cNvSpPr>
            <a:spLocks noGrp="1"/>
          </p:cNvSpPr>
          <p:nvPr>
            <p:ph type="body" sz="quarter" idx="16"/>
          </p:nvPr>
        </p:nvSpPr>
        <p:spPr>
          <a:xfrm>
            <a:off x="521494"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55766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2">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991EEF65-5B2F-4153-B72A-8188920387E8}"/>
              </a:ext>
            </a:extLst>
          </p:cNvPr>
          <p:cNvGrpSpPr/>
          <p:nvPr userDrawn="1"/>
        </p:nvGrpSpPr>
        <p:grpSpPr>
          <a:xfrm>
            <a:off x="-4877" y="4950860"/>
            <a:ext cx="9148877" cy="198120"/>
            <a:chOff x="-4877" y="4950860"/>
            <a:chExt cx="9148877" cy="198120"/>
          </a:xfrm>
        </p:grpSpPr>
        <p:sp>
          <p:nvSpPr>
            <p:cNvPr id="28" name="bk object 18">
              <a:extLst>
                <a:ext uri="{FF2B5EF4-FFF2-40B4-BE49-F238E27FC236}">
                  <a16:creationId xmlns:a16="http://schemas.microsoft.com/office/drawing/2014/main" id="{7F2B589E-3839-4C3B-92E1-F293A76DB3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29" name="bk object 18">
              <a:extLst>
                <a:ext uri="{FF2B5EF4-FFF2-40B4-BE49-F238E27FC236}">
                  <a16:creationId xmlns:a16="http://schemas.microsoft.com/office/drawing/2014/main" id="{8DC76EE0-F751-40CD-B7DB-DC698896789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30" name="Holder 3">
              <a:extLst>
                <a:ext uri="{FF2B5EF4-FFF2-40B4-BE49-F238E27FC236}">
                  <a16:creationId xmlns:a16="http://schemas.microsoft.com/office/drawing/2014/main" id="{5DFAD467-705A-4EBF-B0CD-82975D99AB5A}"/>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6" name="Freihandform: Form 25">
            <a:extLst>
              <a:ext uri="{FF2B5EF4-FFF2-40B4-BE49-F238E27FC236}">
                <a16:creationId xmlns:a16="http://schemas.microsoft.com/office/drawing/2014/main" id="{59BE50D6-D2EF-43B9-8437-C5253F74EA60}"/>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pPr lvl="0"/>
            <a:endParaRPr lang="de-DE" sz="1351" dirty="0"/>
          </a:p>
        </p:txBody>
      </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899361"/>
            <a:ext cx="6399768" cy="540727"/>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grpSp>
        <p:nvGrpSpPr>
          <p:cNvPr id="13" name="Grafik 6">
            <a:extLst>
              <a:ext uri="{FF2B5EF4-FFF2-40B4-BE49-F238E27FC236}">
                <a16:creationId xmlns:a16="http://schemas.microsoft.com/office/drawing/2014/main" id="{8AC3E5BE-9275-472F-AEB2-C4DA849B9A55}"/>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14" name="Freihandform: Form 13">
              <a:extLst>
                <a:ext uri="{FF2B5EF4-FFF2-40B4-BE49-F238E27FC236}">
                  <a16:creationId xmlns:a16="http://schemas.microsoft.com/office/drawing/2014/main" id="{8A45B3C2-1CA4-47B2-9CD9-00EEF9D615AF}"/>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3243C064-66AF-4F89-A61C-8EAA80446B16}"/>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5E875C2F-2AC0-45DD-9626-129486821205}"/>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2F1F040A-4C25-4A9B-91CF-4997C0E3FA2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3075076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 zwei Bilder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Inhaltsplatzhalter 9">
            <a:extLst>
              <a:ext uri="{FF2B5EF4-FFF2-40B4-BE49-F238E27FC236}">
                <a16:creationId xmlns:a16="http://schemas.microsoft.com/office/drawing/2014/main" id="{1ADE6869-998B-4809-AE43-C38E35BE8AA6}"/>
              </a:ext>
            </a:extLst>
          </p:cNvPr>
          <p:cNvSpPr>
            <a:spLocks noGrp="1"/>
          </p:cNvSpPr>
          <p:nvPr>
            <p:ph sz="quarter" idx="16" hasCustomPrompt="1"/>
          </p:nvPr>
        </p:nvSpPr>
        <p:spPr>
          <a:xfrm>
            <a:off x="4625578" y="1422400"/>
            <a:ext cx="224194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11">
            <a:extLst>
              <a:ext uri="{FF2B5EF4-FFF2-40B4-BE49-F238E27FC236}">
                <a16:creationId xmlns:a16="http://schemas.microsoft.com/office/drawing/2014/main" id="{BB574367-BB34-447D-A233-6E083CBE551E}"/>
              </a:ext>
            </a:extLst>
          </p:cNvPr>
          <p:cNvSpPr>
            <a:spLocks noGrp="1"/>
          </p:cNvSpPr>
          <p:nvPr>
            <p:ph sz="quarter" idx="17" hasCustomPrompt="1"/>
          </p:nvPr>
        </p:nvSpPr>
        <p:spPr>
          <a:xfrm>
            <a:off x="6921103" y="1422399"/>
            <a:ext cx="222289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7DFAE767-5641-4D3F-9095-84DF27650729}"/>
              </a:ext>
            </a:extLst>
          </p:cNvPr>
          <p:cNvSpPr>
            <a:spLocks noGrp="1"/>
          </p:cNvSpPr>
          <p:nvPr>
            <p:ph type="body" sz="quarter" idx="18"/>
          </p:nvPr>
        </p:nvSpPr>
        <p:spPr>
          <a:xfrm>
            <a:off x="522288" y="1422400"/>
            <a:ext cx="3754437" cy="3492500"/>
          </a:xfrm>
        </p:spPr>
        <p:txBody>
          <a:bodyPr/>
          <a:lstStyle/>
          <a:p>
            <a:pPr lvl="0"/>
            <a:r>
              <a:rPr lang="de-DE"/>
              <a:t>Mastertextformat bearbeiten
Zweite Ebene
Dritte Ebene
Vierte Ebene
Fünfte Ebene</a:t>
            </a:r>
          </a:p>
        </p:txBody>
      </p:sp>
      <p:sp>
        <p:nvSpPr>
          <p:cNvPr id="9" name="Textplatzhalter 9">
            <a:extLst>
              <a:ext uri="{FF2B5EF4-FFF2-40B4-BE49-F238E27FC236}">
                <a16:creationId xmlns:a16="http://schemas.microsoft.com/office/drawing/2014/main" id="{2D8BA4BA-FB64-43C5-A66D-4FDB44EE8ECB}"/>
              </a:ext>
            </a:extLst>
          </p:cNvPr>
          <p:cNvSpPr>
            <a:spLocks noGrp="1"/>
          </p:cNvSpPr>
          <p:nvPr>
            <p:ph type="body" sz="quarter" idx="15"/>
          </p:nvPr>
        </p:nvSpPr>
        <p:spPr>
          <a:xfrm>
            <a:off x="521495"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960897394"/>
      </p:ext>
    </p:extLst>
  </p:cSld>
  <p:clrMapOvr>
    <a:masterClrMapping/>
  </p:clrMapOvr>
  <p:extLst>
    <p:ext uri="{DCECCB84-F9BA-43D5-87BE-67443E8EF086}">
      <p15:sldGuideLst xmlns:p15="http://schemas.microsoft.com/office/powerpoint/2012/main">
        <p15:guide id="1" pos="4360" userDrawn="1">
          <p15:clr>
            <a:srgbClr val="FBAE40"/>
          </p15:clr>
        </p15:guide>
        <p15:guide id="2" pos="432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halt + Bild links">
    <p:spTree>
      <p:nvGrpSpPr>
        <p:cNvPr id="1" name=""/>
        <p:cNvGrpSpPr/>
        <p:nvPr/>
      </p:nvGrpSpPr>
      <p:grpSpPr>
        <a:xfrm>
          <a:off x="0" y="0"/>
          <a:ext cx="0" cy="0"/>
          <a:chOff x="0" y="0"/>
          <a:chExt cx="0" cy="0"/>
        </a:xfrm>
      </p:grpSpPr>
      <p:grpSp>
        <p:nvGrpSpPr>
          <p:cNvPr id="54" name="Gruppieren 53">
            <a:extLst>
              <a:ext uri="{FF2B5EF4-FFF2-40B4-BE49-F238E27FC236}">
                <a16:creationId xmlns:a16="http://schemas.microsoft.com/office/drawing/2014/main" id="{7376B4C5-BE86-46E2-BB73-C84DD0D0A2B1}"/>
              </a:ext>
            </a:extLst>
          </p:cNvPr>
          <p:cNvGrpSpPr/>
          <p:nvPr userDrawn="1"/>
        </p:nvGrpSpPr>
        <p:grpSpPr>
          <a:xfrm>
            <a:off x="-4877" y="4950860"/>
            <a:ext cx="9148877" cy="198120"/>
            <a:chOff x="-4877" y="4950860"/>
            <a:chExt cx="9148877" cy="198120"/>
          </a:xfrm>
          <a:solidFill>
            <a:schemeClr val="tx2"/>
          </a:solidFill>
        </p:grpSpPr>
        <p:sp>
          <p:nvSpPr>
            <p:cNvPr id="55" name="bk object 18">
              <a:extLst>
                <a:ext uri="{FF2B5EF4-FFF2-40B4-BE49-F238E27FC236}">
                  <a16:creationId xmlns:a16="http://schemas.microsoft.com/office/drawing/2014/main" id="{554B3AC1-FDFF-4DC3-9DC6-81F70D7AA0BB}"/>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6" name="bk object 18">
              <a:extLst>
                <a:ext uri="{FF2B5EF4-FFF2-40B4-BE49-F238E27FC236}">
                  <a16:creationId xmlns:a16="http://schemas.microsoft.com/office/drawing/2014/main" id="{77DD96AE-1808-4743-8DCB-608D8DC68352}"/>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7" name="Holder 3">
              <a:extLst>
                <a:ext uri="{FF2B5EF4-FFF2-40B4-BE49-F238E27FC236}">
                  <a16:creationId xmlns:a16="http://schemas.microsoft.com/office/drawing/2014/main" id="{DA1288D7-3EDD-4960-BA1A-AED8C420D139}"/>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7" name="Gerader Verbinder 46">
            <a:extLst>
              <a:ext uri="{FF2B5EF4-FFF2-40B4-BE49-F238E27FC236}">
                <a16:creationId xmlns:a16="http://schemas.microsoft.com/office/drawing/2014/main" id="{2A6B4FCA-16D8-4C61-9911-C6EBBA2E9614}"/>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6973DDC7-C42E-4F39-AF1D-5C1BA1202CB8}"/>
              </a:ext>
            </a:extLst>
          </p:cNvPr>
          <p:cNvSpPr>
            <a:spLocks noGrp="1"/>
          </p:cNvSpPr>
          <p:nvPr>
            <p:ph sz="quarter" idx="15" hasCustomPrompt="1"/>
          </p:nvPr>
        </p:nvSpPr>
        <p:spPr>
          <a:xfrm>
            <a:off x="-6031" y="-1"/>
            <a:ext cx="4277280" cy="49149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Textplatzhalter 6">
            <a:extLst>
              <a:ext uri="{FF2B5EF4-FFF2-40B4-BE49-F238E27FC236}">
                <a16:creationId xmlns:a16="http://schemas.microsoft.com/office/drawing/2014/main" id="{18E86CCD-5F3A-4D32-9430-6A5FA2D99946}"/>
              </a:ext>
            </a:extLst>
          </p:cNvPr>
          <p:cNvSpPr>
            <a:spLocks noGrp="1"/>
          </p:cNvSpPr>
          <p:nvPr>
            <p:ph type="body" sz="quarter" idx="16"/>
          </p:nvPr>
        </p:nvSpPr>
        <p:spPr>
          <a:xfrm>
            <a:off x="4625578" y="1422400"/>
            <a:ext cx="3997722" cy="3487738"/>
          </a:xfrm>
        </p:spPr>
        <p:txBody>
          <a:bodyPr>
            <a:noAutofit/>
          </a:bodyPr>
          <a:lstStyle/>
          <a:p>
            <a:pPr lvl="0"/>
            <a:r>
              <a:rPr lang="de-DE"/>
              <a:t>Mastertextformat bearbeiten
Zweite Ebene
Dritte Ebene
Vierte Ebene
Fünfte Ebene</a:t>
            </a:r>
            <a:endParaRPr lang="de-DE" dirty="0"/>
          </a:p>
        </p:txBody>
      </p:sp>
      <p:sp>
        <p:nvSpPr>
          <p:cNvPr id="42" name="Textplatzhalter 9">
            <a:extLst>
              <a:ext uri="{FF2B5EF4-FFF2-40B4-BE49-F238E27FC236}">
                <a16:creationId xmlns:a16="http://schemas.microsoft.com/office/drawing/2014/main" id="{0932BE4D-D3DC-4293-B6F8-AD2578029F27}"/>
              </a:ext>
            </a:extLst>
          </p:cNvPr>
          <p:cNvSpPr>
            <a:spLocks noGrp="1"/>
          </p:cNvSpPr>
          <p:nvPr>
            <p:ph type="body" sz="quarter" idx="17"/>
          </p:nvPr>
        </p:nvSpPr>
        <p:spPr>
          <a:xfrm>
            <a:off x="4625578" y="1088384"/>
            <a:ext cx="3996929"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grpSp>
        <p:nvGrpSpPr>
          <p:cNvPr id="43" name="Grafik 9">
            <a:extLst>
              <a:ext uri="{FF2B5EF4-FFF2-40B4-BE49-F238E27FC236}">
                <a16:creationId xmlns:a16="http://schemas.microsoft.com/office/drawing/2014/main" id="{C91C6619-4CF7-49A7-802B-6AF7FF4914DA}"/>
              </a:ext>
            </a:extLst>
          </p:cNvPr>
          <p:cNvGrpSpPr/>
          <p:nvPr userDrawn="1"/>
        </p:nvGrpSpPr>
        <p:grpSpPr>
          <a:xfrm>
            <a:off x="7741437" y="394294"/>
            <a:ext cx="1049330" cy="621121"/>
            <a:chOff x="10321916" y="525077"/>
            <a:chExt cx="1399106" cy="827140"/>
          </a:xfrm>
          <a:solidFill>
            <a:schemeClr val="accent1"/>
          </a:solidFill>
        </p:grpSpPr>
        <p:grpSp>
          <p:nvGrpSpPr>
            <p:cNvPr id="45" name="Grafik 9">
              <a:extLst>
                <a:ext uri="{FF2B5EF4-FFF2-40B4-BE49-F238E27FC236}">
                  <a16:creationId xmlns:a16="http://schemas.microsoft.com/office/drawing/2014/main" id="{455B36EC-528F-4E97-93BF-21959E6FD9B9}"/>
                </a:ext>
              </a:extLst>
            </p:cNvPr>
            <p:cNvGrpSpPr/>
            <p:nvPr/>
          </p:nvGrpSpPr>
          <p:grpSpPr>
            <a:xfrm>
              <a:off x="10321916" y="525077"/>
              <a:ext cx="1179212" cy="575107"/>
              <a:chOff x="10321916" y="525077"/>
              <a:chExt cx="1179212" cy="575107"/>
            </a:xfrm>
            <a:solidFill>
              <a:schemeClr val="accent1"/>
            </a:solidFill>
          </p:grpSpPr>
          <p:sp>
            <p:nvSpPr>
              <p:cNvPr id="69" name="Freihandform: Form 68">
                <a:extLst>
                  <a:ext uri="{FF2B5EF4-FFF2-40B4-BE49-F238E27FC236}">
                    <a16:creationId xmlns:a16="http://schemas.microsoft.com/office/drawing/2014/main" id="{91D309B1-63F8-4AB2-8EB2-1CAEF4C839A6}"/>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lstStyle/>
              <a:p>
                <a:endParaRPr lang="de-DE" sz="1351"/>
              </a:p>
            </p:txBody>
          </p:sp>
          <p:sp>
            <p:nvSpPr>
              <p:cNvPr id="70" name="Freihandform: Form 69">
                <a:extLst>
                  <a:ext uri="{FF2B5EF4-FFF2-40B4-BE49-F238E27FC236}">
                    <a16:creationId xmlns:a16="http://schemas.microsoft.com/office/drawing/2014/main" id="{A36242A3-7F74-4857-8FF1-ADD22CCD327C}"/>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71" name="Freihandform: Form 70">
                <a:extLst>
                  <a:ext uri="{FF2B5EF4-FFF2-40B4-BE49-F238E27FC236}">
                    <a16:creationId xmlns:a16="http://schemas.microsoft.com/office/drawing/2014/main" id="{373027A2-4C51-4E71-A123-42FB987BF2B4}"/>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72" name="Freihandform: Form 71">
                <a:extLst>
                  <a:ext uri="{FF2B5EF4-FFF2-40B4-BE49-F238E27FC236}">
                    <a16:creationId xmlns:a16="http://schemas.microsoft.com/office/drawing/2014/main" id="{A909C168-98E6-4FA2-8D75-923A389A4E9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3" name="Freihandform: Form 72">
                <a:extLst>
                  <a:ext uri="{FF2B5EF4-FFF2-40B4-BE49-F238E27FC236}">
                    <a16:creationId xmlns:a16="http://schemas.microsoft.com/office/drawing/2014/main" id="{9A3716B3-558A-427F-BA0B-829497FC888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4" name="Freihandform: Form 73">
                <a:extLst>
                  <a:ext uri="{FF2B5EF4-FFF2-40B4-BE49-F238E27FC236}">
                    <a16:creationId xmlns:a16="http://schemas.microsoft.com/office/drawing/2014/main" id="{F8470D77-D85D-4975-9A60-9CE2E8808B2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46" name="Freihandform: Form 45">
              <a:extLst>
                <a:ext uri="{FF2B5EF4-FFF2-40B4-BE49-F238E27FC236}">
                  <a16:creationId xmlns:a16="http://schemas.microsoft.com/office/drawing/2014/main" id="{BCF37C2F-5134-4162-BE90-58DA31D2F78C}"/>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48" name="Freihandform: Form 47">
              <a:extLst>
                <a:ext uri="{FF2B5EF4-FFF2-40B4-BE49-F238E27FC236}">
                  <a16:creationId xmlns:a16="http://schemas.microsoft.com/office/drawing/2014/main" id="{80B310A5-C7B4-461B-A746-BE06FBD16D5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49" name="Freihandform: Form 48">
              <a:extLst>
                <a:ext uri="{FF2B5EF4-FFF2-40B4-BE49-F238E27FC236}">
                  <a16:creationId xmlns:a16="http://schemas.microsoft.com/office/drawing/2014/main" id="{41295C12-5E33-43EE-8872-7957A8D8536C}"/>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0" name="Grafik 9">
              <a:extLst>
                <a:ext uri="{FF2B5EF4-FFF2-40B4-BE49-F238E27FC236}">
                  <a16:creationId xmlns:a16="http://schemas.microsoft.com/office/drawing/2014/main" id="{3A5FF387-F0B6-477E-998D-234DECE1DB1B}"/>
                </a:ext>
              </a:extLst>
            </p:cNvPr>
            <p:cNvGrpSpPr/>
            <p:nvPr/>
          </p:nvGrpSpPr>
          <p:grpSpPr>
            <a:xfrm>
              <a:off x="10496140" y="1110575"/>
              <a:ext cx="101490" cy="55578"/>
              <a:chOff x="10496140" y="1110575"/>
              <a:chExt cx="101490" cy="55578"/>
            </a:xfrm>
            <a:solidFill>
              <a:srgbClr val="000000"/>
            </a:solidFill>
          </p:grpSpPr>
          <p:sp>
            <p:nvSpPr>
              <p:cNvPr id="67" name="Freihandform: Form 66">
                <a:extLst>
                  <a:ext uri="{FF2B5EF4-FFF2-40B4-BE49-F238E27FC236}">
                    <a16:creationId xmlns:a16="http://schemas.microsoft.com/office/drawing/2014/main" id="{FE518397-1522-4A04-B6ED-00F9007F357A}"/>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8" name="Freihandform: Form 67">
                <a:extLst>
                  <a:ext uri="{FF2B5EF4-FFF2-40B4-BE49-F238E27FC236}">
                    <a16:creationId xmlns:a16="http://schemas.microsoft.com/office/drawing/2014/main" id="{10063F5E-0004-4BCF-97BF-1F768B2194CF}"/>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51" name="Freihandform: Form 50">
              <a:extLst>
                <a:ext uri="{FF2B5EF4-FFF2-40B4-BE49-F238E27FC236}">
                  <a16:creationId xmlns:a16="http://schemas.microsoft.com/office/drawing/2014/main" id="{1A6F300E-3CC4-4B75-80D8-A919F613F4A3}"/>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2" name="Grafik 9">
              <a:extLst>
                <a:ext uri="{FF2B5EF4-FFF2-40B4-BE49-F238E27FC236}">
                  <a16:creationId xmlns:a16="http://schemas.microsoft.com/office/drawing/2014/main" id="{04AC514E-52CF-4856-ADD0-332C339C4D48}"/>
                </a:ext>
              </a:extLst>
            </p:cNvPr>
            <p:cNvGrpSpPr/>
            <p:nvPr/>
          </p:nvGrpSpPr>
          <p:grpSpPr>
            <a:xfrm>
              <a:off x="10639675" y="1081336"/>
              <a:ext cx="106322" cy="86991"/>
              <a:chOff x="10639675" y="1081336"/>
              <a:chExt cx="106322" cy="86991"/>
            </a:xfrm>
            <a:solidFill>
              <a:srgbClr val="000000"/>
            </a:solidFill>
          </p:grpSpPr>
          <p:sp>
            <p:nvSpPr>
              <p:cNvPr id="65" name="Freihandform: Form 64">
                <a:extLst>
                  <a:ext uri="{FF2B5EF4-FFF2-40B4-BE49-F238E27FC236}">
                    <a16:creationId xmlns:a16="http://schemas.microsoft.com/office/drawing/2014/main" id="{546461AE-92FF-428D-A949-FB0BA0C40486}"/>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66" name="Freihandform: Form 65">
                <a:extLst>
                  <a:ext uri="{FF2B5EF4-FFF2-40B4-BE49-F238E27FC236}">
                    <a16:creationId xmlns:a16="http://schemas.microsoft.com/office/drawing/2014/main" id="{E965C189-A801-452A-859F-28368D6503E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53" name="Freihandform: Form 52">
              <a:extLst>
                <a:ext uri="{FF2B5EF4-FFF2-40B4-BE49-F238E27FC236}">
                  <a16:creationId xmlns:a16="http://schemas.microsoft.com/office/drawing/2014/main" id="{6B42D9CC-533D-471D-AE03-C7814754949F}"/>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58" name="Freihandform: Form 57">
              <a:extLst>
                <a:ext uri="{FF2B5EF4-FFF2-40B4-BE49-F238E27FC236}">
                  <a16:creationId xmlns:a16="http://schemas.microsoft.com/office/drawing/2014/main" id="{1CA820B0-ACB2-443B-BBD2-E5DA3D05A48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59" name="Freihandform: Form 58">
              <a:extLst>
                <a:ext uri="{FF2B5EF4-FFF2-40B4-BE49-F238E27FC236}">
                  <a16:creationId xmlns:a16="http://schemas.microsoft.com/office/drawing/2014/main" id="{958C57C2-4634-4F2D-AAFF-837FFB064E0F}"/>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60" name="Grafik 9">
              <a:extLst>
                <a:ext uri="{FF2B5EF4-FFF2-40B4-BE49-F238E27FC236}">
                  <a16:creationId xmlns:a16="http://schemas.microsoft.com/office/drawing/2014/main" id="{FD7A4790-53F8-44AD-B4D7-867D12B3CFB1}"/>
                </a:ext>
              </a:extLst>
            </p:cNvPr>
            <p:cNvGrpSpPr/>
            <p:nvPr/>
          </p:nvGrpSpPr>
          <p:grpSpPr>
            <a:xfrm>
              <a:off x="10321916" y="1110575"/>
              <a:ext cx="1399106" cy="241642"/>
              <a:chOff x="10321916" y="1110575"/>
              <a:chExt cx="1399106" cy="241642"/>
            </a:xfrm>
            <a:solidFill>
              <a:schemeClr val="accent1"/>
            </a:solidFill>
          </p:grpSpPr>
          <p:sp>
            <p:nvSpPr>
              <p:cNvPr id="61" name="Freihandform: Form 60">
                <a:extLst>
                  <a:ext uri="{FF2B5EF4-FFF2-40B4-BE49-F238E27FC236}">
                    <a16:creationId xmlns:a16="http://schemas.microsoft.com/office/drawing/2014/main" id="{360B4408-9AA2-45E3-BA56-27796B0DA924}"/>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2" name="Freihandform: Form 61">
                <a:extLst>
                  <a:ext uri="{FF2B5EF4-FFF2-40B4-BE49-F238E27FC236}">
                    <a16:creationId xmlns:a16="http://schemas.microsoft.com/office/drawing/2014/main" id="{A4F7D52C-F51B-4EFD-812F-B2EE83A760E2}"/>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63" name="Freihandform: Form 62">
                <a:extLst>
                  <a:ext uri="{FF2B5EF4-FFF2-40B4-BE49-F238E27FC236}">
                    <a16:creationId xmlns:a16="http://schemas.microsoft.com/office/drawing/2014/main" id="{4EC28B88-2DCA-403B-A59C-F6B806C02DBB}"/>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64" name="Freihandform: Form 63">
                <a:extLst>
                  <a:ext uri="{FF2B5EF4-FFF2-40B4-BE49-F238E27FC236}">
                    <a16:creationId xmlns:a16="http://schemas.microsoft.com/office/drawing/2014/main" id="{8EA9E0D8-953E-4386-A47D-85043DF818F8}"/>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lstStyle/>
              <a:p>
                <a:endParaRPr lang="de-DE" sz="1351"/>
              </a:p>
            </p:txBody>
          </p:sp>
        </p:grpSp>
      </p:grpSp>
    </p:spTree>
    <p:extLst>
      <p:ext uri="{BB962C8B-B14F-4D97-AF65-F5344CB8AC3E}">
        <p14:creationId xmlns:p14="http://schemas.microsoft.com/office/powerpoint/2010/main" val="2227148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halt + zwei Bilder links">
    <p:spTree>
      <p:nvGrpSpPr>
        <p:cNvPr id="1" name=""/>
        <p:cNvGrpSpPr/>
        <p:nvPr/>
      </p:nvGrpSpPr>
      <p:grpSpPr>
        <a:xfrm>
          <a:off x="0" y="0"/>
          <a:ext cx="0" cy="0"/>
          <a:chOff x="0" y="0"/>
          <a:chExt cx="0" cy="0"/>
        </a:xfrm>
      </p:grpSpPr>
      <p:grpSp>
        <p:nvGrpSpPr>
          <p:cNvPr id="55" name="Gruppieren 54">
            <a:extLst>
              <a:ext uri="{FF2B5EF4-FFF2-40B4-BE49-F238E27FC236}">
                <a16:creationId xmlns:a16="http://schemas.microsoft.com/office/drawing/2014/main" id="{CBB2739F-531B-406E-B9AE-7F5955A4C086}"/>
              </a:ext>
            </a:extLst>
          </p:cNvPr>
          <p:cNvGrpSpPr/>
          <p:nvPr userDrawn="1"/>
        </p:nvGrpSpPr>
        <p:grpSpPr>
          <a:xfrm>
            <a:off x="-4877" y="4950860"/>
            <a:ext cx="9148877" cy="198120"/>
            <a:chOff x="-4877" y="4950860"/>
            <a:chExt cx="9148877" cy="198120"/>
          </a:xfrm>
          <a:solidFill>
            <a:schemeClr val="tx2"/>
          </a:solidFill>
        </p:grpSpPr>
        <p:sp>
          <p:nvSpPr>
            <p:cNvPr id="56" name="bk object 18">
              <a:extLst>
                <a:ext uri="{FF2B5EF4-FFF2-40B4-BE49-F238E27FC236}">
                  <a16:creationId xmlns:a16="http://schemas.microsoft.com/office/drawing/2014/main" id="{10BD749C-F32D-4FA0-8B2F-E4376F4459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7" name="bk object 18">
              <a:extLst>
                <a:ext uri="{FF2B5EF4-FFF2-40B4-BE49-F238E27FC236}">
                  <a16:creationId xmlns:a16="http://schemas.microsoft.com/office/drawing/2014/main" id="{75AD1741-5FE5-4A33-9577-F1F4588F6C9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8" name="Holder 3">
              <a:extLst>
                <a:ext uri="{FF2B5EF4-FFF2-40B4-BE49-F238E27FC236}">
                  <a16:creationId xmlns:a16="http://schemas.microsoft.com/office/drawing/2014/main" id="{BF81CE3E-1239-4D0D-8337-4AABB0EB94BE}"/>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8" name="Gerader Verbinder 47">
            <a:extLst>
              <a:ext uri="{FF2B5EF4-FFF2-40B4-BE49-F238E27FC236}">
                <a16:creationId xmlns:a16="http://schemas.microsoft.com/office/drawing/2014/main" id="{C79038B0-AD42-42B7-8D15-303CEBA1DC4C}"/>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D9464C44-AFA3-4DC5-AA03-2798F14ED87B}"/>
              </a:ext>
            </a:extLst>
          </p:cNvPr>
          <p:cNvSpPr>
            <a:spLocks noGrp="1"/>
          </p:cNvSpPr>
          <p:nvPr>
            <p:ph sz="quarter" idx="17" hasCustomPrompt="1"/>
          </p:nvPr>
        </p:nvSpPr>
        <p:spPr>
          <a:xfrm>
            <a:off x="0" y="0"/>
            <a:ext cx="4276259" cy="2431145"/>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Inhaltsplatzhalter 6">
            <a:extLst>
              <a:ext uri="{FF2B5EF4-FFF2-40B4-BE49-F238E27FC236}">
                <a16:creationId xmlns:a16="http://schemas.microsoft.com/office/drawing/2014/main" id="{BE691ED2-3E52-4E4A-9F7C-C8A1129667C6}"/>
              </a:ext>
            </a:extLst>
          </p:cNvPr>
          <p:cNvSpPr>
            <a:spLocks noGrp="1"/>
          </p:cNvSpPr>
          <p:nvPr>
            <p:ph sz="quarter" idx="18" hasCustomPrompt="1"/>
          </p:nvPr>
        </p:nvSpPr>
        <p:spPr>
          <a:xfrm>
            <a:off x="0" y="2493863"/>
            <a:ext cx="4276259" cy="242103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49" name="Textplatzhalter 6">
            <a:extLst>
              <a:ext uri="{FF2B5EF4-FFF2-40B4-BE49-F238E27FC236}">
                <a16:creationId xmlns:a16="http://schemas.microsoft.com/office/drawing/2014/main" id="{7826728D-0439-4A76-A6FC-AAE7B4BDFAF8}"/>
              </a:ext>
            </a:extLst>
          </p:cNvPr>
          <p:cNvSpPr>
            <a:spLocks noGrp="1"/>
          </p:cNvSpPr>
          <p:nvPr>
            <p:ph type="body" sz="quarter" idx="16"/>
          </p:nvPr>
        </p:nvSpPr>
        <p:spPr>
          <a:xfrm>
            <a:off x="4625578" y="1422400"/>
            <a:ext cx="4000268" cy="3487738"/>
          </a:xfrm>
        </p:spPr>
        <p:txBody>
          <a:bodyPr>
            <a:noAutofit/>
          </a:bodyPr>
          <a:lstStyle/>
          <a:p>
            <a:pPr lvl="0"/>
            <a:r>
              <a:rPr lang="de-DE"/>
              <a:t>Mastertextformat bearbeiten
Zweite Ebene
Dritte Ebene
Vierte Ebene
Fünfte Ebene</a:t>
            </a:r>
            <a:endParaRPr lang="de-DE" dirty="0"/>
          </a:p>
        </p:txBody>
      </p:sp>
      <p:sp>
        <p:nvSpPr>
          <p:cNvPr id="42" name="Textplatzhalter 9">
            <a:extLst>
              <a:ext uri="{FF2B5EF4-FFF2-40B4-BE49-F238E27FC236}">
                <a16:creationId xmlns:a16="http://schemas.microsoft.com/office/drawing/2014/main" id="{6CA70A77-A6F0-4164-8C3A-0A11A527FA6B}"/>
              </a:ext>
            </a:extLst>
          </p:cNvPr>
          <p:cNvSpPr>
            <a:spLocks noGrp="1"/>
          </p:cNvSpPr>
          <p:nvPr>
            <p:ph type="body" sz="quarter" idx="15"/>
          </p:nvPr>
        </p:nvSpPr>
        <p:spPr>
          <a:xfrm>
            <a:off x="4622239" y="1088384"/>
            <a:ext cx="4000268"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grpSp>
        <p:nvGrpSpPr>
          <p:cNvPr id="43" name="Grafik 9">
            <a:extLst>
              <a:ext uri="{FF2B5EF4-FFF2-40B4-BE49-F238E27FC236}">
                <a16:creationId xmlns:a16="http://schemas.microsoft.com/office/drawing/2014/main" id="{076F09CB-2CC2-4309-BDB1-67804947A214}"/>
              </a:ext>
            </a:extLst>
          </p:cNvPr>
          <p:cNvGrpSpPr/>
          <p:nvPr userDrawn="1"/>
        </p:nvGrpSpPr>
        <p:grpSpPr>
          <a:xfrm>
            <a:off x="7741437" y="394294"/>
            <a:ext cx="1049330" cy="621121"/>
            <a:chOff x="10321916" y="525077"/>
            <a:chExt cx="1399106" cy="827140"/>
          </a:xfrm>
          <a:solidFill>
            <a:schemeClr val="accent1"/>
          </a:solidFill>
        </p:grpSpPr>
        <p:grpSp>
          <p:nvGrpSpPr>
            <p:cNvPr id="45" name="Grafik 9">
              <a:extLst>
                <a:ext uri="{FF2B5EF4-FFF2-40B4-BE49-F238E27FC236}">
                  <a16:creationId xmlns:a16="http://schemas.microsoft.com/office/drawing/2014/main" id="{AE4D5FB2-1354-4A1C-9AC6-94BA47AFA657}"/>
                </a:ext>
              </a:extLst>
            </p:cNvPr>
            <p:cNvGrpSpPr/>
            <p:nvPr/>
          </p:nvGrpSpPr>
          <p:grpSpPr>
            <a:xfrm>
              <a:off x="10321916" y="525077"/>
              <a:ext cx="1179212" cy="575107"/>
              <a:chOff x="10321916" y="525077"/>
              <a:chExt cx="1179212" cy="575107"/>
            </a:xfrm>
            <a:solidFill>
              <a:schemeClr val="accent1"/>
            </a:solidFill>
          </p:grpSpPr>
          <p:sp>
            <p:nvSpPr>
              <p:cNvPr id="70" name="Freihandform: Form 69">
                <a:extLst>
                  <a:ext uri="{FF2B5EF4-FFF2-40B4-BE49-F238E27FC236}">
                    <a16:creationId xmlns:a16="http://schemas.microsoft.com/office/drawing/2014/main" id="{FE59B463-359E-41D0-BD04-1F9F20933BC7}"/>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lstStyle/>
              <a:p>
                <a:endParaRPr lang="de-DE" sz="1351"/>
              </a:p>
            </p:txBody>
          </p:sp>
          <p:sp>
            <p:nvSpPr>
              <p:cNvPr id="71" name="Freihandform: Form 70">
                <a:extLst>
                  <a:ext uri="{FF2B5EF4-FFF2-40B4-BE49-F238E27FC236}">
                    <a16:creationId xmlns:a16="http://schemas.microsoft.com/office/drawing/2014/main" id="{0FB2DBB2-6B23-44DE-BAFF-BA7815BDA3A9}"/>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72" name="Freihandform: Form 71">
                <a:extLst>
                  <a:ext uri="{FF2B5EF4-FFF2-40B4-BE49-F238E27FC236}">
                    <a16:creationId xmlns:a16="http://schemas.microsoft.com/office/drawing/2014/main" id="{0F2E9D98-4AD9-4DB8-99C6-0DF7955D45BD}"/>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73" name="Freihandform: Form 72">
                <a:extLst>
                  <a:ext uri="{FF2B5EF4-FFF2-40B4-BE49-F238E27FC236}">
                    <a16:creationId xmlns:a16="http://schemas.microsoft.com/office/drawing/2014/main" id="{D351D8E0-4F29-4BBF-9D49-14AAEB93E919}"/>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4" name="Freihandform: Form 73">
                <a:extLst>
                  <a:ext uri="{FF2B5EF4-FFF2-40B4-BE49-F238E27FC236}">
                    <a16:creationId xmlns:a16="http://schemas.microsoft.com/office/drawing/2014/main" id="{DCB72BFE-8B60-40AD-87F8-487863D43F75}"/>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5" name="Freihandform: Form 74">
                <a:extLst>
                  <a:ext uri="{FF2B5EF4-FFF2-40B4-BE49-F238E27FC236}">
                    <a16:creationId xmlns:a16="http://schemas.microsoft.com/office/drawing/2014/main" id="{52E0BA5A-CC65-4BB8-81BB-4CB15A4D8CF1}"/>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46" name="Freihandform: Form 45">
              <a:extLst>
                <a:ext uri="{FF2B5EF4-FFF2-40B4-BE49-F238E27FC236}">
                  <a16:creationId xmlns:a16="http://schemas.microsoft.com/office/drawing/2014/main" id="{359051EF-44DD-407B-AE1C-A76EDF0E837C}"/>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47" name="Freihandform: Form 46">
              <a:extLst>
                <a:ext uri="{FF2B5EF4-FFF2-40B4-BE49-F238E27FC236}">
                  <a16:creationId xmlns:a16="http://schemas.microsoft.com/office/drawing/2014/main" id="{C0514696-52F1-48B2-96C8-A3E4798980DC}"/>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50" name="Freihandform: Form 49">
              <a:extLst>
                <a:ext uri="{FF2B5EF4-FFF2-40B4-BE49-F238E27FC236}">
                  <a16:creationId xmlns:a16="http://schemas.microsoft.com/office/drawing/2014/main" id="{E0DDF57D-AA32-45B9-BDC9-86A24A39DB9E}"/>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1" name="Grafik 9">
              <a:extLst>
                <a:ext uri="{FF2B5EF4-FFF2-40B4-BE49-F238E27FC236}">
                  <a16:creationId xmlns:a16="http://schemas.microsoft.com/office/drawing/2014/main" id="{E7679A7C-9589-4CF8-9F8D-7E3A97D84278}"/>
                </a:ext>
              </a:extLst>
            </p:cNvPr>
            <p:cNvGrpSpPr/>
            <p:nvPr/>
          </p:nvGrpSpPr>
          <p:grpSpPr>
            <a:xfrm>
              <a:off x="10496140" y="1110575"/>
              <a:ext cx="101490" cy="55578"/>
              <a:chOff x="10496140" y="1110575"/>
              <a:chExt cx="101490" cy="55578"/>
            </a:xfrm>
            <a:solidFill>
              <a:srgbClr val="000000"/>
            </a:solidFill>
          </p:grpSpPr>
          <p:sp>
            <p:nvSpPr>
              <p:cNvPr id="68" name="Freihandform: Form 67">
                <a:extLst>
                  <a:ext uri="{FF2B5EF4-FFF2-40B4-BE49-F238E27FC236}">
                    <a16:creationId xmlns:a16="http://schemas.microsoft.com/office/drawing/2014/main" id="{C32EB792-112B-4098-B905-0403E3AB3D3B}"/>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9" name="Freihandform: Form 68">
                <a:extLst>
                  <a:ext uri="{FF2B5EF4-FFF2-40B4-BE49-F238E27FC236}">
                    <a16:creationId xmlns:a16="http://schemas.microsoft.com/office/drawing/2014/main" id="{2364557F-298E-4BF1-8A6D-06EF159C2726}"/>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52" name="Freihandform: Form 51">
              <a:extLst>
                <a:ext uri="{FF2B5EF4-FFF2-40B4-BE49-F238E27FC236}">
                  <a16:creationId xmlns:a16="http://schemas.microsoft.com/office/drawing/2014/main" id="{9C8A17D1-D5DE-42B7-8090-E7E649D8A805}"/>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3" name="Grafik 9">
              <a:extLst>
                <a:ext uri="{FF2B5EF4-FFF2-40B4-BE49-F238E27FC236}">
                  <a16:creationId xmlns:a16="http://schemas.microsoft.com/office/drawing/2014/main" id="{36D757E1-23B8-4B97-B880-F711EC0DB08D}"/>
                </a:ext>
              </a:extLst>
            </p:cNvPr>
            <p:cNvGrpSpPr/>
            <p:nvPr/>
          </p:nvGrpSpPr>
          <p:grpSpPr>
            <a:xfrm>
              <a:off x="10639675" y="1081336"/>
              <a:ext cx="106322" cy="86991"/>
              <a:chOff x="10639675" y="1081336"/>
              <a:chExt cx="106322" cy="86991"/>
            </a:xfrm>
            <a:solidFill>
              <a:srgbClr val="000000"/>
            </a:solidFill>
          </p:grpSpPr>
          <p:sp>
            <p:nvSpPr>
              <p:cNvPr id="66" name="Freihandform: Form 65">
                <a:extLst>
                  <a:ext uri="{FF2B5EF4-FFF2-40B4-BE49-F238E27FC236}">
                    <a16:creationId xmlns:a16="http://schemas.microsoft.com/office/drawing/2014/main" id="{E1960764-ED10-4D2C-88D0-696068264BC5}"/>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67" name="Freihandform: Form 66">
                <a:extLst>
                  <a:ext uri="{FF2B5EF4-FFF2-40B4-BE49-F238E27FC236}">
                    <a16:creationId xmlns:a16="http://schemas.microsoft.com/office/drawing/2014/main" id="{E6C9C067-792C-4C17-A5B3-D48C1665DD24}"/>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54" name="Freihandform: Form 53">
              <a:extLst>
                <a:ext uri="{FF2B5EF4-FFF2-40B4-BE49-F238E27FC236}">
                  <a16:creationId xmlns:a16="http://schemas.microsoft.com/office/drawing/2014/main" id="{960872F2-485E-4F8B-8FCC-FC63006E79D3}"/>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59" name="Freihandform: Form 58">
              <a:extLst>
                <a:ext uri="{FF2B5EF4-FFF2-40B4-BE49-F238E27FC236}">
                  <a16:creationId xmlns:a16="http://schemas.microsoft.com/office/drawing/2014/main" id="{4E07D7C9-0535-4673-8091-4F17D0B62650}"/>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60" name="Freihandform: Form 59">
              <a:extLst>
                <a:ext uri="{FF2B5EF4-FFF2-40B4-BE49-F238E27FC236}">
                  <a16:creationId xmlns:a16="http://schemas.microsoft.com/office/drawing/2014/main" id="{9B0B4093-9FAE-4FEC-9671-D0091528BD5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61" name="Grafik 9">
              <a:extLst>
                <a:ext uri="{FF2B5EF4-FFF2-40B4-BE49-F238E27FC236}">
                  <a16:creationId xmlns:a16="http://schemas.microsoft.com/office/drawing/2014/main" id="{D5D00B8F-439D-4A9C-AC31-D90D9CFAFF16}"/>
                </a:ext>
              </a:extLst>
            </p:cNvPr>
            <p:cNvGrpSpPr/>
            <p:nvPr/>
          </p:nvGrpSpPr>
          <p:grpSpPr>
            <a:xfrm>
              <a:off x="10321916" y="1110575"/>
              <a:ext cx="1399106" cy="241642"/>
              <a:chOff x="10321916" y="1110575"/>
              <a:chExt cx="1399106" cy="241642"/>
            </a:xfrm>
            <a:solidFill>
              <a:schemeClr val="accent1"/>
            </a:solidFill>
          </p:grpSpPr>
          <p:sp>
            <p:nvSpPr>
              <p:cNvPr id="62" name="Freihandform: Form 61">
                <a:extLst>
                  <a:ext uri="{FF2B5EF4-FFF2-40B4-BE49-F238E27FC236}">
                    <a16:creationId xmlns:a16="http://schemas.microsoft.com/office/drawing/2014/main" id="{A0B59116-9AC3-488B-B418-57F05127DD42}"/>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3" name="Freihandform: Form 62">
                <a:extLst>
                  <a:ext uri="{FF2B5EF4-FFF2-40B4-BE49-F238E27FC236}">
                    <a16:creationId xmlns:a16="http://schemas.microsoft.com/office/drawing/2014/main" id="{ED6E8E7E-1035-4870-8608-70848BB2B703}"/>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64" name="Freihandform: Form 63">
                <a:extLst>
                  <a:ext uri="{FF2B5EF4-FFF2-40B4-BE49-F238E27FC236}">
                    <a16:creationId xmlns:a16="http://schemas.microsoft.com/office/drawing/2014/main" id="{0A256F68-56C7-4D5B-BCCD-3A6858B05732}"/>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65" name="Freihandform: Form 64">
                <a:extLst>
                  <a:ext uri="{FF2B5EF4-FFF2-40B4-BE49-F238E27FC236}">
                    <a16:creationId xmlns:a16="http://schemas.microsoft.com/office/drawing/2014/main" id="{4EEEE710-875E-4346-9F6D-CFFB3EF72B3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lstStyle/>
              <a:p>
                <a:endParaRPr lang="de-DE" sz="1351"/>
              </a:p>
            </p:txBody>
          </p:sp>
        </p:grpSp>
      </p:grpSp>
    </p:spTree>
    <p:extLst>
      <p:ext uri="{BB962C8B-B14F-4D97-AF65-F5344CB8AC3E}">
        <p14:creationId xmlns:p14="http://schemas.microsoft.com/office/powerpoint/2010/main" val="3479887640"/>
      </p:ext>
    </p:extLst>
  </p:cSld>
  <p:clrMapOvr>
    <a:masterClrMapping/>
  </p:clrMapOvr>
  <p:extLst>
    <p:ext uri="{DCECCB84-F9BA-43D5-87BE-67443E8EF086}">
      <p15:sldGuideLst xmlns:p15="http://schemas.microsoft.com/office/powerpoint/2012/main">
        <p15:guide id="1" orient="horz" pos="1571" userDrawn="1">
          <p15:clr>
            <a:srgbClr val="FBAE40"/>
          </p15:clr>
        </p15:guide>
        <p15:guide id="2" orient="horz" pos="153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 zw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3133C81B-6C39-4BD5-9BF9-8617341D8014}"/>
              </a:ext>
            </a:extLst>
          </p:cNvPr>
          <p:cNvSpPr>
            <a:spLocks noGrp="1"/>
          </p:cNvSpPr>
          <p:nvPr>
            <p:ph sz="quarter" idx="15" hasCustomPrompt="1"/>
          </p:nvPr>
        </p:nvSpPr>
        <p:spPr>
          <a:xfrm>
            <a:off x="0"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10">
            <a:extLst>
              <a:ext uri="{FF2B5EF4-FFF2-40B4-BE49-F238E27FC236}">
                <a16:creationId xmlns:a16="http://schemas.microsoft.com/office/drawing/2014/main" id="{915B8044-0142-42E8-8428-B098000CEBD6}"/>
              </a:ext>
            </a:extLst>
          </p:cNvPr>
          <p:cNvSpPr>
            <a:spLocks noGrp="1"/>
          </p:cNvSpPr>
          <p:nvPr>
            <p:ph sz="quarter" idx="16" hasCustomPrompt="1"/>
          </p:nvPr>
        </p:nvSpPr>
        <p:spPr>
          <a:xfrm>
            <a:off x="4599384"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DCD8515B-3FAA-49D1-9325-FCE6A6E2CA0F}"/>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662697664"/>
      </p:ext>
    </p:extLst>
  </p:cSld>
  <p:clrMapOvr>
    <a:masterClrMapping/>
  </p:clrMapOvr>
  <p:extLst>
    <p:ext uri="{DCECCB84-F9BA-43D5-87BE-67443E8EF086}">
      <p15:sldGuideLst xmlns:p15="http://schemas.microsoft.com/office/powerpoint/2012/main">
        <p15:guide id="1" pos="2863" userDrawn="1">
          <p15:clr>
            <a:srgbClr val="FBAE40"/>
          </p15:clr>
        </p15:guide>
        <p15:guide id="2" pos="289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 dr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CC021923-B745-4638-A634-E1DA375F90EE}"/>
              </a:ext>
            </a:extLst>
          </p:cNvPr>
          <p:cNvSpPr>
            <a:spLocks noGrp="1"/>
          </p:cNvSpPr>
          <p:nvPr>
            <p:ph sz="quarter" idx="17" hasCustomPrompt="1"/>
          </p:nvPr>
        </p:nvSpPr>
        <p:spPr>
          <a:xfrm>
            <a:off x="0" y="1422399"/>
            <a:ext cx="2978945"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3">
            <a:extLst>
              <a:ext uri="{FF2B5EF4-FFF2-40B4-BE49-F238E27FC236}">
                <a16:creationId xmlns:a16="http://schemas.microsoft.com/office/drawing/2014/main" id="{47556F71-EDA3-472E-9372-CE0F4A696721}"/>
              </a:ext>
            </a:extLst>
          </p:cNvPr>
          <p:cNvSpPr>
            <a:spLocks noGrp="1"/>
          </p:cNvSpPr>
          <p:nvPr>
            <p:ph sz="quarter" idx="18" hasCustomPrompt="1"/>
          </p:nvPr>
        </p:nvSpPr>
        <p:spPr>
          <a:xfrm>
            <a:off x="3032522" y="1422400"/>
            <a:ext cx="307895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3">
            <a:extLst>
              <a:ext uri="{FF2B5EF4-FFF2-40B4-BE49-F238E27FC236}">
                <a16:creationId xmlns:a16="http://schemas.microsoft.com/office/drawing/2014/main" id="{C1ADC803-A245-408E-AB12-EC54C19B5108}"/>
              </a:ext>
            </a:extLst>
          </p:cNvPr>
          <p:cNvSpPr>
            <a:spLocks noGrp="1"/>
          </p:cNvSpPr>
          <p:nvPr>
            <p:ph sz="quarter" idx="19" hasCustomPrompt="1"/>
          </p:nvPr>
        </p:nvSpPr>
        <p:spPr>
          <a:xfrm>
            <a:off x="6165058" y="1422400"/>
            <a:ext cx="2978943"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9" name="Textplatzhalter 9">
            <a:extLst>
              <a:ext uri="{FF2B5EF4-FFF2-40B4-BE49-F238E27FC236}">
                <a16:creationId xmlns:a16="http://schemas.microsoft.com/office/drawing/2014/main" id="{8BF9FAA4-D548-4161-842B-AA7FC87A01C9}"/>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736764812"/>
      </p:ext>
    </p:extLst>
  </p:cSld>
  <p:clrMapOvr>
    <a:masterClrMapping/>
  </p:clrMapOvr>
  <p:extLst>
    <p:ext uri="{DCECCB84-F9BA-43D5-87BE-67443E8EF086}">
      <p15:sldGuideLst xmlns:p15="http://schemas.microsoft.com/office/powerpoint/2012/main">
        <p15:guide id="1" pos="1910" userDrawn="1">
          <p15:clr>
            <a:srgbClr val="FBAE40"/>
          </p15:clr>
        </p15:guide>
        <p15:guide id="3" pos="3850" userDrawn="1">
          <p15:clr>
            <a:srgbClr val="FBAE40"/>
          </p15:clr>
        </p15:guide>
        <p15:guide id="4" pos="3884" userDrawn="1">
          <p15:clr>
            <a:srgbClr val="FBAE40"/>
          </p15:clr>
        </p15:guide>
        <p15:guide id="5" pos="187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Überschrift + Bild 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9F40F789-6719-4203-8D60-D2478F651705}"/>
              </a:ext>
            </a:extLst>
          </p:cNvPr>
          <p:cNvSpPr>
            <a:spLocks noGrp="1"/>
          </p:cNvSpPr>
          <p:nvPr>
            <p:ph sz="quarter" idx="14" hasCustomPrompt="1"/>
          </p:nvPr>
        </p:nvSpPr>
        <p:spPr>
          <a:xfrm>
            <a:off x="0" y="1422399"/>
            <a:ext cx="9144000"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C7107210-3CE2-4AF7-87A5-802B65D926E0}"/>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680941069"/>
      </p:ext>
    </p:extLst>
  </p:cSld>
  <p:clrMapOvr>
    <a:masterClrMapping/>
  </p:clrMapOvr>
  <p:extLst>
    <p:ext uri="{DCECCB84-F9BA-43D5-87BE-67443E8EF086}">
      <p15:sldGuideLst xmlns:p15="http://schemas.microsoft.com/office/powerpoint/2012/main">
        <p15:guide id="1" orient="horz" pos="1979" userDrawn="1">
          <p15:clr>
            <a:srgbClr val="FBAE40"/>
          </p15:clr>
        </p15:guide>
        <p15:guide id="2" orient="horz" pos="2014" userDrawn="1">
          <p15:clr>
            <a:srgbClr val="FBAE40"/>
          </p15:clr>
        </p15:guide>
        <p15:guide id="3" pos="2863" userDrawn="1">
          <p15:clr>
            <a:srgbClr val="FBAE40"/>
          </p15:clr>
        </p15:guide>
        <p15:guide id="4" pos="2897" userDrawn="1">
          <p15:clr>
            <a:srgbClr val="FBAE40"/>
          </p15:clr>
        </p15:guide>
        <p15:guide id="5" pos="1928" userDrawn="1">
          <p15:clr>
            <a:srgbClr val="FBAE40"/>
          </p15:clr>
        </p15:guide>
        <p15:guide id="6" pos="1894" userDrawn="1">
          <p15:clr>
            <a:srgbClr val="FBAE40"/>
          </p15:clr>
        </p15:guide>
        <p15:guide id="7" pos="958" userDrawn="1">
          <p15:clr>
            <a:srgbClr val="FBAE40"/>
          </p15:clr>
        </p15:guide>
        <p15:guide id="8" pos="924" userDrawn="1">
          <p15:clr>
            <a:srgbClr val="FBAE40"/>
          </p15:clr>
        </p15:guide>
        <p15:guide id="9" pos="4309" userDrawn="1">
          <p15:clr>
            <a:srgbClr val="FBAE40"/>
          </p15:clr>
        </p15:guide>
        <p15:guide id="10" pos="434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Mastertitelformat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7" name="Textplatzhalter 9">
            <a:extLst>
              <a:ext uri="{FF2B5EF4-FFF2-40B4-BE49-F238E27FC236}">
                <a16:creationId xmlns:a16="http://schemas.microsoft.com/office/drawing/2014/main" id="{0CC4D937-7F2F-4AE2-8EDF-C7E85BCB25B3}"/>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123527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Mastertitelformat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293037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1808928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trenner 1">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4F2D883D-86A1-4B38-BBBC-81F258AD3664}"/>
              </a:ext>
            </a:extLst>
          </p:cNvPr>
          <p:cNvGrpSpPr/>
          <p:nvPr userDrawn="1"/>
        </p:nvGrpSpPr>
        <p:grpSpPr>
          <a:xfrm>
            <a:off x="-4877" y="4950860"/>
            <a:ext cx="9148877" cy="198120"/>
            <a:chOff x="-4877" y="4950860"/>
            <a:chExt cx="9148877" cy="198120"/>
          </a:xfrm>
          <a:solidFill>
            <a:schemeClr val="tx2"/>
          </a:solidFill>
        </p:grpSpPr>
        <p:sp>
          <p:nvSpPr>
            <p:cNvPr id="51" name="bk object 18">
              <a:extLst>
                <a:ext uri="{FF2B5EF4-FFF2-40B4-BE49-F238E27FC236}">
                  <a16:creationId xmlns:a16="http://schemas.microsoft.com/office/drawing/2014/main" id="{A0B87E1F-4D99-4450-9167-085B1ECC6BB2}"/>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2" name="bk object 18">
              <a:extLst>
                <a:ext uri="{FF2B5EF4-FFF2-40B4-BE49-F238E27FC236}">
                  <a16:creationId xmlns:a16="http://schemas.microsoft.com/office/drawing/2014/main" id="{29147ACE-4C7A-4AC3-A60F-A813EE08D57E}"/>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3" name="Holder 3">
              <a:extLst>
                <a:ext uri="{FF2B5EF4-FFF2-40B4-BE49-F238E27FC236}">
                  <a16:creationId xmlns:a16="http://schemas.microsoft.com/office/drawing/2014/main" id="{3187F65C-802F-454B-B4D7-B16EEF26A624}"/>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Mastertitelformat bearbeiten</a:t>
            </a:r>
            <a:endParaRPr lang="de-DE" dirty="0"/>
          </a:p>
        </p:txBody>
      </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a:extLst>
              <a:ext uri="{96DAC541-7B7A-43D3-8B79-37D633B846F1}">
                <asvg:svgBlip xmlns:asvg="http://schemas.microsoft.com/office/drawing/2016/SVG/main" r:embed="rId3"/>
              </a:ext>
            </a:extLst>
          </a:blip>
          <a:srcRect l="28921" t="8747" b="17591"/>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grpSp>
        <p:nvGrpSpPr>
          <p:cNvPr id="42" name="Grafik 9">
            <a:extLst>
              <a:ext uri="{FF2B5EF4-FFF2-40B4-BE49-F238E27FC236}">
                <a16:creationId xmlns:a16="http://schemas.microsoft.com/office/drawing/2014/main" id="{4667E34A-CC7E-4835-9AC5-FE237F81C03D}"/>
              </a:ext>
            </a:extLst>
          </p:cNvPr>
          <p:cNvGrpSpPr/>
          <p:nvPr userDrawn="1"/>
        </p:nvGrpSpPr>
        <p:grpSpPr>
          <a:xfrm>
            <a:off x="7741437" y="394294"/>
            <a:ext cx="1049330" cy="621121"/>
            <a:chOff x="10321916" y="525077"/>
            <a:chExt cx="1399106" cy="827140"/>
          </a:xfrm>
          <a:solidFill>
            <a:schemeClr val="accent1"/>
          </a:solidFill>
        </p:grpSpPr>
        <p:grpSp>
          <p:nvGrpSpPr>
            <p:cNvPr id="43" name="Grafik 9">
              <a:extLst>
                <a:ext uri="{FF2B5EF4-FFF2-40B4-BE49-F238E27FC236}">
                  <a16:creationId xmlns:a16="http://schemas.microsoft.com/office/drawing/2014/main" id="{626385F0-EFB3-4177-8D2F-2F9907091087}"/>
                </a:ext>
              </a:extLst>
            </p:cNvPr>
            <p:cNvGrpSpPr/>
            <p:nvPr/>
          </p:nvGrpSpPr>
          <p:grpSpPr>
            <a:xfrm>
              <a:off x="10321916" y="525077"/>
              <a:ext cx="1179212" cy="575107"/>
              <a:chOff x="10321916" y="525077"/>
              <a:chExt cx="1179212" cy="575107"/>
            </a:xfrm>
            <a:solidFill>
              <a:schemeClr val="accent1"/>
            </a:solidFill>
          </p:grpSpPr>
          <p:sp>
            <p:nvSpPr>
              <p:cNvPr id="66" name="Freihandform: Form 65">
                <a:extLst>
                  <a:ext uri="{FF2B5EF4-FFF2-40B4-BE49-F238E27FC236}">
                    <a16:creationId xmlns:a16="http://schemas.microsoft.com/office/drawing/2014/main" id="{6808F36E-77C0-40F5-86F8-7030FC5D0DFD}"/>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lstStyle/>
              <a:p>
                <a:endParaRPr lang="de-DE" sz="1351"/>
              </a:p>
            </p:txBody>
          </p:sp>
          <p:sp>
            <p:nvSpPr>
              <p:cNvPr id="67" name="Freihandform: Form 66">
                <a:extLst>
                  <a:ext uri="{FF2B5EF4-FFF2-40B4-BE49-F238E27FC236}">
                    <a16:creationId xmlns:a16="http://schemas.microsoft.com/office/drawing/2014/main" id="{46CD7CF4-F97B-47E8-A3F8-5B427518485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68" name="Freihandform: Form 67">
                <a:extLst>
                  <a:ext uri="{FF2B5EF4-FFF2-40B4-BE49-F238E27FC236}">
                    <a16:creationId xmlns:a16="http://schemas.microsoft.com/office/drawing/2014/main" id="{5C9615FD-3950-4AAF-91D1-B7E0D1523EB1}"/>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69" name="Freihandform: Form 68">
                <a:extLst>
                  <a:ext uri="{FF2B5EF4-FFF2-40B4-BE49-F238E27FC236}">
                    <a16:creationId xmlns:a16="http://schemas.microsoft.com/office/drawing/2014/main" id="{6D61BCB8-A392-44BE-9B58-0C8894F2C6E3}"/>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0" name="Freihandform: Form 69">
                <a:extLst>
                  <a:ext uri="{FF2B5EF4-FFF2-40B4-BE49-F238E27FC236}">
                    <a16:creationId xmlns:a16="http://schemas.microsoft.com/office/drawing/2014/main" id="{5651F35B-CB90-42B4-A471-984346A049EA}"/>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1" name="Freihandform: Form 70">
                <a:extLst>
                  <a:ext uri="{FF2B5EF4-FFF2-40B4-BE49-F238E27FC236}">
                    <a16:creationId xmlns:a16="http://schemas.microsoft.com/office/drawing/2014/main" id="{8CE6B607-72CF-4173-94CC-C59F836899D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44" name="Freihandform: Form 43">
              <a:extLst>
                <a:ext uri="{FF2B5EF4-FFF2-40B4-BE49-F238E27FC236}">
                  <a16:creationId xmlns:a16="http://schemas.microsoft.com/office/drawing/2014/main" id="{500087AB-383E-4624-A927-873B03065E80}"/>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45" name="Freihandform: Form 44">
              <a:extLst>
                <a:ext uri="{FF2B5EF4-FFF2-40B4-BE49-F238E27FC236}">
                  <a16:creationId xmlns:a16="http://schemas.microsoft.com/office/drawing/2014/main" id="{22AA03D7-3F03-4C4F-A0C9-836B56272C8C}"/>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46" name="Freihandform: Form 45">
              <a:extLst>
                <a:ext uri="{FF2B5EF4-FFF2-40B4-BE49-F238E27FC236}">
                  <a16:creationId xmlns:a16="http://schemas.microsoft.com/office/drawing/2014/main" id="{908EC93F-835E-4D0F-A675-2F99EC043AA5}"/>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47" name="Grafik 9">
              <a:extLst>
                <a:ext uri="{FF2B5EF4-FFF2-40B4-BE49-F238E27FC236}">
                  <a16:creationId xmlns:a16="http://schemas.microsoft.com/office/drawing/2014/main" id="{2CEF44ED-A72E-4351-9881-F8B58E7CA517}"/>
                </a:ext>
              </a:extLst>
            </p:cNvPr>
            <p:cNvGrpSpPr/>
            <p:nvPr/>
          </p:nvGrpSpPr>
          <p:grpSpPr>
            <a:xfrm>
              <a:off x="10496140" y="1110575"/>
              <a:ext cx="101490" cy="55578"/>
              <a:chOff x="10496140" y="1110575"/>
              <a:chExt cx="101490" cy="55578"/>
            </a:xfrm>
            <a:solidFill>
              <a:srgbClr val="000000"/>
            </a:solidFill>
          </p:grpSpPr>
          <p:sp>
            <p:nvSpPr>
              <p:cNvPr id="64" name="Freihandform: Form 63">
                <a:extLst>
                  <a:ext uri="{FF2B5EF4-FFF2-40B4-BE49-F238E27FC236}">
                    <a16:creationId xmlns:a16="http://schemas.microsoft.com/office/drawing/2014/main" id="{38C57ED4-5249-44F6-A846-8A50E1B0A8A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5" name="Freihandform: Form 64">
                <a:extLst>
                  <a:ext uri="{FF2B5EF4-FFF2-40B4-BE49-F238E27FC236}">
                    <a16:creationId xmlns:a16="http://schemas.microsoft.com/office/drawing/2014/main" id="{A3174859-C1AB-4E2C-AD75-5F35D1D33C1A}"/>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48" name="Freihandform: Form 47">
              <a:extLst>
                <a:ext uri="{FF2B5EF4-FFF2-40B4-BE49-F238E27FC236}">
                  <a16:creationId xmlns:a16="http://schemas.microsoft.com/office/drawing/2014/main" id="{2C5BCA75-4F93-46B4-878A-E68AC698764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49" name="Grafik 9">
              <a:extLst>
                <a:ext uri="{FF2B5EF4-FFF2-40B4-BE49-F238E27FC236}">
                  <a16:creationId xmlns:a16="http://schemas.microsoft.com/office/drawing/2014/main" id="{BCECBBC6-DE4D-4DC8-8D21-F5528013426A}"/>
                </a:ext>
              </a:extLst>
            </p:cNvPr>
            <p:cNvGrpSpPr/>
            <p:nvPr/>
          </p:nvGrpSpPr>
          <p:grpSpPr>
            <a:xfrm>
              <a:off x="10639675" y="1081336"/>
              <a:ext cx="106322" cy="86991"/>
              <a:chOff x="10639675" y="1081336"/>
              <a:chExt cx="106322" cy="86991"/>
            </a:xfrm>
            <a:solidFill>
              <a:srgbClr val="000000"/>
            </a:solidFill>
          </p:grpSpPr>
          <p:sp>
            <p:nvSpPr>
              <p:cNvPr id="62" name="Freihandform: Form 61">
                <a:extLst>
                  <a:ext uri="{FF2B5EF4-FFF2-40B4-BE49-F238E27FC236}">
                    <a16:creationId xmlns:a16="http://schemas.microsoft.com/office/drawing/2014/main" id="{BCE4B876-F0A5-4F73-BBFF-C3F17D7B5C7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63" name="Freihandform: Form 62">
                <a:extLst>
                  <a:ext uri="{FF2B5EF4-FFF2-40B4-BE49-F238E27FC236}">
                    <a16:creationId xmlns:a16="http://schemas.microsoft.com/office/drawing/2014/main" id="{45E2AB3D-28C9-4DA2-9CAC-58EAE4EB09DB}"/>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54" name="Freihandform: Form 53">
              <a:extLst>
                <a:ext uri="{FF2B5EF4-FFF2-40B4-BE49-F238E27FC236}">
                  <a16:creationId xmlns:a16="http://schemas.microsoft.com/office/drawing/2014/main" id="{CDA3BF75-3E56-4B78-B7D6-F84532C639D5}"/>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55" name="Freihandform: Form 54">
              <a:extLst>
                <a:ext uri="{FF2B5EF4-FFF2-40B4-BE49-F238E27FC236}">
                  <a16:creationId xmlns:a16="http://schemas.microsoft.com/office/drawing/2014/main" id="{33376168-99F8-4715-AF4C-8EE786D54481}"/>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56" name="Freihandform: Form 55">
              <a:extLst>
                <a:ext uri="{FF2B5EF4-FFF2-40B4-BE49-F238E27FC236}">
                  <a16:creationId xmlns:a16="http://schemas.microsoft.com/office/drawing/2014/main" id="{EC324BE3-07EF-4C6E-9A11-992391FDED69}"/>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7" name="Grafik 9">
              <a:extLst>
                <a:ext uri="{FF2B5EF4-FFF2-40B4-BE49-F238E27FC236}">
                  <a16:creationId xmlns:a16="http://schemas.microsoft.com/office/drawing/2014/main" id="{2E5DE4CB-903E-4460-9F03-DE6427A3C0A8}"/>
                </a:ext>
              </a:extLst>
            </p:cNvPr>
            <p:cNvGrpSpPr/>
            <p:nvPr/>
          </p:nvGrpSpPr>
          <p:grpSpPr>
            <a:xfrm>
              <a:off x="10321916" y="1110575"/>
              <a:ext cx="1399106" cy="241642"/>
              <a:chOff x="10321916" y="1110575"/>
              <a:chExt cx="1399106" cy="241642"/>
            </a:xfrm>
            <a:solidFill>
              <a:schemeClr val="accent1"/>
            </a:solidFill>
          </p:grpSpPr>
          <p:sp>
            <p:nvSpPr>
              <p:cNvPr id="58" name="Freihandform: Form 57">
                <a:extLst>
                  <a:ext uri="{FF2B5EF4-FFF2-40B4-BE49-F238E27FC236}">
                    <a16:creationId xmlns:a16="http://schemas.microsoft.com/office/drawing/2014/main" id="{44D50118-5ACB-41E0-AC63-9E2D51DEF863}"/>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59" name="Freihandform: Form 58">
                <a:extLst>
                  <a:ext uri="{FF2B5EF4-FFF2-40B4-BE49-F238E27FC236}">
                    <a16:creationId xmlns:a16="http://schemas.microsoft.com/office/drawing/2014/main" id="{8E08ECA6-CD33-45EB-90A7-60C724D72EE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60" name="Freihandform: Form 59">
                <a:extLst>
                  <a:ext uri="{FF2B5EF4-FFF2-40B4-BE49-F238E27FC236}">
                    <a16:creationId xmlns:a16="http://schemas.microsoft.com/office/drawing/2014/main" id="{4E5B9455-EFA6-4E2C-ADFA-01DEA81D9373}"/>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61" name="Freihandform: Form 60">
                <a:extLst>
                  <a:ext uri="{FF2B5EF4-FFF2-40B4-BE49-F238E27FC236}">
                    <a16:creationId xmlns:a16="http://schemas.microsoft.com/office/drawing/2014/main" id="{E6E39BDF-EF42-4AB6-B762-15EEF4205FD7}"/>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lstStyle/>
              <a:p>
                <a:endParaRPr lang="de-DE" sz="1351"/>
              </a:p>
            </p:txBody>
          </p:sp>
        </p:grpSp>
      </p:grpSp>
    </p:spTree>
    <p:extLst>
      <p:ext uri="{BB962C8B-B14F-4D97-AF65-F5344CB8AC3E}">
        <p14:creationId xmlns:p14="http://schemas.microsoft.com/office/powerpoint/2010/main" val="220726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3">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2A319C61-FBE7-466D-8041-BA328224720B}"/>
              </a:ext>
            </a:extLst>
          </p:cNvPr>
          <p:cNvGrpSpPr/>
          <p:nvPr userDrawn="1"/>
        </p:nvGrpSpPr>
        <p:grpSpPr>
          <a:xfrm>
            <a:off x="-4877" y="4950860"/>
            <a:ext cx="9148877" cy="198120"/>
            <a:chOff x="-4877" y="4950860"/>
            <a:chExt cx="9148877" cy="198120"/>
          </a:xfrm>
          <a:solidFill>
            <a:schemeClr val="tx2"/>
          </a:solidFill>
        </p:grpSpPr>
        <p:sp>
          <p:nvSpPr>
            <p:cNvPr id="27" name="bk object 18">
              <a:extLst>
                <a:ext uri="{FF2B5EF4-FFF2-40B4-BE49-F238E27FC236}">
                  <a16:creationId xmlns:a16="http://schemas.microsoft.com/office/drawing/2014/main" id="{6943C0CE-1EA2-499D-ACFC-7FAE777D4885}"/>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28" name="bk object 18">
              <a:extLst>
                <a:ext uri="{FF2B5EF4-FFF2-40B4-BE49-F238E27FC236}">
                  <a16:creationId xmlns:a16="http://schemas.microsoft.com/office/drawing/2014/main" id="{C64DCA2F-E670-44CF-8CCD-A8817BCDFE08}"/>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29" name="Holder 3">
              <a:extLst>
                <a:ext uri="{FF2B5EF4-FFF2-40B4-BE49-F238E27FC236}">
                  <a16:creationId xmlns:a16="http://schemas.microsoft.com/office/drawing/2014/main" id="{39C16D6C-600C-4A10-95E4-95BF4999FC19}"/>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331598"/>
            <a:ext cx="6399768" cy="1108490"/>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grpSp>
        <p:nvGrpSpPr>
          <p:cNvPr id="13" name="Grafik 6">
            <a:extLst>
              <a:ext uri="{FF2B5EF4-FFF2-40B4-BE49-F238E27FC236}">
                <a16:creationId xmlns:a16="http://schemas.microsoft.com/office/drawing/2014/main" id="{018F5287-7D90-4427-B223-AB51C34FB468}"/>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14" name="Freihandform: Form 13">
              <a:extLst>
                <a:ext uri="{FF2B5EF4-FFF2-40B4-BE49-F238E27FC236}">
                  <a16:creationId xmlns:a16="http://schemas.microsoft.com/office/drawing/2014/main" id="{949CBA05-EE3B-40FD-B566-67D594E41B9E}"/>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73274AB8-A508-4076-9FF6-7AE09BB7827C}"/>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A0060672-D990-46D3-A86C-D3F5FB08D442}"/>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7FB0B066-EC76-4017-ACF3-B5105457A38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1167353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piteltrenner 2">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C90C208C-E187-483E-A849-994740CF4EB9}"/>
              </a:ext>
            </a:extLst>
          </p:cNvPr>
          <p:cNvGrpSpPr/>
          <p:nvPr userDrawn="1"/>
        </p:nvGrpSpPr>
        <p:grpSpPr>
          <a:xfrm>
            <a:off x="-4877" y="4950860"/>
            <a:ext cx="9148877" cy="198120"/>
            <a:chOff x="-4877" y="4950860"/>
            <a:chExt cx="9148877" cy="198120"/>
          </a:xfrm>
          <a:solidFill>
            <a:schemeClr val="tx2"/>
          </a:solidFill>
        </p:grpSpPr>
        <p:sp>
          <p:nvSpPr>
            <p:cNvPr id="51" name="bk object 18">
              <a:extLst>
                <a:ext uri="{FF2B5EF4-FFF2-40B4-BE49-F238E27FC236}">
                  <a16:creationId xmlns:a16="http://schemas.microsoft.com/office/drawing/2014/main" id="{EE0396FA-425F-4EDC-9520-B9A44FA9B2CE}"/>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2" name="bk object 18">
              <a:extLst>
                <a:ext uri="{FF2B5EF4-FFF2-40B4-BE49-F238E27FC236}">
                  <a16:creationId xmlns:a16="http://schemas.microsoft.com/office/drawing/2014/main" id="{565B0312-1532-4603-9199-E7A9D647D7DD}"/>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3" name="Holder 3">
              <a:extLst>
                <a:ext uri="{FF2B5EF4-FFF2-40B4-BE49-F238E27FC236}">
                  <a16:creationId xmlns:a16="http://schemas.microsoft.com/office/drawing/2014/main" id="{64829966-6167-4E75-9B98-6CFBF28F3C77}"/>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Mastertitelformat bearbeiten</a:t>
            </a:r>
            <a:endParaRPr lang="de-DE" dirty="0"/>
          </a:p>
        </p:txBody>
      </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grpSp>
        <p:nvGrpSpPr>
          <p:cNvPr id="42" name="Grafik 9">
            <a:extLst>
              <a:ext uri="{FF2B5EF4-FFF2-40B4-BE49-F238E27FC236}">
                <a16:creationId xmlns:a16="http://schemas.microsoft.com/office/drawing/2014/main" id="{28A21B8F-6E69-4E11-AFD3-54EC4D2DD560}"/>
              </a:ext>
            </a:extLst>
          </p:cNvPr>
          <p:cNvGrpSpPr/>
          <p:nvPr userDrawn="1"/>
        </p:nvGrpSpPr>
        <p:grpSpPr>
          <a:xfrm>
            <a:off x="7741437" y="394294"/>
            <a:ext cx="1049330" cy="621121"/>
            <a:chOff x="10321916" y="525077"/>
            <a:chExt cx="1399106" cy="827140"/>
          </a:xfrm>
          <a:solidFill>
            <a:schemeClr val="accent1"/>
          </a:solidFill>
        </p:grpSpPr>
        <p:grpSp>
          <p:nvGrpSpPr>
            <p:cNvPr id="43" name="Grafik 9">
              <a:extLst>
                <a:ext uri="{FF2B5EF4-FFF2-40B4-BE49-F238E27FC236}">
                  <a16:creationId xmlns:a16="http://schemas.microsoft.com/office/drawing/2014/main" id="{D38F2AA7-E6E5-436E-8E36-7603834951DD}"/>
                </a:ext>
              </a:extLst>
            </p:cNvPr>
            <p:cNvGrpSpPr/>
            <p:nvPr/>
          </p:nvGrpSpPr>
          <p:grpSpPr>
            <a:xfrm>
              <a:off x="10321916" y="525077"/>
              <a:ext cx="1179212" cy="575107"/>
              <a:chOff x="10321916" y="525077"/>
              <a:chExt cx="1179212" cy="575107"/>
            </a:xfrm>
            <a:solidFill>
              <a:schemeClr val="accent1"/>
            </a:solidFill>
          </p:grpSpPr>
          <p:sp>
            <p:nvSpPr>
              <p:cNvPr id="66" name="Freihandform: Form 65">
                <a:extLst>
                  <a:ext uri="{FF2B5EF4-FFF2-40B4-BE49-F238E27FC236}">
                    <a16:creationId xmlns:a16="http://schemas.microsoft.com/office/drawing/2014/main" id="{CEE46D69-7B6E-4033-9F52-F87603FD3DC4}"/>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lstStyle/>
              <a:p>
                <a:endParaRPr lang="de-DE" sz="1351"/>
              </a:p>
            </p:txBody>
          </p:sp>
          <p:sp>
            <p:nvSpPr>
              <p:cNvPr id="67" name="Freihandform: Form 66">
                <a:extLst>
                  <a:ext uri="{FF2B5EF4-FFF2-40B4-BE49-F238E27FC236}">
                    <a16:creationId xmlns:a16="http://schemas.microsoft.com/office/drawing/2014/main" id="{BDAE65FC-F144-4EB4-BDE1-439A96EEE0C4}"/>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68" name="Freihandform: Form 67">
                <a:extLst>
                  <a:ext uri="{FF2B5EF4-FFF2-40B4-BE49-F238E27FC236}">
                    <a16:creationId xmlns:a16="http://schemas.microsoft.com/office/drawing/2014/main" id="{D3DBEDEF-DBC0-4148-9FDD-21C8CA8A0A9D}"/>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69" name="Freihandform: Form 68">
                <a:extLst>
                  <a:ext uri="{FF2B5EF4-FFF2-40B4-BE49-F238E27FC236}">
                    <a16:creationId xmlns:a16="http://schemas.microsoft.com/office/drawing/2014/main" id="{32B50B26-A8AC-4560-90A5-3EA0F8790AC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0" name="Freihandform: Form 69">
                <a:extLst>
                  <a:ext uri="{FF2B5EF4-FFF2-40B4-BE49-F238E27FC236}">
                    <a16:creationId xmlns:a16="http://schemas.microsoft.com/office/drawing/2014/main" id="{E672BC32-FFA3-4CA6-A563-DD6F9BC119AB}"/>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1" name="Freihandform: Form 70">
                <a:extLst>
                  <a:ext uri="{FF2B5EF4-FFF2-40B4-BE49-F238E27FC236}">
                    <a16:creationId xmlns:a16="http://schemas.microsoft.com/office/drawing/2014/main" id="{9D229350-21C3-418C-96E5-56B9BC68276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44" name="Freihandform: Form 43">
              <a:extLst>
                <a:ext uri="{FF2B5EF4-FFF2-40B4-BE49-F238E27FC236}">
                  <a16:creationId xmlns:a16="http://schemas.microsoft.com/office/drawing/2014/main" id="{3B2C3CB2-9BD9-4C7F-A03D-9FAC1547D206}"/>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45" name="Freihandform: Form 44">
              <a:extLst>
                <a:ext uri="{FF2B5EF4-FFF2-40B4-BE49-F238E27FC236}">
                  <a16:creationId xmlns:a16="http://schemas.microsoft.com/office/drawing/2014/main" id="{C34D53EC-E9A8-4321-AADF-45F3327CFD78}"/>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46" name="Freihandform: Form 45">
              <a:extLst>
                <a:ext uri="{FF2B5EF4-FFF2-40B4-BE49-F238E27FC236}">
                  <a16:creationId xmlns:a16="http://schemas.microsoft.com/office/drawing/2014/main" id="{43A49C16-A28B-4031-A77C-89AAA332D02C}"/>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47" name="Grafik 9">
              <a:extLst>
                <a:ext uri="{FF2B5EF4-FFF2-40B4-BE49-F238E27FC236}">
                  <a16:creationId xmlns:a16="http://schemas.microsoft.com/office/drawing/2014/main" id="{6648D76C-F5E6-4559-8E7C-C8AC6A349ECC}"/>
                </a:ext>
              </a:extLst>
            </p:cNvPr>
            <p:cNvGrpSpPr/>
            <p:nvPr/>
          </p:nvGrpSpPr>
          <p:grpSpPr>
            <a:xfrm>
              <a:off x="10496140" y="1110575"/>
              <a:ext cx="101490" cy="55578"/>
              <a:chOff x="10496140" y="1110575"/>
              <a:chExt cx="101490" cy="55578"/>
            </a:xfrm>
            <a:solidFill>
              <a:srgbClr val="000000"/>
            </a:solidFill>
          </p:grpSpPr>
          <p:sp>
            <p:nvSpPr>
              <p:cNvPr id="64" name="Freihandform: Form 63">
                <a:extLst>
                  <a:ext uri="{FF2B5EF4-FFF2-40B4-BE49-F238E27FC236}">
                    <a16:creationId xmlns:a16="http://schemas.microsoft.com/office/drawing/2014/main" id="{72294CCB-ECFF-408E-9DE3-9CFD213367BB}"/>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5" name="Freihandform: Form 64">
                <a:extLst>
                  <a:ext uri="{FF2B5EF4-FFF2-40B4-BE49-F238E27FC236}">
                    <a16:creationId xmlns:a16="http://schemas.microsoft.com/office/drawing/2014/main" id="{8C858B51-A8C9-432A-9282-705400CDA1E4}"/>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48" name="Freihandform: Form 47">
              <a:extLst>
                <a:ext uri="{FF2B5EF4-FFF2-40B4-BE49-F238E27FC236}">
                  <a16:creationId xmlns:a16="http://schemas.microsoft.com/office/drawing/2014/main" id="{850DEC09-33CF-46B7-8919-E68733DA60E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49" name="Grafik 9">
              <a:extLst>
                <a:ext uri="{FF2B5EF4-FFF2-40B4-BE49-F238E27FC236}">
                  <a16:creationId xmlns:a16="http://schemas.microsoft.com/office/drawing/2014/main" id="{76E6A984-C52F-41F6-89DA-473E7CC811C1}"/>
                </a:ext>
              </a:extLst>
            </p:cNvPr>
            <p:cNvGrpSpPr/>
            <p:nvPr/>
          </p:nvGrpSpPr>
          <p:grpSpPr>
            <a:xfrm>
              <a:off x="10639675" y="1081336"/>
              <a:ext cx="106322" cy="86991"/>
              <a:chOff x="10639675" y="1081336"/>
              <a:chExt cx="106322" cy="86991"/>
            </a:xfrm>
            <a:solidFill>
              <a:srgbClr val="000000"/>
            </a:solidFill>
          </p:grpSpPr>
          <p:sp>
            <p:nvSpPr>
              <p:cNvPr id="62" name="Freihandform: Form 61">
                <a:extLst>
                  <a:ext uri="{FF2B5EF4-FFF2-40B4-BE49-F238E27FC236}">
                    <a16:creationId xmlns:a16="http://schemas.microsoft.com/office/drawing/2014/main" id="{F56B1511-9094-47FA-A7FF-42BAE978C4B5}"/>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63" name="Freihandform: Form 62">
                <a:extLst>
                  <a:ext uri="{FF2B5EF4-FFF2-40B4-BE49-F238E27FC236}">
                    <a16:creationId xmlns:a16="http://schemas.microsoft.com/office/drawing/2014/main" id="{471AA2D1-C758-44FC-9F5A-F60912B8F482}"/>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54" name="Freihandform: Form 53">
              <a:extLst>
                <a:ext uri="{FF2B5EF4-FFF2-40B4-BE49-F238E27FC236}">
                  <a16:creationId xmlns:a16="http://schemas.microsoft.com/office/drawing/2014/main" id="{C9FFC4BE-782B-4407-ABB2-26B7AB219685}"/>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55" name="Freihandform: Form 54">
              <a:extLst>
                <a:ext uri="{FF2B5EF4-FFF2-40B4-BE49-F238E27FC236}">
                  <a16:creationId xmlns:a16="http://schemas.microsoft.com/office/drawing/2014/main" id="{85558C76-36A1-4709-91E4-31D73F769E5E}"/>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56" name="Freihandform: Form 55">
              <a:extLst>
                <a:ext uri="{FF2B5EF4-FFF2-40B4-BE49-F238E27FC236}">
                  <a16:creationId xmlns:a16="http://schemas.microsoft.com/office/drawing/2014/main" id="{14203DE1-A9F0-4D64-93D7-6F1193FCCD92}"/>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7" name="Grafik 9">
              <a:extLst>
                <a:ext uri="{FF2B5EF4-FFF2-40B4-BE49-F238E27FC236}">
                  <a16:creationId xmlns:a16="http://schemas.microsoft.com/office/drawing/2014/main" id="{C9404E57-FC61-463D-95D1-ADB8769BB660}"/>
                </a:ext>
              </a:extLst>
            </p:cNvPr>
            <p:cNvGrpSpPr/>
            <p:nvPr/>
          </p:nvGrpSpPr>
          <p:grpSpPr>
            <a:xfrm>
              <a:off x="10321916" y="1110575"/>
              <a:ext cx="1399106" cy="241642"/>
              <a:chOff x="10321916" y="1110575"/>
              <a:chExt cx="1399106" cy="241642"/>
            </a:xfrm>
            <a:solidFill>
              <a:schemeClr val="accent1"/>
            </a:solidFill>
          </p:grpSpPr>
          <p:sp>
            <p:nvSpPr>
              <p:cNvPr id="58" name="Freihandform: Form 57">
                <a:extLst>
                  <a:ext uri="{FF2B5EF4-FFF2-40B4-BE49-F238E27FC236}">
                    <a16:creationId xmlns:a16="http://schemas.microsoft.com/office/drawing/2014/main" id="{98FC7513-1A8D-48DA-B31B-27CFF283C2A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59" name="Freihandform: Form 58">
                <a:extLst>
                  <a:ext uri="{FF2B5EF4-FFF2-40B4-BE49-F238E27FC236}">
                    <a16:creationId xmlns:a16="http://schemas.microsoft.com/office/drawing/2014/main" id="{C99C6873-07A7-4B6A-8391-A221663427C6}"/>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60" name="Freihandform: Form 59">
                <a:extLst>
                  <a:ext uri="{FF2B5EF4-FFF2-40B4-BE49-F238E27FC236}">
                    <a16:creationId xmlns:a16="http://schemas.microsoft.com/office/drawing/2014/main" id="{E38E9FDA-632B-45E0-B5F5-238D39870ED1}"/>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61" name="Freihandform: Form 60">
                <a:extLst>
                  <a:ext uri="{FF2B5EF4-FFF2-40B4-BE49-F238E27FC236}">
                    <a16:creationId xmlns:a16="http://schemas.microsoft.com/office/drawing/2014/main" id="{62FEBD5E-81F2-4B87-AF0E-C85931DA9405}"/>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lstStyle/>
              <a:p>
                <a:endParaRPr lang="de-DE" sz="1351"/>
              </a:p>
            </p:txBody>
          </p:sp>
        </p:grpSp>
      </p:grpSp>
    </p:spTree>
    <p:extLst>
      <p:ext uri="{BB962C8B-B14F-4D97-AF65-F5344CB8AC3E}">
        <p14:creationId xmlns:p14="http://schemas.microsoft.com/office/powerpoint/2010/main" val="3672353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5A2C-5D4E-7243-8FE1-A1F016495C7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B10C683-C1C0-8341-8997-0D2C450D95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BB1527-9BAB-454E-B5A1-2AC7A5A8F4BA}"/>
              </a:ext>
            </a:extLst>
          </p:cNvPr>
          <p:cNvSpPr>
            <a:spLocks noGrp="1"/>
          </p:cNvSpPr>
          <p:nvPr>
            <p:ph type="dt" sz="half" idx="10"/>
          </p:nvPr>
        </p:nvSpPr>
        <p:spPr/>
        <p:txBody>
          <a:bodyPr/>
          <a:lstStyle/>
          <a:p>
            <a:fld id="{FBABCB83-05DF-7143-87D4-62018AFD86A4}" type="datetimeFigureOut">
              <a:t>23.12.21</a:t>
            </a:fld>
            <a:endParaRPr lang="en-US"/>
          </a:p>
        </p:txBody>
      </p:sp>
      <p:sp>
        <p:nvSpPr>
          <p:cNvPr id="5" name="Footer Placeholder 4">
            <a:extLst>
              <a:ext uri="{FF2B5EF4-FFF2-40B4-BE49-F238E27FC236}">
                <a16:creationId xmlns:a16="http://schemas.microsoft.com/office/drawing/2014/main" id="{705A1BAD-5075-D041-BFD5-9B800B018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EE96E-DEEC-BC4F-B5D2-29A69DCB394D}"/>
              </a:ext>
            </a:extLst>
          </p:cNvPr>
          <p:cNvSpPr>
            <a:spLocks noGrp="1"/>
          </p:cNvSpPr>
          <p:nvPr>
            <p:ph type="sldNum" sz="quarter" idx="12"/>
          </p:nvPr>
        </p:nvSpPr>
        <p:spPr/>
        <p:txBody>
          <a:bodyPr/>
          <a:lstStyle/>
          <a:p>
            <a:fld id="{DE6CE4CA-966E-1A43-A2C9-5C3E08DE4200}" type="slidenum">
              <a:t>‹#›</a:t>
            </a:fld>
            <a:endParaRPr lang="en-US"/>
          </a:p>
        </p:txBody>
      </p:sp>
    </p:spTree>
    <p:extLst>
      <p:ext uri="{BB962C8B-B14F-4D97-AF65-F5344CB8AC3E}">
        <p14:creationId xmlns:p14="http://schemas.microsoft.com/office/powerpoint/2010/main" val="2246044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_Titel + Inhalt">
    <p:spTree>
      <p:nvGrpSpPr>
        <p:cNvPr id="1" name=""/>
        <p:cNvGrpSpPr/>
        <p:nvPr/>
      </p:nvGrpSpPr>
      <p:grpSpPr>
        <a:xfrm>
          <a:off x="0" y="0"/>
          <a:ext cx="0" cy="0"/>
          <a:chOff x="0" y="0"/>
          <a:chExt cx="0" cy="0"/>
        </a:xfrm>
      </p:grpSpPr>
      <p:sp>
        <p:nvSpPr>
          <p:cNvPr id="155" name="Title Text"/>
          <p:cNvSpPr txBox="1">
            <a:spLocks noGrp="1"/>
          </p:cNvSpPr>
          <p:nvPr>
            <p:ph type="title"/>
          </p:nvPr>
        </p:nvSpPr>
        <p:spPr>
          <a:xfrm>
            <a:off x="526594" y="331319"/>
            <a:ext cx="6826772" cy="452881"/>
          </a:xfrm>
          <a:prstGeom prst="rect">
            <a:avLst/>
          </a:prstGeom>
        </p:spPr>
        <p:txBody>
          <a:bodyPr/>
          <a:lstStyle/>
          <a:p>
            <a:r>
              <a:t>Title Text</a:t>
            </a: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7" name="Textebene 1"/>
          <p:cNvSpPr txBox="1">
            <a:spLocks noGrp="1"/>
          </p:cNvSpPr>
          <p:nvPr>
            <p:ph type="body" idx="21"/>
          </p:nvPr>
        </p:nvSpPr>
        <p:spPr>
          <a:xfrm>
            <a:off x="521549" y="1497044"/>
            <a:ext cx="8100902" cy="3429916"/>
          </a:xfrm>
          <a:prstGeom prst="rect">
            <a:avLst/>
          </a:prstGeom>
        </p:spPr>
        <p:txBody>
          <a:bodyPr/>
          <a:lstStyle>
            <a:lvl1pPr>
              <a:lnSpc>
                <a:spcPct val="120000"/>
              </a:lnSpc>
              <a:defRPr sz="2000"/>
            </a:lvl1pPr>
          </a:lstStyle>
          <a:p>
            <a:r>
              <a:t>Textebene 1</a:t>
            </a:r>
          </a:p>
        </p:txBody>
      </p:sp>
    </p:spTree>
    <p:extLst>
      <p:ext uri="{BB962C8B-B14F-4D97-AF65-F5344CB8AC3E}">
        <p14:creationId xmlns:p14="http://schemas.microsoft.com/office/powerpoint/2010/main" val="326506625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CABCBAD4-CDF6-43FE-8861-A06D0882730D}"/>
              </a:ext>
            </a:extLst>
          </p:cNvPr>
          <p:cNvGrpSpPr/>
          <p:nvPr userDrawn="1"/>
        </p:nvGrpSpPr>
        <p:grpSpPr>
          <a:xfrm>
            <a:off x="-4877" y="4950860"/>
            <a:ext cx="9148877" cy="198120"/>
            <a:chOff x="-4877" y="4950860"/>
            <a:chExt cx="9148877" cy="198120"/>
          </a:xfrm>
        </p:grpSpPr>
        <p:sp>
          <p:nvSpPr>
            <p:cNvPr id="29" name="bk object 18">
              <a:extLst>
                <a:ext uri="{FF2B5EF4-FFF2-40B4-BE49-F238E27FC236}">
                  <a16:creationId xmlns:a16="http://schemas.microsoft.com/office/drawing/2014/main" id="{43762DC1-C2FD-42CE-AFEB-715EE62A1F3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0" name="bk object 18">
              <a:extLst>
                <a:ext uri="{FF2B5EF4-FFF2-40B4-BE49-F238E27FC236}">
                  <a16:creationId xmlns:a16="http://schemas.microsoft.com/office/drawing/2014/main" id="{76098270-8824-46AE-A5C5-CD99A62A1C4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Holder 3">
              <a:extLst>
                <a:ext uri="{FF2B5EF4-FFF2-40B4-BE49-F238E27FC236}">
                  <a16:creationId xmlns:a16="http://schemas.microsoft.com/office/drawing/2014/main" id="{3299EB9C-AF93-46B9-874F-99C450B3EDD6}"/>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7" name="Freihandform: Form 26">
            <a:extLst>
              <a:ext uri="{FF2B5EF4-FFF2-40B4-BE49-F238E27FC236}">
                <a16:creationId xmlns:a16="http://schemas.microsoft.com/office/drawing/2014/main" id="{9E7234BE-B4D1-49DA-A717-D084E338DDBA}"/>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endParaRPr lang="de-DE" sz="1351"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3654279" y="2268082"/>
            <a:ext cx="4401108" cy="1070009"/>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3654279" y="3494160"/>
            <a:ext cx="4401108" cy="604640"/>
          </a:xfrm>
        </p:spPr>
        <p:txBody>
          <a:bodyPr>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8" name="Grafik 6">
            <a:extLst>
              <a:ext uri="{FF2B5EF4-FFF2-40B4-BE49-F238E27FC236}">
                <a16:creationId xmlns:a16="http://schemas.microsoft.com/office/drawing/2014/main" id="{4A50CB4E-A2BD-42A4-89AF-00FBAF42EDC2}"/>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9" name="Freihandform: Form 8">
              <a:extLst>
                <a:ext uri="{FF2B5EF4-FFF2-40B4-BE49-F238E27FC236}">
                  <a16:creationId xmlns:a16="http://schemas.microsoft.com/office/drawing/2014/main" id="{25C16EB5-4461-4758-A5F1-9FCFC409D904}"/>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0" name="Freihandform: Form 9">
              <a:extLst>
                <a:ext uri="{FF2B5EF4-FFF2-40B4-BE49-F238E27FC236}">
                  <a16:creationId xmlns:a16="http://schemas.microsoft.com/office/drawing/2014/main" id="{74F2F414-99B5-4842-AE69-123A75660DF4}"/>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1" name="Freihandform: Form 10">
              <a:extLst>
                <a:ext uri="{FF2B5EF4-FFF2-40B4-BE49-F238E27FC236}">
                  <a16:creationId xmlns:a16="http://schemas.microsoft.com/office/drawing/2014/main" id="{2AE2AF92-0F47-4975-97EE-AD59D0F4352B}"/>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2" name="Freihandform: Form 11">
              <a:extLst>
                <a:ext uri="{FF2B5EF4-FFF2-40B4-BE49-F238E27FC236}">
                  <a16:creationId xmlns:a16="http://schemas.microsoft.com/office/drawing/2014/main" id="{39DDEE01-97C2-45BB-8AA5-588FD5885C5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28" name="Datumsplatzhalter 3">
            <a:extLst>
              <a:ext uri="{FF2B5EF4-FFF2-40B4-BE49-F238E27FC236}">
                <a16:creationId xmlns:a16="http://schemas.microsoft.com/office/drawing/2014/main" id="{B9C2E3E9-74C5-4BA8-96B4-0798E93E31EF}"/>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Tree>
    <p:extLst>
      <p:ext uri="{BB962C8B-B14F-4D97-AF65-F5344CB8AC3E}">
        <p14:creationId xmlns:p14="http://schemas.microsoft.com/office/powerpoint/2010/main" val="1822495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folie 1">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991EEF65-5B2F-4153-B72A-8188920387E8}"/>
              </a:ext>
            </a:extLst>
          </p:cNvPr>
          <p:cNvGrpSpPr/>
          <p:nvPr userDrawn="1"/>
        </p:nvGrpSpPr>
        <p:grpSpPr>
          <a:xfrm>
            <a:off x="-4877" y="4950860"/>
            <a:ext cx="9148877" cy="198120"/>
            <a:chOff x="-4877" y="4950860"/>
            <a:chExt cx="9148877" cy="198120"/>
          </a:xfrm>
        </p:grpSpPr>
        <p:sp>
          <p:nvSpPr>
            <p:cNvPr id="28" name="bk object 18">
              <a:extLst>
                <a:ext uri="{FF2B5EF4-FFF2-40B4-BE49-F238E27FC236}">
                  <a16:creationId xmlns:a16="http://schemas.microsoft.com/office/drawing/2014/main" id="{7F2B589E-3839-4C3B-92E1-F293A76DB3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9" name="bk object 18">
              <a:extLst>
                <a:ext uri="{FF2B5EF4-FFF2-40B4-BE49-F238E27FC236}">
                  <a16:creationId xmlns:a16="http://schemas.microsoft.com/office/drawing/2014/main" id="{8DC76EE0-F751-40CD-B7DB-DC698896789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0" name="Holder 3">
              <a:extLst>
                <a:ext uri="{FF2B5EF4-FFF2-40B4-BE49-F238E27FC236}">
                  <a16:creationId xmlns:a16="http://schemas.microsoft.com/office/drawing/2014/main" id="{5DFAD467-705A-4EBF-B0CD-82975D99AB5A}"/>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6" name="Freihandform: Form 25">
            <a:extLst>
              <a:ext uri="{FF2B5EF4-FFF2-40B4-BE49-F238E27FC236}">
                <a16:creationId xmlns:a16="http://schemas.microsoft.com/office/drawing/2014/main" id="{59BE50D6-D2EF-43B9-8437-C5253F74EA60}"/>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pPr lvl="0"/>
            <a:endParaRPr lang="de-DE" sz="1351" dirty="0"/>
          </a:p>
        </p:txBody>
      </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899361"/>
            <a:ext cx="6399768" cy="540727"/>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8AC3E5BE-9275-472F-AEB2-C4DA849B9A55}"/>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8A45B3C2-1CA4-47B2-9CD9-00EEF9D615AF}"/>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3243C064-66AF-4F89-A61C-8EAA80446B16}"/>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5E875C2F-2AC0-45DD-9626-129486821205}"/>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2F1F040A-4C25-4A9B-91CF-4997C0E3FA2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549509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elfolie 3">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2A319C61-FBE7-466D-8041-BA328224720B}"/>
              </a:ext>
            </a:extLst>
          </p:cNvPr>
          <p:cNvGrpSpPr/>
          <p:nvPr userDrawn="1"/>
        </p:nvGrpSpPr>
        <p:grpSpPr>
          <a:xfrm>
            <a:off x="-4877" y="4950860"/>
            <a:ext cx="9148877" cy="198120"/>
            <a:chOff x="-4877" y="4950860"/>
            <a:chExt cx="9148877" cy="198120"/>
          </a:xfrm>
        </p:grpSpPr>
        <p:sp>
          <p:nvSpPr>
            <p:cNvPr id="27" name="bk object 18">
              <a:extLst>
                <a:ext uri="{FF2B5EF4-FFF2-40B4-BE49-F238E27FC236}">
                  <a16:creationId xmlns:a16="http://schemas.microsoft.com/office/drawing/2014/main" id="{6943C0CE-1EA2-499D-ACFC-7FAE777D4885}"/>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8" name="bk object 18">
              <a:extLst>
                <a:ext uri="{FF2B5EF4-FFF2-40B4-BE49-F238E27FC236}">
                  <a16:creationId xmlns:a16="http://schemas.microsoft.com/office/drawing/2014/main" id="{C64DCA2F-E670-44CF-8CCD-A8817BCDFE08}"/>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9" name="Holder 3">
              <a:extLst>
                <a:ext uri="{FF2B5EF4-FFF2-40B4-BE49-F238E27FC236}">
                  <a16:creationId xmlns:a16="http://schemas.microsoft.com/office/drawing/2014/main" id="{39C16D6C-600C-4A10-95E4-95BF4999FC19}"/>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331598"/>
            <a:ext cx="6399768" cy="1108490"/>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018F5287-7D90-4427-B223-AB51C34FB468}"/>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949CBA05-EE3B-40FD-B566-67D594E41B9E}"/>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73274AB8-A508-4076-9FF6-7AE09BB7827C}"/>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A0060672-D990-46D3-A86C-D3F5FB08D442}"/>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7FB0B066-EC76-4017-ACF3-B5105457A38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2321066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1">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3C014E30-33A3-475F-B8A0-9E84E311170A}"/>
              </a:ext>
            </a:extLst>
          </p:cNvPr>
          <p:cNvGrpSpPr/>
          <p:nvPr userDrawn="1"/>
        </p:nvGrpSpPr>
        <p:grpSpPr>
          <a:xfrm>
            <a:off x="-4877" y="4950860"/>
            <a:ext cx="9148877" cy="198120"/>
            <a:chOff x="-4877" y="4950860"/>
            <a:chExt cx="9148877" cy="198120"/>
          </a:xfrm>
        </p:grpSpPr>
        <p:sp>
          <p:nvSpPr>
            <p:cNvPr id="30" name="bk object 18">
              <a:extLst>
                <a:ext uri="{FF2B5EF4-FFF2-40B4-BE49-F238E27FC236}">
                  <a16:creationId xmlns:a16="http://schemas.microsoft.com/office/drawing/2014/main" id="{6643BCF6-A569-4BAD-B15C-E253B00A5594}"/>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bk object 18">
              <a:extLst>
                <a:ext uri="{FF2B5EF4-FFF2-40B4-BE49-F238E27FC236}">
                  <a16:creationId xmlns:a16="http://schemas.microsoft.com/office/drawing/2014/main" id="{D0D25174-0D7D-4590-B212-5467D04FECF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2" name="Holder 3">
              <a:extLst>
                <a:ext uri="{FF2B5EF4-FFF2-40B4-BE49-F238E27FC236}">
                  <a16:creationId xmlns:a16="http://schemas.microsoft.com/office/drawing/2014/main" id="{7C25F4F3-A838-4B03-A6C0-3D91C8E43EB3}"/>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4936563"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18" name="Titel 1">
            <a:extLst>
              <a:ext uri="{FF2B5EF4-FFF2-40B4-BE49-F238E27FC236}">
                <a16:creationId xmlns:a16="http://schemas.microsoft.com/office/drawing/2014/main" id="{FAB22651-CAFB-4334-BBAD-47EBF4CF7FDC}"/>
              </a:ext>
            </a:extLst>
          </p:cNvPr>
          <p:cNvSpPr>
            <a:spLocks noGrp="1"/>
          </p:cNvSpPr>
          <p:nvPr>
            <p:ph type="ctrTitle" hasCustomPrompt="1"/>
          </p:nvPr>
        </p:nvSpPr>
        <p:spPr>
          <a:xfrm>
            <a:off x="526536" y="2331598"/>
            <a:ext cx="4936563" cy="1108490"/>
          </a:xfrm>
        </p:spPr>
        <p:txBody>
          <a:bodyPr lIns="0" tIns="0" rIns="0" bIns="0" anchor="b">
            <a:noAutofit/>
          </a:bodyPr>
          <a:lstStyle>
            <a:lvl1pPr algn="l">
              <a:defRPr sz="3600" b="0">
                <a:solidFill>
                  <a:schemeClr val="tx2"/>
                </a:solidFill>
              </a:defRPr>
            </a:lvl1pPr>
          </a:lstStyle>
          <a:p>
            <a:r>
              <a:rPr lang="de-DE" dirty="0"/>
              <a:t>Titel bearbeiten</a:t>
            </a:r>
          </a:p>
        </p:txBody>
      </p:sp>
      <p:grpSp>
        <p:nvGrpSpPr>
          <p:cNvPr id="13" name="Grafik 6">
            <a:extLst>
              <a:ext uri="{FF2B5EF4-FFF2-40B4-BE49-F238E27FC236}">
                <a16:creationId xmlns:a16="http://schemas.microsoft.com/office/drawing/2014/main" id="{CF4A76B1-953E-4A32-9BD1-DE88786E38FC}"/>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CFD7E5C6-0F67-4B37-B3BF-534429CFB0DA}"/>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4D3305F2-C7C5-4C12-9231-D66E6CDF1F5F}"/>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41CA9BF-ECB3-404C-B6B8-1533D1C1E0A0}"/>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B7658C24-2A28-49B2-96C0-D5EEAC50C41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51F135B6-57F4-4B6E-AD86-CFAA18EDA947}"/>
              </a:ext>
            </a:extLst>
          </p:cNvPr>
          <p:cNvSpPr>
            <a:spLocks noGrp="1"/>
          </p:cNvSpPr>
          <p:nvPr>
            <p:ph sz="quarter" idx="11" hasCustomPrompt="1"/>
          </p:nvPr>
        </p:nvSpPr>
        <p:spPr>
          <a:xfrm>
            <a:off x="5620941" y="1088383"/>
            <a:ext cx="3523059" cy="3826517"/>
          </a:xfrm>
          <a:solidFill>
            <a:schemeClr val="bg2">
              <a:lumMod val="100000"/>
            </a:schemeClr>
          </a:solidFill>
          <a:ln/>
        </p:spPr>
        <p:txBody>
          <a:bodyPr lIns="0" tIns="540000" rIns="0" bIns="0" anchor="t">
            <a:noAutofit/>
          </a:bodyPr>
          <a:lstStyle>
            <a:lvl1pPr marL="180975" indent="0" algn="l">
              <a:lnSpc>
                <a:spcPct val="90000"/>
              </a:lnSpc>
              <a:buNone/>
              <a:defRPr sz="1600" b="0">
                <a:solidFill>
                  <a:schemeClr val="tx1">
                    <a:lumMod val="100000"/>
                  </a:schemeClr>
                </a:solidFill>
                <a:latin typeface="Arial" panose="020B0604020202020204" pitchFamily="34" charset="0"/>
              </a:defRPr>
            </a:lvl1pPr>
            <a:lvl2pPr algn="ctr">
              <a:lnSpc>
                <a:spcPct val="90000"/>
              </a:lnSpc>
              <a:defRPr sz="1600" b="0">
                <a:solidFill>
                  <a:schemeClr val="tx1">
                    <a:lumMod val="100000"/>
                  </a:schemeClr>
                </a:solidFill>
                <a:latin typeface="Arial" panose="020B0604020202020204" pitchFamily="34" charset="0"/>
              </a:defRPr>
            </a:lvl2pPr>
            <a:lvl3pPr algn="ctr">
              <a:lnSpc>
                <a:spcPct val="90000"/>
              </a:lnSpc>
              <a:defRPr sz="1600" b="0">
                <a:solidFill>
                  <a:schemeClr val="tx1">
                    <a:lumMod val="100000"/>
                  </a:schemeClr>
                </a:solidFill>
                <a:latin typeface="Arial" panose="020B0604020202020204" pitchFamily="34" charset="0"/>
              </a:defRPr>
            </a:lvl3pPr>
            <a:lvl4pPr algn="ctr">
              <a:lnSpc>
                <a:spcPct val="90000"/>
              </a:lnSpc>
              <a:defRPr sz="1600" b="0">
                <a:solidFill>
                  <a:schemeClr val="tx1">
                    <a:lumMod val="100000"/>
                  </a:schemeClr>
                </a:solidFill>
                <a:latin typeface="Arial" panose="020B0604020202020204" pitchFamily="34" charset="0"/>
              </a:defRPr>
            </a:lvl4pPr>
            <a:lvl5pPr algn="ctr">
              <a:lnSpc>
                <a:spcPct val="90000"/>
              </a:lnSpc>
              <a:defRPr sz="1600" b="0">
                <a:solidFill>
                  <a:schemeClr val="tx1">
                    <a:lumMod val="100000"/>
                  </a:schemeClr>
                </a:solidFill>
                <a:latin typeface="Arial" panose="020B0604020202020204" pitchFamily="34" charset="0"/>
              </a:defRPr>
            </a:lvl5pPr>
          </a:lstStyle>
          <a:p>
            <a:pPr lvl="0"/>
            <a:r>
              <a:rPr lang="de-DE" dirty="0"/>
              <a:t>Inhaltsplatzhalter</a:t>
            </a:r>
          </a:p>
        </p:txBody>
      </p:sp>
    </p:spTree>
    <p:extLst>
      <p:ext uri="{BB962C8B-B14F-4D97-AF65-F5344CB8AC3E}">
        <p14:creationId xmlns:p14="http://schemas.microsoft.com/office/powerpoint/2010/main" val="4081871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2">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CAE8C18B-3B31-4172-BD36-383A2D959058}"/>
              </a:ext>
            </a:extLst>
          </p:cNvPr>
          <p:cNvGrpSpPr/>
          <p:nvPr userDrawn="1"/>
        </p:nvGrpSpPr>
        <p:grpSpPr>
          <a:xfrm>
            <a:off x="-4877" y="4950860"/>
            <a:ext cx="9148877" cy="198120"/>
            <a:chOff x="-4877" y="4950860"/>
            <a:chExt cx="9148877" cy="198120"/>
          </a:xfrm>
        </p:grpSpPr>
        <p:sp>
          <p:nvSpPr>
            <p:cNvPr id="30" name="bk object 18">
              <a:extLst>
                <a:ext uri="{FF2B5EF4-FFF2-40B4-BE49-F238E27FC236}">
                  <a16:creationId xmlns:a16="http://schemas.microsoft.com/office/drawing/2014/main" id="{033258C7-8016-4009-9FB1-F90060178720}"/>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bk object 18">
              <a:extLst>
                <a:ext uri="{FF2B5EF4-FFF2-40B4-BE49-F238E27FC236}">
                  <a16:creationId xmlns:a16="http://schemas.microsoft.com/office/drawing/2014/main" id="{F63F0B04-1DC4-4DF5-9D98-F1A5AB5B67C4}"/>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2" name="Holder 3">
              <a:extLst>
                <a:ext uri="{FF2B5EF4-FFF2-40B4-BE49-F238E27FC236}">
                  <a16:creationId xmlns:a16="http://schemas.microsoft.com/office/drawing/2014/main" id="{1BF4C821-21F2-42D9-9C34-70F485006BB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2250489"/>
            <a:ext cx="2830329" cy="1189599"/>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2830329"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335E6D46-1A90-4F85-971E-BE51B6E275C9}"/>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23343E36-3D15-4FBD-82A0-2EF69415466D}"/>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8" name="Freihandform: Form 17">
              <a:extLst>
                <a:ext uri="{FF2B5EF4-FFF2-40B4-BE49-F238E27FC236}">
                  <a16:creationId xmlns:a16="http://schemas.microsoft.com/office/drawing/2014/main" id="{F35EBB84-4567-4B99-BCB2-9E4F2E74A659}"/>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D04A692-1B93-4339-9E71-F30AA92C9F93}"/>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5237AA0D-D90E-4127-B627-42907D1E6150}"/>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EF76DE86-C438-4E37-A2C2-A3C892D489FB}"/>
              </a:ext>
            </a:extLst>
          </p:cNvPr>
          <p:cNvSpPr>
            <a:spLocks noGrp="1"/>
          </p:cNvSpPr>
          <p:nvPr>
            <p:ph sz="quarter" idx="11" hasCustomPrompt="1"/>
          </p:nvPr>
        </p:nvSpPr>
        <p:spPr>
          <a:xfrm>
            <a:off x="3545886" y="1088383"/>
            <a:ext cx="5598114" cy="382651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306534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folie mit zwei Bildern">
    <p:spTree>
      <p:nvGrpSpPr>
        <p:cNvPr id="1" name=""/>
        <p:cNvGrpSpPr/>
        <p:nvPr/>
      </p:nvGrpSpPr>
      <p:grpSpPr>
        <a:xfrm>
          <a:off x="0" y="0"/>
          <a:ext cx="0" cy="0"/>
          <a:chOff x="0" y="0"/>
          <a:chExt cx="0" cy="0"/>
        </a:xfrm>
      </p:grpSpPr>
      <p:grpSp>
        <p:nvGrpSpPr>
          <p:cNvPr id="31" name="Gruppieren 30">
            <a:extLst>
              <a:ext uri="{FF2B5EF4-FFF2-40B4-BE49-F238E27FC236}">
                <a16:creationId xmlns:a16="http://schemas.microsoft.com/office/drawing/2014/main" id="{8609EF01-760B-4279-96D2-9AE5DF9E07ED}"/>
              </a:ext>
            </a:extLst>
          </p:cNvPr>
          <p:cNvGrpSpPr/>
          <p:nvPr userDrawn="1"/>
        </p:nvGrpSpPr>
        <p:grpSpPr>
          <a:xfrm>
            <a:off x="-4877" y="4950860"/>
            <a:ext cx="9148877" cy="198120"/>
            <a:chOff x="-4877" y="4950860"/>
            <a:chExt cx="9148877" cy="198120"/>
          </a:xfrm>
        </p:grpSpPr>
        <p:sp>
          <p:nvSpPr>
            <p:cNvPr id="32" name="bk object 18">
              <a:extLst>
                <a:ext uri="{FF2B5EF4-FFF2-40B4-BE49-F238E27FC236}">
                  <a16:creationId xmlns:a16="http://schemas.microsoft.com/office/drawing/2014/main" id="{A4C7AC9B-CEA5-4C57-B178-3624C6812F1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3" name="bk object 18">
              <a:extLst>
                <a:ext uri="{FF2B5EF4-FFF2-40B4-BE49-F238E27FC236}">
                  <a16:creationId xmlns:a16="http://schemas.microsoft.com/office/drawing/2014/main" id="{D054BE5A-53A6-4A25-B171-207E0A5A15D9}"/>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4" name="Holder 3">
              <a:extLst>
                <a:ext uri="{FF2B5EF4-FFF2-40B4-BE49-F238E27FC236}">
                  <a16:creationId xmlns:a16="http://schemas.microsoft.com/office/drawing/2014/main" id="{7E7A0D5B-9864-42E6-BDCD-A3D2A068635F}"/>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6565050" y="4460406"/>
            <a:ext cx="2057400" cy="274182"/>
          </a:xfrm>
          <a:prstGeom prst="rect">
            <a:avLst/>
          </a:prstGeom>
        </p:spPr>
        <p:txBody>
          <a:bodyPr lIns="0" tIns="0" rIns="0" bIns="0" anchor="ctr">
            <a:noAutofit/>
          </a:bodyPr>
          <a:lstStyle>
            <a:lvl1pPr algn="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3818597"/>
            <a:ext cx="5773656" cy="567763"/>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4458767"/>
            <a:ext cx="5773656" cy="274182"/>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4" name="Grafik 6">
            <a:extLst>
              <a:ext uri="{FF2B5EF4-FFF2-40B4-BE49-F238E27FC236}">
                <a16:creationId xmlns:a16="http://schemas.microsoft.com/office/drawing/2014/main" id="{06DED613-6C95-44B4-934D-915F765D5EC2}"/>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8" name="Freihandform: Form 17">
              <a:extLst>
                <a:ext uri="{FF2B5EF4-FFF2-40B4-BE49-F238E27FC236}">
                  <a16:creationId xmlns:a16="http://schemas.microsoft.com/office/drawing/2014/main" id="{ED8DE4AB-9CB4-42A7-9E68-6E2FAB87CDD7}"/>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2AF7295B-8EB5-4B3E-B347-40D564DF2E8A}"/>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21" name="Freihandform: Form 20">
              <a:extLst>
                <a:ext uri="{FF2B5EF4-FFF2-40B4-BE49-F238E27FC236}">
                  <a16:creationId xmlns:a16="http://schemas.microsoft.com/office/drawing/2014/main" id="{19EB503C-B339-4925-A963-9A41C6D48A86}"/>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4" name="Freihandform: Form 23">
              <a:extLst>
                <a:ext uri="{FF2B5EF4-FFF2-40B4-BE49-F238E27FC236}">
                  <a16:creationId xmlns:a16="http://schemas.microsoft.com/office/drawing/2014/main" id="{458334B5-873D-4772-A5CD-6DB0CA382F6C}"/>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D09443CD-BCA7-46CF-AFA8-330C46340257}"/>
              </a:ext>
            </a:extLst>
          </p:cNvPr>
          <p:cNvSpPr>
            <a:spLocks noGrp="1"/>
          </p:cNvSpPr>
          <p:nvPr>
            <p:ph sz="quarter" idx="13" hasCustomPrompt="1"/>
          </p:nvPr>
        </p:nvSpPr>
        <p:spPr>
          <a:xfrm>
            <a:off x="0" y="1422399"/>
            <a:ext cx="6678234"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5" name="Inhaltsplatzhalter 4">
            <a:extLst>
              <a:ext uri="{FF2B5EF4-FFF2-40B4-BE49-F238E27FC236}">
                <a16:creationId xmlns:a16="http://schemas.microsoft.com/office/drawing/2014/main" id="{7B24558D-B62E-4475-9EF0-8C38F6D9AB62}"/>
              </a:ext>
            </a:extLst>
          </p:cNvPr>
          <p:cNvSpPr>
            <a:spLocks noGrp="1"/>
          </p:cNvSpPr>
          <p:nvPr>
            <p:ph sz="quarter" idx="14" hasCustomPrompt="1"/>
          </p:nvPr>
        </p:nvSpPr>
        <p:spPr>
          <a:xfrm>
            <a:off x="6740999" y="1422400"/>
            <a:ext cx="2403000"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185372968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altsverzeichnis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D474F-8BEC-4D91-A03D-D9362EBEA4EC}"/>
              </a:ext>
            </a:extLst>
          </p:cNvPr>
          <p:cNvSpPr>
            <a:spLocks noGrp="1"/>
          </p:cNvSpPr>
          <p:nvPr>
            <p:ph type="title" hasCustomPrompt="1"/>
          </p:nvPr>
        </p:nvSpPr>
        <p:spPr/>
        <p:txBody>
          <a:bodyPr/>
          <a:lstStyle>
            <a:lvl1pPr>
              <a:defRPr/>
            </a:lvl1pPr>
          </a:lstStyle>
          <a:p>
            <a:r>
              <a:rPr lang="de-DE" dirty="0"/>
              <a:t>Inhaltsverzeichnis (Text bearbeiten)</a:t>
            </a:r>
          </a:p>
        </p:txBody>
      </p:sp>
      <p:sp>
        <p:nvSpPr>
          <p:cNvPr id="3" name="Foliennummernplatzhalter 2">
            <a:extLst>
              <a:ext uri="{FF2B5EF4-FFF2-40B4-BE49-F238E27FC236}">
                <a16:creationId xmlns:a16="http://schemas.microsoft.com/office/drawing/2014/main" id="{A49AD49C-66AF-4DEA-AFAD-00CFC0FCD9D7}"/>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D8A236E8-550F-4D48-A470-B5B6ACB7DD4B}"/>
              </a:ext>
            </a:extLst>
          </p:cNvPr>
          <p:cNvSpPr>
            <a:spLocks noGrp="1"/>
          </p:cNvSpPr>
          <p:nvPr>
            <p:ph type="ftr" sz="quarter" idx="11"/>
          </p:nvPr>
        </p:nvSpPr>
        <p:spPr/>
        <p:txBody>
          <a:bodyPr/>
          <a:lstStyle/>
          <a:p>
            <a:endParaRPr lang="de-DE" dirty="0"/>
          </a:p>
        </p:txBody>
      </p:sp>
      <p:sp>
        <p:nvSpPr>
          <p:cNvPr id="8" name="Inhaltsplatzhalter 7">
            <a:extLst>
              <a:ext uri="{FF2B5EF4-FFF2-40B4-BE49-F238E27FC236}">
                <a16:creationId xmlns:a16="http://schemas.microsoft.com/office/drawing/2014/main" id="{CEECEC85-61F4-4B79-8C27-7F9D489194FE}"/>
              </a:ext>
            </a:extLst>
          </p:cNvPr>
          <p:cNvSpPr>
            <a:spLocks noGrp="1"/>
          </p:cNvSpPr>
          <p:nvPr>
            <p:ph sz="quarter" idx="12" hasCustomPrompt="1"/>
          </p:nvPr>
        </p:nvSpPr>
        <p:spPr>
          <a:xfrm>
            <a:off x="5488102" y="1422400"/>
            <a:ext cx="365589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00A45E48-BE13-4673-A7CD-2D5059A1B6F9}"/>
              </a:ext>
            </a:extLst>
          </p:cNvPr>
          <p:cNvSpPr>
            <a:spLocks noGrp="1"/>
          </p:cNvSpPr>
          <p:nvPr>
            <p:ph type="body" sz="quarter" idx="13"/>
          </p:nvPr>
        </p:nvSpPr>
        <p:spPr>
          <a:xfrm>
            <a:off x="521550" y="1422399"/>
            <a:ext cx="4586288" cy="3492500"/>
          </a:xfrm>
        </p:spPr>
        <p:txBody>
          <a:bodyPr>
            <a:noAutofit/>
          </a:bodyPr>
          <a:lstStyle>
            <a:lvl1pPr marL="295275" indent="-295275">
              <a:spcBef>
                <a:spcPts val="1200"/>
              </a:spcBef>
              <a:buFont typeface="+mj-lt"/>
              <a:buAutoNum type="arabicPeriod"/>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933523444"/>
      </p:ext>
    </p:extLst>
  </p:cSld>
  <p:clrMapOvr>
    <a:masterClrMapping/>
  </p:clrMapOvr>
  <p:extLst>
    <p:ext uri="{DCECCB84-F9BA-43D5-87BE-67443E8EF086}">
      <p15:sldGuideLst xmlns:p15="http://schemas.microsoft.com/office/powerpoint/2012/main">
        <p15:guide id="1" pos="322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1">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3C014E30-33A3-475F-B8A0-9E84E311170A}"/>
              </a:ext>
            </a:extLst>
          </p:cNvPr>
          <p:cNvGrpSpPr/>
          <p:nvPr userDrawn="1"/>
        </p:nvGrpSpPr>
        <p:grpSpPr>
          <a:xfrm>
            <a:off x="-4877" y="4950860"/>
            <a:ext cx="9148877" cy="198120"/>
            <a:chOff x="-4877" y="4950860"/>
            <a:chExt cx="9148877" cy="198120"/>
          </a:xfrm>
          <a:solidFill>
            <a:schemeClr val="tx2"/>
          </a:solidFill>
        </p:grpSpPr>
        <p:sp>
          <p:nvSpPr>
            <p:cNvPr id="30" name="bk object 18">
              <a:extLst>
                <a:ext uri="{FF2B5EF4-FFF2-40B4-BE49-F238E27FC236}">
                  <a16:creationId xmlns:a16="http://schemas.microsoft.com/office/drawing/2014/main" id="{6643BCF6-A569-4BAD-B15C-E253B00A5594}"/>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1" name="bk object 18">
              <a:extLst>
                <a:ext uri="{FF2B5EF4-FFF2-40B4-BE49-F238E27FC236}">
                  <a16:creationId xmlns:a16="http://schemas.microsoft.com/office/drawing/2014/main" id="{D0D25174-0D7D-4590-B212-5467D04FECF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2" name="Holder 3">
              <a:extLst>
                <a:ext uri="{FF2B5EF4-FFF2-40B4-BE49-F238E27FC236}">
                  <a16:creationId xmlns:a16="http://schemas.microsoft.com/office/drawing/2014/main" id="{7C25F4F3-A838-4B03-A6C0-3D91C8E43EB3}"/>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4936563"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18" name="Titel 1">
            <a:extLst>
              <a:ext uri="{FF2B5EF4-FFF2-40B4-BE49-F238E27FC236}">
                <a16:creationId xmlns:a16="http://schemas.microsoft.com/office/drawing/2014/main" id="{FAB22651-CAFB-4334-BBAD-47EBF4CF7FDC}"/>
              </a:ext>
            </a:extLst>
          </p:cNvPr>
          <p:cNvSpPr>
            <a:spLocks noGrp="1"/>
          </p:cNvSpPr>
          <p:nvPr>
            <p:ph type="ctrTitle" hasCustomPrompt="1"/>
          </p:nvPr>
        </p:nvSpPr>
        <p:spPr>
          <a:xfrm>
            <a:off x="526536" y="2331598"/>
            <a:ext cx="4936563" cy="1108490"/>
          </a:xfrm>
        </p:spPr>
        <p:txBody>
          <a:bodyPr lIns="0" tIns="0" rIns="0" bIns="0" anchor="b">
            <a:noAutofit/>
          </a:bodyPr>
          <a:lstStyle>
            <a:lvl1pPr algn="l">
              <a:defRPr sz="3600" b="0">
                <a:solidFill>
                  <a:schemeClr val="tx2"/>
                </a:solidFill>
              </a:defRPr>
            </a:lvl1pPr>
          </a:lstStyle>
          <a:p>
            <a:r>
              <a:rPr lang="de-DE" dirty="0"/>
              <a:t>Titel bearbeiten</a:t>
            </a:r>
          </a:p>
        </p:txBody>
      </p:sp>
      <p:grpSp>
        <p:nvGrpSpPr>
          <p:cNvPr id="13" name="Grafik 6">
            <a:extLst>
              <a:ext uri="{FF2B5EF4-FFF2-40B4-BE49-F238E27FC236}">
                <a16:creationId xmlns:a16="http://schemas.microsoft.com/office/drawing/2014/main" id="{CF4A76B1-953E-4A32-9BD1-DE88786E38FC}"/>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14" name="Freihandform: Form 13">
              <a:extLst>
                <a:ext uri="{FF2B5EF4-FFF2-40B4-BE49-F238E27FC236}">
                  <a16:creationId xmlns:a16="http://schemas.microsoft.com/office/drawing/2014/main" id="{CFD7E5C6-0F67-4B37-B3BF-534429CFB0DA}"/>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4D3305F2-C7C5-4C12-9231-D66E6CDF1F5F}"/>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41CA9BF-ECB3-404C-B6B8-1533D1C1E0A0}"/>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B7658C24-2A28-49B2-96C0-D5EEAC50C41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51F135B6-57F4-4B6E-AD86-CFAA18EDA947}"/>
              </a:ext>
            </a:extLst>
          </p:cNvPr>
          <p:cNvSpPr>
            <a:spLocks noGrp="1"/>
          </p:cNvSpPr>
          <p:nvPr>
            <p:ph sz="quarter" idx="11" hasCustomPrompt="1"/>
          </p:nvPr>
        </p:nvSpPr>
        <p:spPr>
          <a:xfrm>
            <a:off x="5620941" y="1088383"/>
            <a:ext cx="3523059" cy="3826517"/>
          </a:xfrm>
          <a:solidFill>
            <a:schemeClr val="bg2">
              <a:lumMod val="100000"/>
            </a:schemeClr>
          </a:solidFill>
          <a:ln/>
        </p:spPr>
        <p:txBody>
          <a:bodyPr lIns="0" tIns="540000" rIns="0" bIns="0" anchor="t">
            <a:noAutofit/>
          </a:bodyPr>
          <a:lstStyle>
            <a:lvl1pPr marL="180975" indent="0" algn="l">
              <a:lnSpc>
                <a:spcPct val="90000"/>
              </a:lnSpc>
              <a:buNone/>
              <a:defRPr sz="1600" b="0">
                <a:solidFill>
                  <a:schemeClr val="tx1">
                    <a:lumMod val="100000"/>
                  </a:schemeClr>
                </a:solidFill>
                <a:latin typeface="Arial" panose="020B0604020202020204" pitchFamily="34" charset="0"/>
              </a:defRPr>
            </a:lvl1pPr>
            <a:lvl2pPr algn="ctr">
              <a:lnSpc>
                <a:spcPct val="90000"/>
              </a:lnSpc>
              <a:defRPr sz="1600" b="0">
                <a:solidFill>
                  <a:schemeClr val="tx1">
                    <a:lumMod val="100000"/>
                  </a:schemeClr>
                </a:solidFill>
                <a:latin typeface="Arial" panose="020B0604020202020204" pitchFamily="34" charset="0"/>
              </a:defRPr>
            </a:lvl2pPr>
            <a:lvl3pPr algn="ctr">
              <a:lnSpc>
                <a:spcPct val="90000"/>
              </a:lnSpc>
              <a:defRPr sz="1600" b="0">
                <a:solidFill>
                  <a:schemeClr val="tx1">
                    <a:lumMod val="100000"/>
                  </a:schemeClr>
                </a:solidFill>
                <a:latin typeface="Arial" panose="020B0604020202020204" pitchFamily="34" charset="0"/>
              </a:defRPr>
            </a:lvl3pPr>
            <a:lvl4pPr algn="ctr">
              <a:lnSpc>
                <a:spcPct val="90000"/>
              </a:lnSpc>
              <a:defRPr sz="1600" b="0">
                <a:solidFill>
                  <a:schemeClr val="tx1">
                    <a:lumMod val="100000"/>
                  </a:schemeClr>
                </a:solidFill>
                <a:latin typeface="Arial" panose="020B0604020202020204" pitchFamily="34" charset="0"/>
              </a:defRPr>
            </a:lvl4pPr>
            <a:lvl5pPr algn="ctr">
              <a:lnSpc>
                <a:spcPct val="90000"/>
              </a:lnSpc>
              <a:defRPr sz="1600" b="0">
                <a:solidFill>
                  <a:schemeClr val="tx1">
                    <a:lumMod val="100000"/>
                  </a:schemeClr>
                </a:solidFill>
                <a:latin typeface="Arial" panose="020B0604020202020204" pitchFamily="34" charset="0"/>
              </a:defRPr>
            </a:lvl5pPr>
          </a:lstStyle>
          <a:p>
            <a:pPr lvl="0"/>
            <a:r>
              <a:rPr lang="de-DE" dirty="0"/>
              <a:t>Inhaltsplatzhalter</a:t>
            </a:r>
          </a:p>
        </p:txBody>
      </p:sp>
    </p:spTree>
    <p:extLst>
      <p:ext uri="{BB962C8B-B14F-4D97-AF65-F5344CB8AC3E}">
        <p14:creationId xmlns:p14="http://schemas.microsoft.com/office/powerpoint/2010/main" val="466927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dirty="0"/>
          </a:p>
        </p:txBody>
      </p:sp>
      <p:sp>
        <p:nvSpPr>
          <p:cNvPr id="7" name="Textplatzhalter 6">
            <a:extLst>
              <a:ext uri="{FF2B5EF4-FFF2-40B4-BE49-F238E27FC236}">
                <a16:creationId xmlns:a16="http://schemas.microsoft.com/office/drawing/2014/main" id="{B389A477-57D5-4BE0-806F-7840FB2B8F8E}"/>
              </a:ext>
            </a:extLst>
          </p:cNvPr>
          <p:cNvSpPr>
            <a:spLocks noGrp="1"/>
          </p:cNvSpPr>
          <p:nvPr>
            <p:ph type="body" sz="quarter" idx="13"/>
          </p:nvPr>
        </p:nvSpPr>
        <p:spPr>
          <a:xfrm>
            <a:off x="521550" y="1422399"/>
            <a:ext cx="8096250" cy="3492500"/>
          </a:xfrm>
        </p:spPr>
        <p:txBody>
          <a:bodyPr>
            <a:noAutofit/>
          </a:bodyPr>
          <a:lstStyle>
            <a:lvl1pPr>
              <a:defRPr sz="2800"/>
            </a:lvl1pPr>
            <a:lvl2pPr>
              <a:defRPr sz="2400"/>
            </a:lvl2pPr>
            <a:lvl3pPr>
              <a:defRPr sz="2000"/>
            </a:lvl3pPr>
            <a:lvl4pPr>
              <a:defRPr sz="2000"/>
            </a:lvl4pPr>
            <a:lvl5pPr>
              <a:defRPr sz="2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28884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alt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p:nvPr>
        </p:nvSpPr>
        <p:spPr>
          <a:xfrm>
            <a:off x="521550" y="1422399"/>
            <a:ext cx="8101012"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01DE3242-4A0A-49BE-B977-923FDF4B3BBE}"/>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644194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alt + Untertitel, gross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3BFE84D2-D951-43C8-81B8-BCF2BCBCC335}"/>
              </a:ext>
            </a:extLst>
          </p:cNvPr>
          <p:cNvSpPr>
            <a:spLocks noGrp="1"/>
          </p:cNvSpPr>
          <p:nvPr>
            <p:ph type="body" sz="quarter" idx="14"/>
          </p:nvPr>
        </p:nvSpPr>
        <p:spPr>
          <a:xfrm>
            <a:off x="521550" y="1545752"/>
            <a:ext cx="8101012" cy="3311525"/>
          </a:xfrm>
        </p:spPr>
        <p:txBody>
          <a:bodyPr>
            <a:noAutofit/>
          </a:bodyPr>
          <a:lstStyle>
            <a:lvl1pPr>
              <a:defRPr sz="2000"/>
            </a:lvl1pPr>
            <a:lvl2pPr>
              <a:defRPr sz="1800"/>
            </a:lvl2pPr>
            <a:lvl3pPr>
              <a:defRPr sz="16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9">
            <a:extLst>
              <a:ext uri="{FF2B5EF4-FFF2-40B4-BE49-F238E27FC236}">
                <a16:creationId xmlns:a16="http://schemas.microsoft.com/office/drawing/2014/main" id="{030E0540-8401-4306-9BF6-492F80888461}"/>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24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714123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lvl1pPr>
              <a:defRPr/>
            </a:lvl1p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0B557236-B6F1-4EF1-92AD-2624537923D4}"/>
              </a:ext>
            </a:extLst>
          </p:cNvPr>
          <p:cNvSpPr>
            <a:spLocks noGrp="1"/>
          </p:cNvSpPr>
          <p:nvPr>
            <p:ph type="body" sz="quarter" idx="13"/>
          </p:nvPr>
        </p:nvSpPr>
        <p:spPr>
          <a:xfrm>
            <a:off x="521550" y="1422399"/>
            <a:ext cx="3941762" cy="34242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5D9B5E02-9A16-49B4-9355-BE71C0D66577}"/>
              </a:ext>
            </a:extLst>
          </p:cNvPr>
          <p:cNvSpPr>
            <a:spLocks noGrp="1"/>
          </p:cNvSpPr>
          <p:nvPr>
            <p:ph type="body" sz="quarter" idx="14"/>
          </p:nvPr>
        </p:nvSpPr>
        <p:spPr>
          <a:xfrm>
            <a:off x="4679950" y="1422400"/>
            <a:ext cx="3943350" cy="34242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55777139"/>
      </p:ext>
    </p:extLst>
  </p:cSld>
  <p:clrMapOvr>
    <a:masterClrMapping/>
  </p:clrMapOvr>
  <p:extLst>
    <p:ext uri="{DCECCB84-F9BA-43D5-87BE-67443E8EF086}">
      <p15:sldGuideLst xmlns:p15="http://schemas.microsoft.com/office/powerpoint/2012/main">
        <p15:guide id="1" pos="2812">
          <p15:clr>
            <a:srgbClr val="FBAE40"/>
          </p15:clr>
        </p15:guide>
        <p15:guide id="2" pos="294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Zwei Inhalte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tIns="0"/>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5B1E48B2-9056-46C9-8170-057A7DDAE8AC}"/>
              </a:ext>
            </a:extLst>
          </p:cNvPr>
          <p:cNvSpPr>
            <a:spLocks noGrp="1"/>
          </p:cNvSpPr>
          <p:nvPr>
            <p:ph type="body" sz="quarter" idx="14"/>
          </p:nvPr>
        </p:nvSpPr>
        <p:spPr>
          <a:xfrm>
            <a:off x="521550" y="1422399"/>
            <a:ext cx="3941762"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11">
            <a:extLst>
              <a:ext uri="{FF2B5EF4-FFF2-40B4-BE49-F238E27FC236}">
                <a16:creationId xmlns:a16="http://schemas.microsoft.com/office/drawing/2014/main" id="{3C9A547D-69C2-4513-9E4D-7F7C15B98CA0}"/>
              </a:ext>
            </a:extLst>
          </p:cNvPr>
          <p:cNvSpPr>
            <a:spLocks noGrp="1"/>
          </p:cNvSpPr>
          <p:nvPr>
            <p:ph type="body" sz="quarter" idx="15"/>
          </p:nvPr>
        </p:nvSpPr>
        <p:spPr>
          <a:xfrm>
            <a:off x="4679950" y="1422400"/>
            <a:ext cx="3937000"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9">
            <a:extLst>
              <a:ext uri="{FF2B5EF4-FFF2-40B4-BE49-F238E27FC236}">
                <a16:creationId xmlns:a16="http://schemas.microsoft.com/office/drawing/2014/main" id="{D524BA3A-5E5B-4B9E-872F-9D551BF905BA}"/>
              </a:ext>
            </a:extLst>
          </p:cNvPr>
          <p:cNvSpPr>
            <a:spLocks noGrp="1"/>
          </p:cNvSpPr>
          <p:nvPr>
            <p:ph type="body" sz="quarter" idx="16"/>
          </p:nvPr>
        </p:nvSpPr>
        <p:spPr>
          <a:xfrm>
            <a:off x="521495"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
        <p:nvSpPr>
          <p:cNvPr id="13" name="Textplatzhalter 9">
            <a:extLst>
              <a:ext uri="{FF2B5EF4-FFF2-40B4-BE49-F238E27FC236}">
                <a16:creationId xmlns:a16="http://schemas.microsoft.com/office/drawing/2014/main" id="{B84DD4AE-7842-411B-B7CF-80BB2ECD2D66}"/>
              </a:ext>
            </a:extLst>
          </p:cNvPr>
          <p:cNvSpPr>
            <a:spLocks noGrp="1"/>
          </p:cNvSpPr>
          <p:nvPr>
            <p:ph type="body" sz="quarter" idx="17"/>
          </p:nvPr>
        </p:nvSpPr>
        <p:spPr>
          <a:xfrm>
            <a:off x="4680744"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540803150"/>
      </p:ext>
    </p:extLst>
  </p:cSld>
  <p:clrMapOvr>
    <a:masterClrMapping/>
  </p:clrMapOvr>
  <p:extLst>
    <p:ext uri="{DCECCB84-F9BA-43D5-87BE-67443E8EF086}">
      <p15:sldGuideLst xmlns:p15="http://schemas.microsoft.com/office/powerpoint/2012/main">
        <p15:guide id="1" pos="2812">
          <p15:clr>
            <a:srgbClr val="FBAE40"/>
          </p15:clr>
        </p15:guide>
        <p15:guide id="2" pos="294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gramn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8100219"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F3492897-1306-4B56-ABBF-BECC42C3FC52}"/>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453186786"/>
      </p:ext>
    </p:extLst>
  </p:cSld>
  <p:clrMapOvr>
    <a:masterClrMapping/>
  </p:clrMapOvr>
  <p:extLst>
    <p:ext uri="{DCECCB84-F9BA-43D5-87BE-67443E8EF086}">
      <p15:sldGuideLst xmlns:p15="http://schemas.microsoft.com/office/powerpoint/2012/main">
        <p15:guide id="1" pos="3674">
          <p15:clr>
            <a:srgbClr val="FBAE40"/>
          </p15:clr>
        </p15:guide>
        <p15:guide id="2" pos="379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ellen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0" name="Textplatzhalter 8">
            <a:extLst>
              <a:ext uri="{FF2B5EF4-FFF2-40B4-BE49-F238E27FC236}">
                <a16:creationId xmlns:a16="http://schemas.microsoft.com/office/drawing/2014/main" id="{C0C6EB1C-18E9-44D2-B97A-2055909E560B}"/>
              </a:ext>
            </a:extLst>
          </p:cNvPr>
          <p:cNvSpPr>
            <a:spLocks noGrp="1"/>
          </p:cNvSpPr>
          <p:nvPr>
            <p:ph type="body" sz="quarter" idx="15"/>
          </p:nvPr>
        </p:nvSpPr>
        <p:spPr>
          <a:xfrm>
            <a:off x="6030913" y="1422400"/>
            <a:ext cx="2590799"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531018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B5EF241F-A27F-4745-A9E0-F1A18E6D5531}"/>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358178935"/>
      </p:ext>
    </p:extLst>
  </p:cSld>
  <p:clrMapOvr>
    <a:masterClrMapping/>
  </p:clrMapOvr>
  <p:extLst>
    <p:ext uri="{DCECCB84-F9BA-43D5-87BE-67443E8EF086}">
      <p15:sldGuideLst xmlns:p15="http://schemas.microsoft.com/office/powerpoint/2012/main">
        <p15:guide id="1" pos="3674">
          <p15:clr>
            <a:srgbClr val="FBAE40"/>
          </p15:clr>
        </p15:guide>
        <p15:guide id="2" pos="379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ellen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9" name="Textplatzhalter 8">
            <a:extLst>
              <a:ext uri="{FF2B5EF4-FFF2-40B4-BE49-F238E27FC236}">
                <a16:creationId xmlns:a16="http://schemas.microsoft.com/office/drawing/2014/main" id="{D4ED614B-D2A2-4F44-8C55-EA89904996C0}"/>
              </a:ext>
            </a:extLst>
          </p:cNvPr>
          <p:cNvSpPr>
            <a:spLocks noGrp="1"/>
          </p:cNvSpPr>
          <p:nvPr>
            <p:ph type="body" sz="quarter" idx="14"/>
          </p:nvPr>
        </p:nvSpPr>
        <p:spPr>
          <a:xfrm>
            <a:off x="521550" y="1422399"/>
            <a:ext cx="259080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5" name="Inhaltsplatzhalter 14">
            <a:extLst>
              <a:ext uri="{FF2B5EF4-FFF2-40B4-BE49-F238E27FC236}">
                <a16:creationId xmlns:a16="http://schemas.microsoft.com/office/drawing/2014/main" id="{78E908BC-1AEE-469A-8B07-24C581B63281}"/>
              </a:ext>
            </a:extLst>
          </p:cNvPr>
          <p:cNvSpPr>
            <a:spLocks noGrp="1"/>
          </p:cNvSpPr>
          <p:nvPr>
            <p:ph sz="quarter" idx="15" hasCustomPrompt="1"/>
          </p:nvPr>
        </p:nvSpPr>
        <p:spPr>
          <a:xfrm>
            <a:off x="3311525" y="1422400"/>
            <a:ext cx="531018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A6859166-82E3-4ADA-A7AC-E590A723DEC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801882023"/>
      </p:ext>
    </p:extLst>
  </p:cSld>
  <p:clrMapOvr>
    <a:masterClrMapping/>
  </p:clrMapOvr>
  <p:extLst>
    <p:ext uri="{DCECCB84-F9BA-43D5-87BE-67443E8EF086}">
      <p15:sldGuideLst xmlns:p15="http://schemas.microsoft.com/office/powerpoint/2012/main">
        <p15:guide id="2" pos="1961">
          <p15:clr>
            <a:srgbClr val="FBAE40"/>
          </p15:clr>
        </p15:guide>
        <p15:guide id="3" pos="208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0FDB2AAA-C98E-4D27-9188-E7E5DBFF0977}"/>
              </a:ext>
            </a:extLst>
          </p:cNvPr>
          <p:cNvSpPr>
            <a:spLocks noGrp="1"/>
          </p:cNvSpPr>
          <p:nvPr>
            <p:ph type="body" sz="quarter" idx="15"/>
          </p:nvPr>
        </p:nvSpPr>
        <p:spPr>
          <a:xfrm>
            <a:off x="522288" y="1422400"/>
            <a:ext cx="3941762"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extplatzhalter 17">
            <a:extLst>
              <a:ext uri="{FF2B5EF4-FFF2-40B4-BE49-F238E27FC236}">
                <a16:creationId xmlns:a16="http://schemas.microsoft.com/office/drawing/2014/main" id="{5823B8EE-EC69-45B2-BAC9-1BCA4FBF1E03}"/>
              </a:ext>
            </a:extLst>
          </p:cNvPr>
          <p:cNvSpPr>
            <a:spLocks noGrp="1"/>
          </p:cNvSpPr>
          <p:nvPr>
            <p:ph type="body" sz="quarter" idx="16"/>
          </p:nvPr>
        </p:nvSpPr>
        <p:spPr>
          <a:xfrm>
            <a:off x="4679950" y="1422400"/>
            <a:ext cx="3941763"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extplatzhalter 19">
            <a:extLst>
              <a:ext uri="{FF2B5EF4-FFF2-40B4-BE49-F238E27FC236}">
                <a16:creationId xmlns:a16="http://schemas.microsoft.com/office/drawing/2014/main" id="{640510EC-0518-429F-B934-724E542AEEB8}"/>
              </a:ext>
            </a:extLst>
          </p:cNvPr>
          <p:cNvSpPr>
            <a:spLocks noGrp="1"/>
          </p:cNvSpPr>
          <p:nvPr>
            <p:ph type="body" sz="quarter" idx="17"/>
          </p:nvPr>
        </p:nvSpPr>
        <p:spPr>
          <a:xfrm>
            <a:off x="522288" y="3187700"/>
            <a:ext cx="3941762"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21">
            <a:extLst>
              <a:ext uri="{FF2B5EF4-FFF2-40B4-BE49-F238E27FC236}">
                <a16:creationId xmlns:a16="http://schemas.microsoft.com/office/drawing/2014/main" id="{2C5C7A3E-AD9D-494E-9656-60D17A2D3DA4}"/>
              </a:ext>
            </a:extLst>
          </p:cNvPr>
          <p:cNvSpPr>
            <a:spLocks noGrp="1"/>
          </p:cNvSpPr>
          <p:nvPr>
            <p:ph type="body" sz="quarter" idx="18"/>
          </p:nvPr>
        </p:nvSpPr>
        <p:spPr>
          <a:xfrm>
            <a:off x="4679950" y="3187701"/>
            <a:ext cx="3943350"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83044795"/>
      </p:ext>
    </p:extLst>
  </p:cSld>
  <p:clrMapOvr>
    <a:masterClrMapping/>
  </p:clrMapOvr>
  <p:extLst>
    <p:ext uri="{DCECCB84-F9BA-43D5-87BE-67443E8EF086}">
      <p15:sldGuideLst xmlns:p15="http://schemas.microsoft.com/office/powerpoint/2012/main">
        <p15:guide id="1" pos="2812">
          <p15:clr>
            <a:srgbClr val="FBAE40"/>
          </p15:clr>
        </p15:guide>
        <p15:guide id="2" pos="29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el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9" name="Textplatzhalter 8">
            <a:extLst>
              <a:ext uri="{FF2B5EF4-FFF2-40B4-BE49-F238E27FC236}">
                <a16:creationId xmlns:a16="http://schemas.microsoft.com/office/drawing/2014/main" id="{86BE7D15-C3F6-44ED-81D4-5CA3DF139463}"/>
              </a:ext>
            </a:extLst>
          </p:cNvPr>
          <p:cNvSpPr>
            <a:spLocks noGrp="1"/>
          </p:cNvSpPr>
          <p:nvPr>
            <p:ph type="body" sz="quarter" idx="14"/>
          </p:nvPr>
        </p:nvSpPr>
        <p:spPr>
          <a:xfrm>
            <a:off x="522288" y="1422400"/>
            <a:ext cx="3941762"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10">
            <a:extLst>
              <a:ext uri="{FF2B5EF4-FFF2-40B4-BE49-F238E27FC236}">
                <a16:creationId xmlns:a16="http://schemas.microsoft.com/office/drawing/2014/main" id="{A225A19B-F9D6-496E-93F0-23086F37CD51}"/>
              </a:ext>
            </a:extLst>
          </p:cNvPr>
          <p:cNvSpPr>
            <a:spLocks noGrp="1"/>
          </p:cNvSpPr>
          <p:nvPr>
            <p:ph type="body" sz="quarter" idx="15"/>
          </p:nvPr>
        </p:nvSpPr>
        <p:spPr>
          <a:xfrm>
            <a:off x="4679950" y="1422400"/>
            <a:ext cx="394335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9">
            <a:extLst>
              <a:ext uri="{FF2B5EF4-FFF2-40B4-BE49-F238E27FC236}">
                <a16:creationId xmlns:a16="http://schemas.microsoft.com/office/drawing/2014/main" id="{6D4CE321-A941-4440-9880-327F96B667D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950723976"/>
      </p:ext>
    </p:extLst>
  </p:cSld>
  <p:clrMapOvr>
    <a:masterClrMapping/>
  </p:clrMapOvr>
  <p:extLst>
    <p:ext uri="{DCECCB84-F9BA-43D5-87BE-67443E8EF086}">
      <p15:sldGuideLst xmlns:p15="http://schemas.microsoft.com/office/powerpoint/2012/main">
        <p15:guide id="1" pos="2812">
          <p15:clr>
            <a:srgbClr val="FBAE40"/>
          </p15:clr>
        </p15:guide>
        <p15:guide id="2" pos="29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2">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CAE8C18B-3B31-4172-BD36-383A2D959058}"/>
              </a:ext>
            </a:extLst>
          </p:cNvPr>
          <p:cNvGrpSpPr/>
          <p:nvPr userDrawn="1"/>
        </p:nvGrpSpPr>
        <p:grpSpPr>
          <a:xfrm>
            <a:off x="-4877" y="4950860"/>
            <a:ext cx="9148877" cy="198120"/>
            <a:chOff x="-4877" y="4950860"/>
            <a:chExt cx="9148877" cy="198120"/>
          </a:xfrm>
          <a:solidFill>
            <a:schemeClr val="tx2"/>
          </a:solidFill>
        </p:grpSpPr>
        <p:sp>
          <p:nvSpPr>
            <p:cNvPr id="30" name="bk object 18">
              <a:extLst>
                <a:ext uri="{FF2B5EF4-FFF2-40B4-BE49-F238E27FC236}">
                  <a16:creationId xmlns:a16="http://schemas.microsoft.com/office/drawing/2014/main" id="{033258C7-8016-4009-9FB1-F90060178720}"/>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1" name="bk object 18">
              <a:extLst>
                <a:ext uri="{FF2B5EF4-FFF2-40B4-BE49-F238E27FC236}">
                  <a16:creationId xmlns:a16="http://schemas.microsoft.com/office/drawing/2014/main" id="{F63F0B04-1DC4-4DF5-9D98-F1A5AB5B67C4}"/>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2" name="Holder 3">
              <a:extLst>
                <a:ext uri="{FF2B5EF4-FFF2-40B4-BE49-F238E27FC236}">
                  <a16:creationId xmlns:a16="http://schemas.microsoft.com/office/drawing/2014/main" id="{1BF4C821-21F2-42D9-9C34-70F485006BBC}"/>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2250489"/>
            <a:ext cx="2830329" cy="1189599"/>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2830329"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grpSp>
        <p:nvGrpSpPr>
          <p:cNvPr id="13" name="Grafik 6">
            <a:extLst>
              <a:ext uri="{FF2B5EF4-FFF2-40B4-BE49-F238E27FC236}">
                <a16:creationId xmlns:a16="http://schemas.microsoft.com/office/drawing/2014/main" id="{335E6D46-1A90-4F85-971E-BE51B6E275C9}"/>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14" name="Freihandform: Form 13">
              <a:extLst>
                <a:ext uri="{FF2B5EF4-FFF2-40B4-BE49-F238E27FC236}">
                  <a16:creationId xmlns:a16="http://schemas.microsoft.com/office/drawing/2014/main" id="{23343E36-3D15-4FBD-82A0-2EF69415466D}"/>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18" name="Freihandform: Form 17">
              <a:extLst>
                <a:ext uri="{FF2B5EF4-FFF2-40B4-BE49-F238E27FC236}">
                  <a16:creationId xmlns:a16="http://schemas.microsoft.com/office/drawing/2014/main" id="{F35EBB84-4567-4B99-BCB2-9E4F2E74A659}"/>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D04A692-1B93-4339-9E71-F30AA92C9F93}"/>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5237AA0D-D90E-4127-B627-42907D1E6150}"/>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EF76DE86-C438-4E37-A2C2-A3C892D489FB}"/>
              </a:ext>
            </a:extLst>
          </p:cNvPr>
          <p:cNvSpPr>
            <a:spLocks noGrp="1"/>
          </p:cNvSpPr>
          <p:nvPr>
            <p:ph sz="quarter" idx="11" hasCustomPrompt="1"/>
          </p:nvPr>
        </p:nvSpPr>
        <p:spPr>
          <a:xfrm>
            <a:off x="3545886" y="1088383"/>
            <a:ext cx="5598114" cy="382651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10504524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Inhalt + Kopf">
    <p:spTree>
      <p:nvGrpSpPr>
        <p:cNvPr id="1" name=""/>
        <p:cNvGrpSpPr/>
        <p:nvPr/>
      </p:nvGrpSpPr>
      <p:grpSpPr>
        <a:xfrm>
          <a:off x="0" y="0"/>
          <a:ext cx="0" cy="0"/>
          <a:chOff x="0" y="0"/>
          <a:chExt cx="0" cy="0"/>
        </a:xfrm>
      </p:grpSpPr>
      <p:grpSp>
        <p:nvGrpSpPr>
          <p:cNvPr id="53" name="Gruppieren 52">
            <a:extLst>
              <a:ext uri="{FF2B5EF4-FFF2-40B4-BE49-F238E27FC236}">
                <a16:creationId xmlns:a16="http://schemas.microsoft.com/office/drawing/2014/main" id="{A8B718B6-0A12-456A-A2B2-DDCE96D85C32}"/>
              </a:ext>
            </a:extLst>
          </p:cNvPr>
          <p:cNvGrpSpPr/>
          <p:nvPr userDrawn="1"/>
        </p:nvGrpSpPr>
        <p:grpSpPr>
          <a:xfrm>
            <a:off x="-4877" y="4950860"/>
            <a:ext cx="9148877" cy="198120"/>
            <a:chOff x="-4877" y="4950860"/>
            <a:chExt cx="9148877" cy="198120"/>
          </a:xfrm>
        </p:grpSpPr>
        <p:sp>
          <p:nvSpPr>
            <p:cNvPr id="54" name="bk object 18">
              <a:extLst>
                <a:ext uri="{FF2B5EF4-FFF2-40B4-BE49-F238E27FC236}">
                  <a16:creationId xmlns:a16="http://schemas.microsoft.com/office/drawing/2014/main" id="{AA03ADD9-BB66-4FBA-AA38-A477A97E7E8A}"/>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5" name="bk object 18">
              <a:extLst>
                <a:ext uri="{FF2B5EF4-FFF2-40B4-BE49-F238E27FC236}">
                  <a16:creationId xmlns:a16="http://schemas.microsoft.com/office/drawing/2014/main" id="{483C21C1-427D-47E5-8D0D-E9E03790F6E3}"/>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6" name="Holder 3">
              <a:extLst>
                <a:ext uri="{FF2B5EF4-FFF2-40B4-BE49-F238E27FC236}">
                  <a16:creationId xmlns:a16="http://schemas.microsoft.com/office/drawing/2014/main" id="{E224A6C7-1F26-4748-BB34-5F7E18EFB33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464051" y="330910"/>
            <a:ext cx="2889316" cy="452322"/>
          </a:xfrm>
        </p:spPr>
        <p:txBody>
          <a:bodyPr/>
          <a:lstStyle/>
          <a:p>
            <a:r>
              <a:rPr lang="de-DE" dirty="0"/>
              <a:t>Titel</a:t>
            </a:r>
          </a:p>
        </p:txBody>
      </p:sp>
      <p:cxnSp>
        <p:nvCxnSpPr>
          <p:cNvPr id="46" name="Gerader Verbinder 45">
            <a:extLst>
              <a:ext uri="{FF2B5EF4-FFF2-40B4-BE49-F238E27FC236}">
                <a16:creationId xmlns:a16="http://schemas.microsoft.com/office/drawing/2014/main" id="{F23939B8-98AC-4295-9C3F-D06AC0E2B265}"/>
              </a:ext>
            </a:extLst>
          </p:cNvPr>
          <p:cNvCxnSpPr>
            <a:cxnSpLocks/>
          </p:cNvCxnSpPr>
          <p:nvPr userDrawn="1"/>
        </p:nvCxnSpPr>
        <p:spPr>
          <a:xfrm>
            <a:off x="4464051" y="974732"/>
            <a:ext cx="28893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Textplatzhalter 4">
            <a:extLst>
              <a:ext uri="{FF2B5EF4-FFF2-40B4-BE49-F238E27FC236}">
                <a16:creationId xmlns:a16="http://schemas.microsoft.com/office/drawing/2014/main" id="{D16C751C-C99C-4A88-ADDD-C33FB6EC870E}"/>
              </a:ext>
            </a:extLst>
          </p:cNvPr>
          <p:cNvSpPr>
            <a:spLocks noGrp="1"/>
          </p:cNvSpPr>
          <p:nvPr>
            <p:ph type="body" sz="quarter" idx="13"/>
          </p:nvPr>
        </p:nvSpPr>
        <p:spPr>
          <a:xfrm>
            <a:off x="4464050" y="1422400"/>
            <a:ext cx="436880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E4C94B29-D663-4D46-BC85-1EE4E8715F13}"/>
              </a:ext>
            </a:extLst>
          </p:cNvPr>
          <p:cNvSpPr>
            <a:spLocks noGrp="1"/>
          </p:cNvSpPr>
          <p:nvPr>
            <p:ph type="body" sz="quarter" idx="15"/>
          </p:nvPr>
        </p:nvSpPr>
        <p:spPr>
          <a:xfrm>
            <a:off x="4464050" y="1088384"/>
            <a:ext cx="415845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59471243"/>
      </p:ext>
    </p:extLst>
  </p:cSld>
  <p:clrMapOvr>
    <a:masterClrMapping/>
  </p:clrMapOvr>
  <p:extLst>
    <p:ext uri="{DCECCB84-F9BA-43D5-87BE-67443E8EF086}">
      <p15:sldGuideLst xmlns:p15="http://schemas.microsoft.com/office/powerpoint/2012/main">
        <p15:guide id="1" pos="281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alt +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Inhaltsplatzhalter 7">
            <a:extLst>
              <a:ext uri="{FF2B5EF4-FFF2-40B4-BE49-F238E27FC236}">
                <a16:creationId xmlns:a16="http://schemas.microsoft.com/office/drawing/2014/main" id="{6D03C39F-F4DA-4E33-9C12-0C07D46B74D2}"/>
              </a:ext>
            </a:extLst>
          </p:cNvPr>
          <p:cNvSpPr>
            <a:spLocks noGrp="1"/>
          </p:cNvSpPr>
          <p:nvPr>
            <p:ph sz="quarter" idx="14" hasCustomPrompt="1"/>
          </p:nvPr>
        </p:nvSpPr>
        <p:spPr>
          <a:xfrm>
            <a:off x="4625577" y="1422400"/>
            <a:ext cx="4518422"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Textplatzhalter 10">
            <a:extLst>
              <a:ext uri="{FF2B5EF4-FFF2-40B4-BE49-F238E27FC236}">
                <a16:creationId xmlns:a16="http://schemas.microsoft.com/office/drawing/2014/main" id="{C5337AD4-58C4-4CD3-B6EE-0320BEF61A5B}"/>
              </a:ext>
            </a:extLst>
          </p:cNvPr>
          <p:cNvSpPr>
            <a:spLocks noGrp="1"/>
          </p:cNvSpPr>
          <p:nvPr>
            <p:ph type="body" sz="quarter" idx="15"/>
          </p:nvPr>
        </p:nvSpPr>
        <p:spPr>
          <a:xfrm>
            <a:off x="521550" y="1422399"/>
            <a:ext cx="3754437"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9">
            <a:extLst>
              <a:ext uri="{FF2B5EF4-FFF2-40B4-BE49-F238E27FC236}">
                <a16:creationId xmlns:a16="http://schemas.microsoft.com/office/drawing/2014/main" id="{F7C652DC-A5C6-48EB-A305-6D10BD956A77}"/>
              </a:ext>
            </a:extLst>
          </p:cNvPr>
          <p:cNvSpPr>
            <a:spLocks noGrp="1"/>
          </p:cNvSpPr>
          <p:nvPr>
            <p:ph type="body" sz="quarter" idx="16"/>
          </p:nvPr>
        </p:nvSpPr>
        <p:spPr>
          <a:xfrm>
            <a:off x="521494"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3894491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halt + zwei Bilder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Inhaltsplatzhalter 9">
            <a:extLst>
              <a:ext uri="{FF2B5EF4-FFF2-40B4-BE49-F238E27FC236}">
                <a16:creationId xmlns:a16="http://schemas.microsoft.com/office/drawing/2014/main" id="{1ADE6869-998B-4809-AE43-C38E35BE8AA6}"/>
              </a:ext>
            </a:extLst>
          </p:cNvPr>
          <p:cNvSpPr>
            <a:spLocks noGrp="1"/>
          </p:cNvSpPr>
          <p:nvPr>
            <p:ph sz="quarter" idx="16" hasCustomPrompt="1"/>
          </p:nvPr>
        </p:nvSpPr>
        <p:spPr>
          <a:xfrm>
            <a:off x="4625578" y="1422400"/>
            <a:ext cx="224194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11">
            <a:extLst>
              <a:ext uri="{FF2B5EF4-FFF2-40B4-BE49-F238E27FC236}">
                <a16:creationId xmlns:a16="http://schemas.microsoft.com/office/drawing/2014/main" id="{BB574367-BB34-447D-A233-6E083CBE551E}"/>
              </a:ext>
            </a:extLst>
          </p:cNvPr>
          <p:cNvSpPr>
            <a:spLocks noGrp="1"/>
          </p:cNvSpPr>
          <p:nvPr>
            <p:ph sz="quarter" idx="17" hasCustomPrompt="1"/>
          </p:nvPr>
        </p:nvSpPr>
        <p:spPr>
          <a:xfrm>
            <a:off x="6921103" y="1422399"/>
            <a:ext cx="222289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7DFAE767-5641-4D3F-9095-84DF27650729}"/>
              </a:ext>
            </a:extLst>
          </p:cNvPr>
          <p:cNvSpPr>
            <a:spLocks noGrp="1"/>
          </p:cNvSpPr>
          <p:nvPr>
            <p:ph type="body" sz="quarter" idx="18"/>
          </p:nvPr>
        </p:nvSpPr>
        <p:spPr>
          <a:xfrm>
            <a:off x="522288" y="1422400"/>
            <a:ext cx="3754437"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9">
            <a:extLst>
              <a:ext uri="{FF2B5EF4-FFF2-40B4-BE49-F238E27FC236}">
                <a16:creationId xmlns:a16="http://schemas.microsoft.com/office/drawing/2014/main" id="{2D8BA4BA-FB64-43C5-A66D-4FDB44EE8ECB}"/>
              </a:ext>
            </a:extLst>
          </p:cNvPr>
          <p:cNvSpPr>
            <a:spLocks noGrp="1"/>
          </p:cNvSpPr>
          <p:nvPr>
            <p:ph type="body" sz="quarter" idx="15"/>
          </p:nvPr>
        </p:nvSpPr>
        <p:spPr>
          <a:xfrm>
            <a:off x="521495"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794460973"/>
      </p:ext>
    </p:extLst>
  </p:cSld>
  <p:clrMapOvr>
    <a:masterClrMapping/>
  </p:clrMapOvr>
  <p:extLst>
    <p:ext uri="{DCECCB84-F9BA-43D5-87BE-67443E8EF086}">
      <p15:sldGuideLst xmlns:p15="http://schemas.microsoft.com/office/powerpoint/2012/main">
        <p15:guide id="1" pos="4360">
          <p15:clr>
            <a:srgbClr val="FBAE40"/>
          </p15:clr>
        </p15:guide>
        <p15:guide id="2" pos="432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nhalt + Bild links">
    <p:spTree>
      <p:nvGrpSpPr>
        <p:cNvPr id="1" name=""/>
        <p:cNvGrpSpPr/>
        <p:nvPr/>
      </p:nvGrpSpPr>
      <p:grpSpPr>
        <a:xfrm>
          <a:off x="0" y="0"/>
          <a:ext cx="0" cy="0"/>
          <a:chOff x="0" y="0"/>
          <a:chExt cx="0" cy="0"/>
        </a:xfrm>
      </p:grpSpPr>
      <p:grpSp>
        <p:nvGrpSpPr>
          <p:cNvPr id="54" name="Gruppieren 53">
            <a:extLst>
              <a:ext uri="{FF2B5EF4-FFF2-40B4-BE49-F238E27FC236}">
                <a16:creationId xmlns:a16="http://schemas.microsoft.com/office/drawing/2014/main" id="{7376B4C5-BE86-46E2-BB73-C84DD0D0A2B1}"/>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554B3AC1-FDFF-4DC3-9DC6-81F70D7AA0BB}"/>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6" name="bk object 18">
              <a:extLst>
                <a:ext uri="{FF2B5EF4-FFF2-40B4-BE49-F238E27FC236}">
                  <a16:creationId xmlns:a16="http://schemas.microsoft.com/office/drawing/2014/main" id="{77DD96AE-1808-4743-8DCB-608D8DC68352}"/>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7" name="Holder 3">
              <a:extLst>
                <a:ext uri="{FF2B5EF4-FFF2-40B4-BE49-F238E27FC236}">
                  <a16:creationId xmlns:a16="http://schemas.microsoft.com/office/drawing/2014/main" id="{DA1288D7-3EDD-4960-BA1A-AED8C420D139}"/>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7" name="Gerader Verbinder 46">
            <a:extLst>
              <a:ext uri="{FF2B5EF4-FFF2-40B4-BE49-F238E27FC236}">
                <a16:creationId xmlns:a16="http://schemas.microsoft.com/office/drawing/2014/main" id="{2A6B4FCA-16D8-4C61-9911-C6EBBA2E9614}"/>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6973DDC7-C42E-4F39-AF1D-5C1BA1202CB8}"/>
              </a:ext>
            </a:extLst>
          </p:cNvPr>
          <p:cNvSpPr>
            <a:spLocks noGrp="1"/>
          </p:cNvSpPr>
          <p:nvPr>
            <p:ph sz="quarter" idx="15" hasCustomPrompt="1"/>
          </p:nvPr>
        </p:nvSpPr>
        <p:spPr>
          <a:xfrm>
            <a:off x="-6031" y="-1"/>
            <a:ext cx="4277280" cy="49149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Textplatzhalter 6">
            <a:extLst>
              <a:ext uri="{FF2B5EF4-FFF2-40B4-BE49-F238E27FC236}">
                <a16:creationId xmlns:a16="http://schemas.microsoft.com/office/drawing/2014/main" id="{18E86CCD-5F3A-4D32-9430-6A5FA2D99946}"/>
              </a:ext>
            </a:extLst>
          </p:cNvPr>
          <p:cNvSpPr>
            <a:spLocks noGrp="1"/>
          </p:cNvSpPr>
          <p:nvPr>
            <p:ph type="body" sz="quarter" idx="16"/>
          </p:nvPr>
        </p:nvSpPr>
        <p:spPr>
          <a:xfrm>
            <a:off x="4625578" y="1422400"/>
            <a:ext cx="3997722" cy="34877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0932BE4D-D3DC-4293-B6F8-AD2578029F27}"/>
              </a:ext>
            </a:extLst>
          </p:cNvPr>
          <p:cNvSpPr>
            <a:spLocks noGrp="1"/>
          </p:cNvSpPr>
          <p:nvPr>
            <p:ph type="body" sz="quarter" idx="17"/>
          </p:nvPr>
        </p:nvSpPr>
        <p:spPr>
          <a:xfrm>
            <a:off x="4625578" y="1088384"/>
            <a:ext cx="3996929"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005081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Inhalt + zwei Bilder links">
    <p:spTree>
      <p:nvGrpSpPr>
        <p:cNvPr id="1" name=""/>
        <p:cNvGrpSpPr/>
        <p:nvPr/>
      </p:nvGrpSpPr>
      <p:grpSpPr>
        <a:xfrm>
          <a:off x="0" y="0"/>
          <a:ext cx="0" cy="0"/>
          <a:chOff x="0" y="0"/>
          <a:chExt cx="0" cy="0"/>
        </a:xfrm>
      </p:grpSpPr>
      <p:grpSp>
        <p:nvGrpSpPr>
          <p:cNvPr id="55" name="Gruppieren 54">
            <a:extLst>
              <a:ext uri="{FF2B5EF4-FFF2-40B4-BE49-F238E27FC236}">
                <a16:creationId xmlns:a16="http://schemas.microsoft.com/office/drawing/2014/main" id="{CBB2739F-531B-406E-B9AE-7F5955A4C086}"/>
              </a:ext>
            </a:extLst>
          </p:cNvPr>
          <p:cNvGrpSpPr/>
          <p:nvPr userDrawn="1"/>
        </p:nvGrpSpPr>
        <p:grpSpPr>
          <a:xfrm>
            <a:off x="-4877" y="4950860"/>
            <a:ext cx="9148877" cy="198120"/>
            <a:chOff x="-4877" y="4950860"/>
            <a:chExt cx="9148877" cy="198120"/>
          </a:xfrm>
        </p:grpSpPr>
        <p:sp>
          <p:nvSpPr>
            <p:cNvPr id="56" name="bk object 18">
              <a:extLst>
                <a:ext uri="{FF2B5EF4-FFF2-40B4-BE49-F238E27FC236}">
                  <a16:creationId xmlns:a16="http://schemas.microsoft.com/office/drawing/2014/main" id="{10BD749C-F32D-4FA0-8B2F-E4376F4459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7" name="bk object 18">
              <a:extLst>
                <a:ext uri="{FF2B5EF4-FFF2-40B4-BE49-F238E27FC236}">
                  <a16:creationId xmlns:a16="http://schemas.microsoft.com/office/drawing/2014/main" id="{75AD1741-5FE5-4A33-9577-F1F4588F6C9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8" name="Holder 3">
              <a:extLst>
                <a:ext uri="{FF2B5EF4-FFF2-40B4-BE49-F238E27FC236}">
                  <a16:creationId xmlns:a16="http://schemas.microsoft.com/office/drawing/2014/main" id="{BF81CE3E-1239-4D0D-8337-4AABB0EB94BE}"/>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8" name="Gerader Verbinder 47">
            <a:extLst>
              <a:ext uri="{FF2B5EF4-FFF2-40B4-BE49-F238E27FC236}">
                <a16:creationId xmlns:a16="http://schemas.microsoft.com/office/drawing/2014/main" id="{C79038B0-AD42-42B7-8D15-303CEBA1DC4C}"/>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D9464C44-AFA3-4DC5-AA03-2798F14ED87B}"/>
              </a:ext>
            </a:extLst>
          </p:cNvPr>
          <p:cNvSpPr>
            <a:spLocks noGrp="1"/>
          </p:cNvSpPr>
          <p:nvPr>
            <p:ph sz="quarter" idx="17" hasCustomPrompt="1"/>
          </p:nvPr>
        </p:nvSpPr>
        <p:spPr>
          <a:xfrm>
            <a:off x="0" y="0"/>
            <a:ext cx="4276259" cy="2431145"/>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Inhaltsplatzhalter 6">
            <a:extLst>
              <a:ext uri="{FF2B5EF4-FFF2-40B4-BE49-F238E27FC236}">
                <a16:creationId xmlns:a16="http://schemas.microsoft.com/office/drawing/2014/main" id="{BE691ED2-3E52-4E4A-9F7C-C8A1129667C6}"/>
              </a:ext>
            </a:extLst>
          </p:cNvPr>
          <p:cNvSpPr>
            <a:spLocks noGrp="1"/>
          </p:cNvSpPr>
          <p:nvPr>
            <p:ph sz="quarter" idx="18" hasCustomPrompt="1"/>
          </p:nvPr>
        </p:nvSpPr>
        <p:spPr>
          <a:xfrm>
            <a:off x="0" y="2493863"/>
            <a:ext cx="4276259" cy="242103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49" name="Textplatzhalter 6">
            <a:extLst>
              <a:ext uri="{FF2B5EF4-FFF2-40B4-BE49-F238E27FC236}">
                <a16:creationId xmlns:a16="http://schemas.microsoft.com/office/drawing/2014/main" id="{7826728D-0439-4A76-A6FC-AAE7B4BDFAF8}"/>
              </a:ext>
            </a:extLst>
          </p:cNvPr>
          <p:cNvSpPr>
            <a:spLocks noGrp="1"/>
          </p:cNvSpPr>
          <p:nvPr>
            <p:ph type="body" sz="quarter" idx="16"/>
          </p:nvPr>
        </p:nvSpPr>
        <p:spPr>
          <a:xfrm>
            <a:off x="4625578" y="1422400"/>
            <a:ext cx="4000268" cy="34877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6CA70A77-A6F0-4164-8C3A-0A11A527FA6B}"/>
              </a:ext>
            </a:extLst>
          </p:cNvPr>
          <p:cNvSpPr>
            <a:spLocks noGrp="1"/>
          </p:cNvSpPr>
          <p:nvPr>
            <p:ph type="body" sz="quarter" idx="15"/>
          </p:nvPr>
        </p:nvSpPr>
        <p:spPr>
          <a:xfrm>
            <a:off x="4622239" y="1088384"/>
            <a:ext cx="4000268"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874518746"/>
      </p:ext>
    </p:extLst>
  </p:cSld>
  <p:clrMapOvr>
    <a:masterClrMapping/>
  </p:clrMapOvr>
  <p:extLst>
    <p:ext uri="{DCECCB84-F9BA-43D5-87BE-67443E8EF086}">
      <p15:sldGuideLst xmlns:p15="http://schemas.microsoft.com/office/powerpoint/2012/main">
        <p15:guide id="1" orient="horz" pos="1571">
          <p15:clr>
            <a:srgbClr val="FBAE40"/>
          </p15:clr>
        </p15:guide>
        <p15:guide id="2" orient="horz" pos="153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 + zw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3133C81B-6C39-4BD5-9BF9-8617341D8014}"/>
              </a:ext>
            </a:extLst>
          </p:cNvPr>
          <p:cNvSpPr>
            <a:spLocks noGrp="1"/>
          </p:cNvSpPr>
          <p:nvPr>
            <p:ph sz="quarter" idx="15" hasCustomPrompt="1"/>
          </p:nvPr>
        </p:nvSpPr>
        <p:spPr>
          <a:xfrm>
            <a:off x="0"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10">
            <a:extLst>
              <a:ext uri="{FF2B5EF4-FFF2-40B4-BE49-F238E27FC236}">
                <a16:creationId xmlns:a16="http://schemas.microsoft.com/office/drawing/2014/main" id="{915B8044-0142-42E8-8428-B098000CEBD6}"/>
              </a:ext>
            </a:extLst>
          </p:cNvPr>
          <p:cNvSpPr>
            <a:spLocks noGrp="1"/>
          </p:cNvSpPr>
          <p:nvPr>
            <p:ph sz="quarter" idx="16" hasCustomPrompt="1"/>
          </p:nvPr>
        </p:nvSpPr>
        <p:spPr>
          <a:xfrm>
            <a:off x="4599384"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DCD8515B-3FAA-49D1-9325-FCE6A6E2CA0F}"/>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985668652"/>
      </p:ext>
    </p:extLst>
  </p:cSld>
  <p:clrMapOvr>
    <a:masterClrMapping/>
  </p:clrMapOvr>
  <p:extLst>
    <p:ext uri="{DCECCB84-F9BA-43D5-87BE-67443E8EF086}">
      <p15:sldGuideLst xmlns:p15="http://schemas.microsoft.com/office/powerpoint/2012/main">
        <p15:guide id="1" pos="2863">
          <p15:clr>
            <a:srgbClr val="FBAE40"/>
          </p15:clr>
        </p15:guide>
        <p15:guide id="2" pos="289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 dr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CC021923-B745-4638-A634-E1DA375F90EE}"/>
              </a:ext>
            </a:extLst>
          </p:cNvPr>
          <p:cNvSpPr>
            <a:spLocks noGrp="1"/>
          </p:cNvSpPr>
          <p:nvPr>
            <p:ph sz="quarter" idx="17" hasCustomPrompt="1"/>
          </p:nvPr>
        </p:nvSpPr>
        <p:spPr>
          <a:xfrm>
            <a:off x="0" y="1422399"/>
            <a:ext cx="2978945"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3">
            <a:extLst>
              <a:ext uri="{FF2B5EF4-FFF2-40B4-BE49-F238E27FC236}">
                <a16:creationId xmlns:a16="http://schemas.microsoft.com/office/drawing/2014/main" id="{47556F71-EDA3-472E-9372-CE0F4A696721}"/>
              </a:ext>
            </a:extLst>
          </p:cNvPr>
          <p:cNvSpPr>
            <a:spLocks noGrp="1"/>
          </p:cNvSpPr>
          <p:nvPr>
            <p:ph sz="quarter" idx="18" hasCustomPrompt="1"/>
          </p:nvPr>
        </p:nvSpPr>
        <p:spPr>
          <a:xfrm>
            <a:off x="3032522" y="1422400"/>
            <a:ext cx="307895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3">
            <a:extLst>
              <a:ext uri="{FF2B5EF4-FFF2-40B4-BE49-F238E27FC236}">
                <a16:creationId xmlns:a16="http://schemas.microsoft.com/office/drawing/2014/main" id="{C1ADC803-A245-408E-AB12-EC54C19B5108}"/>
              </a:ext>
            </a:extLst>
          </p:cNvPr>
          <p:cNvSpPr>
            <a:spLocks noGrp="1"/>
          </p:cNvSpPr>
          <p:nvPr>
            <p:ph sz="quarter" idx="19" hasCustomPrompt="1"/>
          </p:nvPr>
        </p:nvSpPr>
        <p:spPr>
          <a:xfrm>
            <a:off x="6165058" y="1422400"/>
            <a:ext cx="2978943"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9" name="Textplatzhalter 9">
            <a:extLst>
              <a:ext uri="{FF2B5EF4-FFF2-40B4-BE49-F238E27FC236}">
                <a16:creationId xmlns:a16="http://schemas.microsoft.com/office/drawing/2014/main" id="{8BF9FAA4-D548-4161-842B-AA7FC87A01C9}"/>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088964548"/>
      </p:ext>
    </p:extLst>
  </p:cSld>
  <p:clrMapOvr>
    <a:masterClrMapping/>
  </p:clrMapOvr>
  <p:extLst>
    <p:ext uri="{DCECCB84-F9BA-43D5-87BE-67443E8EF086}">
      <p15:sldGuideLst xmlns:p15="http://schemas.microsoft.com/office/powerpoint/2012/main">
        <p15:guide id="1" pos="1910">
          <p15:clr>
            <a:srgbClr val="FBAE40"/>
          </p15:clr>
        </p15:guide>
        <p15:guide id="3" pos="3850">
          <p15:clr>
            <a:srgbClr val="FBAE40"/>
          </p15:clr>
        </p15:guide>
        <p15:guide id="4" pos="3884">
          <p15:clr>
            <a:srgbClr val="FBAE40"/>
          </p15:clr>
        </p15:guide>
        <p15:guide id="5" pos="187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Überschrift + Bild 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9F40F789-6719-4203-8D60-D2478F651705}"/>
              </a:ext>
            </a:extLst>
          </p:cNvPr>
          <p:cNvSpPr>
            <a:spLocks noGrp="1"/>
          </p:cNvSpPr>
          <p:nvPr>
            <p:ph sz="quarter" idx="14" hasCustomPrompt="1"/>
          </p:nvPr>
        </p:nvSpPr>
        <p:spPr>
          <a:xfrm>
            <a:off x="0" y="1422399"/>
            <a:ext cx="9144000"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C7107210-3CE2-4AF7-87A5-802B65D926E0}"/>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292979380"/>
      </p:ext>
    </p:extLst>
  </p:cSld>
  <p:clrMapOvr>
    <a:masterClrMapping/>
  </p:clrMapOvr>
  <p:extLst>
    <p:ext uri="{DCECCB84-F9BA-43D5-87BE-67443E8EF086}">
      <p15:sldGuideLst xmlns:p15="http://schemas.microsoft.com/office/powerpoint/2012/main">
        <p15:guide id="1" orient="horz" pos="1979">
          <p15:clr>
            <a:srgbClr val="FBAE40"/>
          </p15:clr>
        </p15:guide>
        <p15:guide id="2" orient="horz" pos="2014">
          <p15:clr>
            <a:srgbClr val="FBAE40"/>
          </p15:clr>
        </p15:guide>
        <p15:guide id="3" pos="2863">
          <p15:clr>
            <a:srgbClr val="FBAE40"/>
          </p15:clr>
        </p15:guide>
        <p15:guide id="4" pos="2897">
          <p15:clr>
            <a:srgbClr val="FBAE40"/>
          </p15:clr>
        </p15:guide>
        <p15:guide id="5" pos="1928">
          <p15:clr>
            <a:srgbClr val="FBAE40"/>
          </p15:clr>
        </p15:guide>
        <p15:guide id="6" pos="1894">
          <p15:clr>
            <a:srgbClr val="FBAE40"/>
          </p15:clr>
        </p15:guide>
        <p15:guide id="7" pos="958">
          <p15:clr>
            <a:srgbClr val="FBAE40"/>
          </p15:clr>
        </p15:guide>
        <p15:guide id="8" pos="924">
          <p15:clr>
            <a:srgbClr val="FBAE40"/>
          </p15:clr>
        </p15:guide>
        <p15:guide id="9" pos="4309">
          <p15:clr>
            <a:srgbClr val="FBAE40"/>
          </p15:clr>
        </p15:guide>
        <p15:guide id="10" pos="4343">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7" name="Textplatzhalter 9">
            <a:extLst>
              <a:ext uri="{FF2B5EF4-FFF2-40B4-BE49-F238E27FC236}">
                <a16:creationId xmlns:a16="http://schemas.microsoft.com/office/drawing/2014/main" id="{0CC4D937-7F2F-4AE2-8EDF-C7E85BCB25B3}"/>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3417619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199331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mit zwei Bildern">
    <p:spTree>
      <p:nvGrpSpPr>
        <p:cNvPr id="1" name=""/>
        <p:cNvGrpSpPr/>
        <p:nvPr/>
      </p:nvGrpSpPr>
      <p:grpSpPr>
        <a:xfrm>
          <a:off x="0" y="0"/>
          <a:ext cx="0" cy="0"/>
          <a:chOff x="0" y="0"/>
          <a:chExt cx="0" cy="0"/>
        </a:xfrm>
      </p:grpSpPr>
      <p:grpSp>
        <p:nvGrpSpPr>
          <p:cNvPr id="31" name="Gruppieren 30">
            <a:extLst>
              <a:ext uri="{FF2B5EF4-FFF2-40B4-BE49-F238E27FC236}">
                <a16:creationId xmlns:a16="http://schemas.microsoft.com/office/drawing/2014/main" id="{8609EF01-760B-4279-96D2-9AE5DF9E07ED}"/>
              </a:ext>
            </a:extLst>
          </p:cNvPr>
          <p:cNvGrpSpPr/>
          <p:nvPr userDrawn="1"/>
        </p:nvGrpSpPr>
        <p:grpSpPr>
          <a:xfrm>
            <a:off x="-4877" y="4950860"/>
            <a:ext cx="9148877" cy="198120"/>
            <a:chOff x="-4877" y="4950860"/>
            <a:chExt cx="9148877" cy="198120"/>
          </a:xfrm>
          <a:solidFill>
            <a:schemeClr val="tx2"/>
          </a:solidFill>
        </p:grpSpPr>
        <p:sp>
          <p:nvSpPr>
            <p:cNvPr id="32" name="bk object 18">
              <a:extLst>
                <a:ext uri="{FF2B5EF4-FFF2-40B4-BE49-F238E27FC236}">
                  <a16:creationId xmlns:a16="http://schemas.microsoft.com/office/drawing/2014/main" id="{A4C7AC9B-CEA5-4C57-B178-3624C6812F1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3" name="bk object 18">
              <a:extLst>
                <a:ext uri="{FF2B5EF4-FFF2-40B4-BE49-F238E27FC236}">
                  <a16:creationId xmlns:a16="http://schemas.microsoft.com/office/drawing/2014/main" id="{D054BE5A-53A6-4A25-B171-207E0A5A15D9}"/>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4" name="Holder 3">
              <a:extLst>
                <a:ext uri="{FF2B5EF4-FFF2-40B4-BE49-F238E27FC236}">
                  <a16:creationId xmlns:a16="http://schemas.microsoft.com/office/drawing/2014/main" id="{7E7A0D5B-9864-42E6-BDCD-A3D2A068635F}"/>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6565050" y="4460406"/>
            <a:ext cx="2057400" cy="274182"/>
          </a:xfrm>
          <a:prstGeom prst="rect">
            <a:avLst/>
          </a:prstGeom>
        </p:spPr>
        <p:txBody>
          <a:bodyPr lIns="0" tIns="0" rIns="0" bIns="0" anchor="ctr">
            <a:noAutofit/>
          </a:bodyPr>
          <a:lstStyle>
            <a:lvl1pPr algn="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3818597"/>
            <a:ext cx="5773656" cy="567763"/>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4458767"/>
            <a:ext cx="5773656" cy="274182"/>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grpSp>
        <p:nvGrpSpPr>
          <p:cNvPr id="14" name="Grafik 6">
            <a:extLst>
              <a:ext uri="{FF2B5EF4-FFF2-40B4-BE49-F238E27FC236}">
                <a16:creationId xmlns:a16="http://schemas.microsoft.com/office/drawing/2014/main" id="{06DED613-6C95-44B4-934D-915F765D5EC2}"/>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18" name="Freihandform: Form 17">
              <a:extLst>
                <a:ext uri="{FF2B5EF4-FFF2-40B4-BE49-F238E27FC236}">
                  <a16:creationId xmlns:a16="http://schemas.microsoft.com/office/drawing/2014/main" id="{ED8DE4AB-9CB4-42A7-9E68-6E2FAB87CDD7}"/>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2AF7295B-8EB5-4B3E-B347-40D564DF2E8A}"/>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21" name="Freihandform: Form 20">
              <a:extLst>
                <a:ext uri="{FF2B5EF4-FFF2-40B4-BE49-F238E27FC236}">
                  <a16:creationId xmlns:a16="http://schemas.microsoft.com/office/drawing/2014/main" id="{19EB503C-B339-4925-A963-9A41C6D48A86}"/>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24" name="Freihandform: Form 23">
              <a:extLst>
                <a:ext uri="{FF2B5EF4-FFF2-40B4-BE49-F238E27FC236}">
                  <a16:creationId xmlns:a16="http://schemas.microsoft.com/office/drawing/2014/main" id="{458334B5-873D-4772-A5CD-6DB0CA382F6C}"/>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D09443CD-BCA7-46CF-AFA8-330C46340257}"/>
              </a:ext>
            </a:extLst>
          </p:cNvPr>
          <p:cNvSpPr>
            <a:spLocks noGrp="1"/>
          </p:cNvSpPr>
          <p:nvPr>
            <p:ph sz="quarter" idx="13" hasCustomPrompt="1"/>
          </p:nvPr>
        </p:nvSpPr>
        <p:spPr>
          <a:xfrm>
            <a:off x="0" y="1422399"/>
            <a:ext cx="6678234"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5" name="Inhaltsplatzhalter 4">
            <a:extLst>
              <a:ext uri="{FF2B5EF4-FFF2-40B4-BE49-F238E27FC236}">
                <a16:creationId xmlns:a16="http://schemas.microsoft.com/office/drawing/2014/main" id="{7B24558D-B62E-4475-9EF0-8C38F6D9AB62}"/>
              </a:ext>
            </a:extLst>
          </p:cNvPr>
          <p:cNvSpPr>
            <a:spLocks noGrp="1"/>
          </p:cNvSpPr>
          <p:nvPr>
            <p:ph sz="quarter" idx="14" hasCustomPrompt="1"/>
          </p:nvPr>
        </p:nvSpPr>
        <p:spPr>
          <a:xfrm>
            <a:off x="6740999" y="1422400"/>
            <a:ext cx="2403000"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41237303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33929096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Kapiteltrenner 1">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4F2D883D-86A1-4B38-BBBC-81F258AD3664}"/>
              </a:ext>
            </a:extLst>
          </p:cNvPr>
          <p:cNvGrpSpPr/>
          <p:nvPr userDrawn="1"/>
        </p:nvGrpSpPr>
        <p:grpSpPr>
          <a:xfrm>
            <a:off x="-4877" y="4950860"/>
            <a:ext cx="9148877" cy="198120"/>
            <a:chOff x="-4877" y="4950860"/>
            <a:chExt cx="9148877" cy="198120"/>
          </a:xfrm>
        </p:grpSpPr>
        <p:sp>
          <p:nvSpPr>
            <p:cNvPr id="51" name="bk object 18">
              <a:extLst>
                <a:ext uri="{FF2B5EF4-FFF2-40B4-BE49-F238E27FC236}">
                  <a16:creationId xmlns:a16="http://schemas.microsoft.com/office/drawing/2014/main" id="{A0B87E1F-4D99-4450-9167-085B1ECC6BB2}"/>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2" name="bk object 18">
              <a:extLst>
                <a:ext uri="{FF2B5EF4-FFF2-40B4-BE49-F238E27FC236}">
                  <a16:creationId xmlns:a16="http://schemas.microsoft.com/office/drawing/2014/main" id="{29147ACE-4C7A-4AC3-A60F-A813EE08D57E}"/>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3" name="Holder 3">
              <a:extLst>
                <a:ext uri="{FF2B5EF4-FFF2-40B4-BE49-F238E27FC236}">
                  <a16:creationId xmlns:a16="http://schemas.microsoft.com/office/drawing/2014/main" id="{3187F65C-802F-454B-B4D7-B16EEF26A624}"/>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Titelmasterformat durch Klicken bearbeiten</a:t>
            </a:r>
            <a:endParaRPr lang="de-DE" dirty="0"/>
          </a:p>
        </p:txBody>
      </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39257818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Kapiteltrenner 2">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C90C208C-E187-483E-A849-994740CF4EB9}"/>
              </a:ext>
            </a:extLst>
          </p:cNvPr>
          <p:cNvGrpSpPr/>
          <p:nvPr userDrawn="1"/>
        </p:nvGrpSpPr>
        <p:grpSpPr>
          <a:xfrm>
            <a:off x="-4877" y="4950860"/>
            <a:ext cx="9148877" cy="198120"/>
            <a:chOff x="-4877" y="4950860"/>
            <a:chExt cx="9148877" cy="198120"/>
          </a:xfrm>
        </p:grpSpPr>
        <p:sp>
          <p:nvSpPr>
            <p:cNvPr id="51" name="bk object 18">
              <a:extLst>
                <a:ext uri="{FF2B5EF4-FFF2-40B4-BE49-F238E27FC236}">
                  <a16:creationId xmlns:a16="http://schemas.microsoft.com/office/drawing/2014/main" id="{EE0396FA-425F-4EDC-9520-B9A44FA9B2CE}"/>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2" name="bk object 18">
              <a:extLst>
                <a:ext uri="{FF2B5EF4-FFF2-40B4-BE49-F238E27FC236}">
                  <a16:creationId xmlns:a16="http://schemas.microsoft.com/office/drawing/2014/main" id="{565B0312-1532-4603-9199-E7A9D647D7DD}"/>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3" name="Holder 3">
              <a:extLst>
                <a:ext uri="{FF2B5EF4-FFF2-40B4-BE49-F238E27FC236}">
                  <a16:creationId xmlns:a16="http://schemas.microsoft.com/office/drawing/2014/main" id="{64829966-6167-4E75-9B98-6CFBF28F3C77}"/>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Titelmasterformat durch Klicken bearbeiten</a:t>
            </a:r>
            <a:endParaRPr lang="de-DE" dirty="0"/>
          </a:p>
        </p:txBody>
      </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37475195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Kapiteltrenn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3810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5A2C-5D4E-7243-8FE1-A1F016495C7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B10C683-C1C0-8341-8997-0D2C450D95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BB1527-9BAB-454E-B5A1-2AC7A5A8F4BA}"/>
              </a:ext>
            </a:extLst>
          </p:cNvPr>
          <p:cNvSpPr>
            <a:spLocks noGrp="1"/>
          </p:cNvSpPr>
          <p:nvPr>
            <p:ph type="dt" sz="half" idx="10"/>
          </p:nvPr>
        </p:nvSpPr>
        <p:spPr/>
        <p:txBody>
          <a:bodyPr/>
          <a:lstStyle/>
          <a:p>
            <a:fld id="{FBABCB83-05DF-7143-87D4-62018AFD86A4}" type="datetimeFigureOut">
              <a:t>23.12.21</a:t>
            </a:fld>
            <a:endParaRPr lang="en-US"/>
          </a:p>
        </p:txBody>
      </p:sp>
      <p:sp>
        <p:nvSpPr>
          <p:cNvPr id="5" name="Footer Placeholder 4">
            <a:extLst>
              <a:ext uri="{FF2B5EF4-FFF2-40B4-BE49-F238E27FC236}">
                <a16:creationId xmlns:a16="http://schemas.microsoft.com/office/drawing/2014/main" id="{705A1BAD-5075-D041-BFD5-9B800B018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EE96E-DEEC-BC4F-B5D2-29A69DCB394D}"/>
              </a:ext>
            </a:extLst>
          </p:cNvPr>
          <p:cNvSpPr>
            <a:spLocks noGrp="1"/>
          </p:cNvSpPr>
          <p:nvPr>
            <p:ph type="sldNum" sz="quarter" idx="12"/>
          </p:nvPr>
        </p:nvSpPr>
        <p:spPr/>
        <p:txBody>
          <a:bodyPr/>
          <a:lstStyle/>
          <a:p>
            <a:fld id="{DE6CE4CA-966E-1A43-A2C9-5C3E08DE4200}" type="slidenum">
              <a:t>‹#›</a:t>
            </a:fld>
            <a:endParaRPr lang="en-US"/>
          </a:p>
        </p:txBody>
      </p:sp>
    </p:spTree>
    <p:extLst>
      <p:ext uri="{BB962C8B-B14F-4D97-AF65-F5344CB8AC3E}">
        <p14:creationId xmlns:p14="http://schemas.microsoft.com/office/powerpoint/2010/main" val="285956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verzeichnis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D474F-8BEC-4D91-A03D-D9362EBEA4EC}"/>
              </a:ext>
            </a:extLst>
          </p:cNvPr>
          <p:cNvSpPr>
            <a:spLocks noGrp="1"/>
          </p:cNvSpPr>
          <p:nvPr>
            <p:ph type="title" hasCustomPrompt="1"/>
          </p:nvPr>
        </p:nvSpPr>
        <p:spPr/>
        <p:txBody>
          <a:bodyPr/>
          <a:lstStyle>
            <a:lvl1pPr>
              <a:defRPr/>
            </a:lvl1pPr>
          </a:lstStyle>
          <a:p>
            <a:r>
              <a:rPr lang="de-DE" dirty="0"/>
              <a:t>Inhaltsverzeichnis (Text bearbeiten)</a:t>
            </a:r>
          </a:p>
        </p:txBody>
      </p:sp>
      <p:sp>
        <p:nvSpPr>
          <p:cNvPr id="3" name="Foliennummernplatzhalter 2">
            <a:extLst>
              <a:ext uri="{FF2B5EF4-FFF2-40B4-BE49-F238E27FC236}">
                <a16:creationId xmlns:a16="http://schemas.microsoft.com/office/drawing/2014/main" id="{A49AD49C-66AF-4DEA-AFAD-00CFC0FCD9D7}"/>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D8A236E8-550F-4D48-A470-B5B6ACB7DD4B}"/>
              </a:ext>
            </a:extLst>
          </p:cNvPr>
          <p:cNvSpPr>
            <a:spLocks noGrp="1"/>
          </p:cNvSpPr>
          <p:nvPr>
            <p:ph type="ftr" sz="quarter" idx="11"/>
          </p:nvPr>
        </p:nvSpPr>
        <p:spPr/>
        <p:txBody>
          <a:bodyPr/>
          <a:lstStyle/>
          <a:p>
            <a:endParaRPr lang="de-DE" dirty="0"/>
          </a:p>
        </p:txBody>
      </p:sp>
      <p:sp>
        <p:nvSpPr>
          <p:cNvPr id="8" name="Inhaltsplatzhalter 7">
            <a:extLst>
              <a:ext uri="{FF2B5EF4-FFF2-40B4-BE49-F238E27FC236}">
                <a16:creationId xmlns:a16="http://schemas.microsoft.com/office/drawing/2014/main" id="{CEECEC85-61F4-4B79-8C27-7F9D489194FE}"/>
              </a:ext>
            </a:extLst>
          </p:cNvPr>
          <p:cNvSpPr>
            <a:spLocks noGrp="1"/>
          </p:cNvSpPr>
          <p:nvPr>
            <p:ph sz="quarter" idx="12" hasCustomPrompt="1"/>
          </p:nvPr>
        </p:nvSpPr>
        <p:spPr>
          <a:xfrm>
            <a:off x="5488102" y="1422400"/>
            <a:ext cx="365589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00A45E48-BE13-4673-A7CD-2D5059A1B6F9}"/>
              </a:ext>
            </a:extLst>
          </p:cNvPr>
          <p:cNvSpPr>
            <a:spLocks noGrp="1"/>
          </p:cNvSpPr>
          <p:nvPr>
            <p:ph type="body" sz="quarter" idx="13"/>
          </p:nvPr>
        </p:nvSpPr>
        <p:spPr>
          <a:xfrm>
            <a:off x="521550" y="1422399"/>
            <a:ext cx="4586288" cy="3492500"/>
          </a:xfrm>
        </p:spPr>
        <p:txBody>
          <a:bodyPr>
            <a:noAutofit/>
          </a:bodyPr>
          <a:lstStyle>
            <a:lvl1pPr marL="295275" indent="-295275">
              <a:spcBef>
                <a:spcPts val="1200"/>
              </a:spcBef>
              <a:buFont typeface="+mj-lt"/>
              <a:buAutoNum type="arabicPeriod"/>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613049811"/>
      </p:ext>
    </p:extLst>
  </p:cSld>
  <p:clrMapOvr>
    <a:masterClrMapping/>
  </p:clrMapOvr>
  <p:extLst>
    <p:ext uri="{DCECCB84-F9BA-43D5-87BE-67443E8EF086}">
      <p15:sldGuideLst xmlns:p15="http://schemas.microsoft.com/office/powerpoint/2012/main">
        <p15:guide id="1" pos="322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dirty="0"/>
          </a:p>
        </p:txBody>
      </p:sp>
      <p:sp>
        <p:nvSpPr>
          <p:cNvPr id="7" name="Textplatzhalter 6">
            <a:extLst>
              <a:ext uri="{FF2B5EF4-FFF2-40B4-BE49-F238E27FC236}">
                <a16:creationId xmlns:a16="http://schemas.microsoft.com/office/drawing/2014/main" id="{B389A477-57D5-4BE0-806F-7840FB2B8F8E}"/>
              </a:ext>
            </a:extLst>
          </p:cNvPr>
          <p:cNvSpPr>
            <a:spLocks noGrp="1"/>
          </p:cNvSpPr>
          <p:nvPr>
            <p:ph type="body" sz="quarter" idx="13" hasCustomPrompt="1"/>
          </p:nvPr>
        </p:nvSpPr>
        <p:spPr>
          <a:xfrm>
            <a:off x="521550" y="1422399"/>
            <a:ext cx="8096250" cy="3492500"/>
          </a:xfrm>
        </p:spPr>
        <p:txBody>
          <a:bodyPr>
            <a:noAutofit/>
          </a:bodyPr>
          <a:lstStyle>
            <a:lvl1pPr>
              <a:lnSpc>
                <a:spcPct val="100000"/>
              </a:lnSpc>
              <a:defRPr sz="2000"/>
            </a:lvl1pPr>
            <a:lvl2pPr>
              <a:defRPr sz="2000"/>
            </a:lvl2pPr>
            <a:lvl3pPr>
              <a:defRPr sz="2000"/>
            </a:lvl3pPr>
            <a:lvl4pPr>
              <a:defRPr sz="2000"/>
            </a:lvl4pPr>
            <a:lvl5pPr>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0927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p:nvPr>
        </p:nvSpPr>
        <p:spPr>
          <a:xfrm>
            <a:off x="521550" y="1422399"/>
            <a:ext cx="8101012" cy="3492500"/>
          </a:xfrm>
        </p:spPr>
        <p:txBody>
          <a:bodyPr>
            <a:noAutofit/>
          </a:bodyPr>
          <a:lstStyle/>
          <a:p>
            <a:pPr lvl="0"/>
            <a:r>
              <a:rPr lang="de-DE"/>
              <a:t>Mastertextformat bearbeiten
Zweite Ebene
Dritte Ebene
Vierte Ebene
Fünfte Ebene</a:t>
            </a:r>
          </a:p>
        </p:txBody>
      </p:sp>
      <p:sp>
        <p:nvSpPr>
          <p:cNvPr id="10" name="Textplatzhalter 9">
            <a:extLst>
              <a:ext uri="{FF2B5EF4-FFF2-40B4-BE49-F238E27FC236}">
                <a16:creationId xmlns:a16="http://schemas.microsoft.com/office/drawing/2014/main" id="{01DE3242-4A0A-49BE-B977-923FDF4B3BBE}"/>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9373686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F2B04C92-175E-41BA-89CE-B2785D9E3855}"/>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AFB087C7-FC7D-4892-B0D6-EA804CF535F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48" name="bk object 18">
              <a:extLst>
                <a:ext uri="{FF2B5EF4-FFF2-40B4-BE49-F238E27FC236}">
                  <a16:creationId xmlns:a16="http://schemas.microsoft.com/office/drawing/2014/main" id="{FA50712F-6C72-4330-A489-54C0FA78213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49" name="Holder 3">
              <a:extLst>
                <a:ext uri="{FF2B5EF4-FFF2-40B4-BE49-F238E27FC236}">
                  <a16:creationId xmlns:a16="http://schemas.microsoft.com/office/drawing/2014/main" id="{390EDD11-ED96-4F2C-BB78-7CE69D30A03B}"/>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 name="Titelplatzhalter 1">
            <a:extLst>
              <a:ext uri="{FF2B5EF4-FFF2-40B4-BE49-F238E27FC236}">
                <a16:creationId xmlns:a16="http://schemas.microsoft.com/office/drawing/2014/main" id="{A03D4771-8BB8-4FA1-A2DA-170FCFE20560}"/>
              </a:ext>
            </a:extLst>
          </p:cNvPr>
          <p:cNvSpPr>
            <a:spLocks noGrp="1"/>
          </p:cNvSpPr>
          <p:nvPr userDrawn="1">
            <p:ph type="title"/>
          </p:nvPr>
        </p:nvSpPr>
        <p:spPr>
          <a:xfrm>
            <a:off x="526594" y="330910"/>
            <a:ext cx="6826772" cy="452322"/>
          </a:xfrm>
          <a:prstGeom prst="rect">
            <a:avLst/>
          </a:prstGeom>
        </p:spPr>
        <p:txBody>
          <a:bodyPr vert="horz" lIns="0" tIns="0" rIns="0" bIns="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E32F5159-1DFE-4F9C-BE85-E97D32EA19C5}"/>
              </a:ext>
            </a:extLst>
          </p:cNvPr>
          <p:cNvSpPr>
            <a:spLocks noGrp="1"/>
          </p:cNvSpPr>
          <p:nvPr userDrawn="1">
            <p:ph type="body" idx="1"/>
          </p:nvPr>
        </p:nvSpPr>
        <p:spPr>
          <a:xfrm>
            <a:off x="521550" y="1422399"/>
            <a:ext cx="8100956" cy="3423465"/>
          </a:xfrm>
          <a:prstGeom prst="rect">
            <a:avLst/>
          </a:prstGeom>
        </p:spPr>
        <p:txBody>
          <a:bodyPr vert="horz" lIns="0" tIns="7200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6" name="Foliennummernplatzhalter 5">
            <a:extLst>
              <a:ext uri="{FF2B5EF4-FFF2-40B4-BE49-F238E27FC236}">
                <a16:creationId xmlns:a16="http://schemas.microsoft.com/office/drawing/2014/main" id="{4264DE2C-9DE8-411C-83C3-1274BB370203}"/>
              </a:ext>
            </a:extLst>
          </p:cNvPr>
          <p:cNvSpPr>
            <a:spLocks noGrp="1"/>
          </p:cNvSpPr>
          <p:nvPr userDrawn="1">
            <p:ph type="sldNum" sz="quarter" idx="4"/>
          </p:nvPr>
        </p:nvSpPr>
        <p:spPr>
          <a:xfrm>
            <a:off x="35496" y="4975579"/>
            <a:ext cx="337406" cy="148683"/>
          </a:xfrm>
          <a:prstGeom prst="rect">
            <a:avLst/>
          </a:prstGeom>
        </p:spPr>
        <p:txBody>
          <a:bodyPr vert="horz" lIns="0" tIns="0" rIns="0" bIns="0" rtlCol="0" anchor="ctr"/>
          <a:lstStyle>
            <a:lvl1pPr algn="r">
              <a:defRPr sz="900" b="1">
                <a:solidFill>
                  <a:schemeClr val="bg1"/>
                </a:solidFill>
              </a:defRPr>
            </a:lvl1pPr>
          </a:lstStyle>
          <a:p>
            <a:fld id="{9D195BCC-3514-4B1B-9C18-24F3D67EC549}" type="slidenum">
              <a:rPr lang="de-DE" smtClean="0"/>
              <a:pPr/>
              <a:t>‹#›</a:t>
            </a:fld>
            <a:endParaRPr lang="de-DE" dirty="0"/>
          </a:p>
        </p:txBody>
      </p:sp>
      <p:sp>
        <p:nvSpPr>
          <p:cNvPr id="5" name="Fußzeilenplatzhalter 4">
            <a:extLst>
              <a:ext uri="{FF2B5EF4-FFF2-40B4-BE49-F238E27FC236}">
                <a16:creationId xmlns:a16="http://schemas.microsoft.com/office/drawing/2014/main" id="{F8C549DC-12B4-40A5-A309-CF801E18C8D4}"/>
              </a:ext>
            </a:extLst>
          </p:cNvPr>
          <p:cNvSpPr>
            <a:spLocks noGrp="1"/>
          </p:cNvSpPr>
          <p:nvPr userDrawn="1">
            <p:ph type="ftr" sz="quarter" idx="3"/>
          </p:nvPr>
        </p:nvSpPr>
        <p:spPr>
          <a:xfrm>
            <a:off x="628650" y="4975579"/>
            <a:ext cx="7129704" cy="148683"/>
          </a:xfrm>
          <a:prstGeom prst="rect">
            <a:avLst/>
          </a:prstGeom>
        </p:spPr>
        <p:txBody>
          <a:bodyPr vert="horz" lIns="0" tIns="0" rIns="0" bIns="0" rtlCol="0" anchor="ctr"/>
          <a:lstStyle>
            <a:lvl1pPr algn="l">
              <a:defRPr sz="900">
                <a:solidFill>
                  <a:schemeClr val="bg1"/>
                </a:solidFill>
              </a:defRPr>
            </a:lvl1pPr>
          </a:lstStyle>
          <a:p>
            <a:endParaRPr lang="de-DE" dirty="0"/>
          </a:p>
        </p:txBody>
      </p:sp>
      <p:cxnSp>
        <p:nvCxnSpPr>
          <p:cNvPr id="12" name="Gerader Verbinder 11">
            <a:extLst>
              <a:ext uri="{FF2B5EF4-FFF2-40B4-BE49-F238E27FC236}">
                <a16:creationId xmlns:a16="http://schemas.microsoft.com/office/drawing/2014/main" id="{E9F45371-9B7D-4505-A4D1-3E02BE436A0C}"/>
              </a:ext>
            </a:extLst>
          </p:cNvPr>
          <p:cNvCxnSpPr>
            <a:cxnSpLocks/>
          </p:cNvCxnSpPr>
          <p:nvPr userDrawn="1"/>
        </p:nvCxnSpPr>
        <p:spPr>
          <a:xfrm>
            <a:off x="521551" y="974732"/>
            <a:ext cx="68318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grpSp>
        <p:nvGrpSpPr>
          <p:cNvPr id="19" name="Grafik 9">
            <a:extLst>
              <a:ext uri="{FF2B5EF4-FFF2-40B4-BE49-F238E27FC236}">
                <a16:creationId xmlns:a16="http://schemas.microsoft.com/office/drawing/2014/main" id="{A240364D-AE4D-440E-88A8-B05FF302FB9D}"/>
              </a:ext>
            </a:extLst>
          </p:cNvPr>
          <p:cNvGrpSpPr/>
          <p:nvPr userDrawn="1"/>
        </p:nvGrpSpPr>
        <p:grpSpPr>
          <a:xfrm>
            <a:off x="7741437" y="394294"/>
            <a:ext cx="1049330" cy="621121"/>
            <a:chOff x="10321916" y="525077"/>
            <a:chExt cx="1399106" cy="827140"/>
          </a:xfrm>
          <a:solidFill>
            <a:schemeClr val="accent1"/>
          </a:solidFill>
        </p:grpSpPr>
        <p:grpSp>
          <p:nvGrpSpPr>
            <p:cNvPr id="20" name="Grafik 9">
              <a:extLst>
                <a:ext uri="{FF2B5EF4-FFF2-40B4-BE49-F238E27FC236}">
                  <a16:creationId xmlns:a16="http://schemas.microsoft.com/office/drawing/2014/main" id="{A240364D-AE4D-440E-88A8-B05FF302FB9D}"/>
                </a:ext>
              </a:extLst>
            </p:cNvPr>
            <p:cNvGrpSpPr/>
            <p:nvPr/>
          </p:nvGrpSpPr>
          <p:grpSpPr>
            <a:xfrm>
              <a:off x="10321916" y="525077"/>
              <a:ext cx="1179212" cy="575107"/>
              <a:chOff x="10321916" y="525077"/>
              <a:chExt cx="1179212" cy="575107"/>
            </a:xfrm>
            <a:solidFill>
              <a:schemeClr val="accent1"/>
            </a:solidFill>
          </p:grpSpPr>
          <p:sp>
            <p:nvSpPr>
              <p:cNvPr id="21" name="Freihandform: Form 20">
                <a:extLst>
                  <a:ext uri="{FF2B5EF4-FFF2-40B4-BE49-F238E27FC236}">
                    <a16:creationId xmlns:a16="http://schemas.microsoft.com/office/drawing/2014/main" id="{C5CA81CC-0A8C-4F0A-898F-756081956301}"/>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noAutofit/>
              </a:bodyPr>
              <a:lstStyle/>
              <a:p>
                <a:endParaRPr lang="de-DE" sz="1351"/>
              </a:p>
            </p:txBody>
          </p:sp>
          <p:sp>
            <p:nvSpPr>
              <p:cNvPr id="22" name="Freihandform: Form 21">
                <a:extLst>
                  <a:ext uri="{FF2B5EF4-FFF2-40B4-BE49-F238E27FC236}">
                    <a16:creationId xmlns:a16="http://schemas.microsoft.com/office/drawing/2014/main" id="{1076D363-C034-4E14-9F45-AC0FCE1EDB1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noAutofit/>
              </a:bodyPr>
              <a:lstStyle/>
              <a:p>
                <a:endParaRPr lang="de-DE" sz="1351" dirty="0"/>
              </a:p>
            </p:txBody>
          </p:sp>
          <p:sp>
            <p:nvSpPr>
              <p:cNvPr id="23" name="Freihandform: Form 22">
                <a:extLst>
                  <a:ext uri="{FF2B5EF4-FFF2-40B4-BE49-F238E27FC236}">
                    <a16:creationId xmlns:a16="http://schemas.microsoft.com/office/drawing/2014/main" id="{594D7886-9B36-4085-8FC4-E5D73FFB04FF}"/>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noAutofit/>
              </a:bodyPr>
              <a:lstStyle/>
              <a:p>
                <a:endParaRPr lang="de-DE" sz="1351"/>
              </a:p>
            </p:txBody>
          </p:sp>
          <p:sp>
            <p:nvSpPr>
              <p:cNvPr id="24" name="Freihandform: Form 23">
                <a:extLst>
                  <a:ext uri="{FF2B5EF4-FFF2-40B4-BE49-F238E27FC236}">
                    <a16:creationId xmlns:a16="http://schemas.microsoft.com/office/drawing/2014/main" id="{34A71752-C6CB-41A1-9ED4-535445E5CA2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5" name="Freihandform: Form 24">
                <a:extLst>
                  <a:ext uri="{FF2B5EF4-FFF2-40B4-BE49-F238E27FC236}">
                    <a16:creationId xmlns:a16="http://schemas.microsoft.com/office/drawing/2014/main" id="{0B449204-D2C5-46C7-9446-78CB3AE33C0F}"/>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6" name="Freihandform: Form 25">
                <a:extLst>
                  <a:ext uri="{FF2B5EF4-FFF2-40B4-BE49-F238E27FC236}">
                    <a16:creationId xmlns:a16="http://schemas.microsoft.com/office/drawing/2014/main" id="{836500CA-7AFD-48CA-B6D3-0D77161C68B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noAutofit/>
              </a:bodyPr>
              <a:lstStyle/>
              <a:p>
                <a:endParaRPr lang="de-DE" sz="1351"/>
              </a:p>
            </p:txBody>
          </p:sp>
        </p:grpSp>
        <p:sp>
          <p:nvSpPr>
            <p:cNvPr id="27" name="Freihandform: Form 26">
              <a:extLst>
                <a:ext uri="{FF2B5EF4-FFF2-40B4-BE49-F238E27FC236}">
                  <a16:creationId xmlns:a16="http://schemas.microsoft.com/office/drawing/2014/main" id="{17016B36-B092-4AFD-B601-383B7784BFBF}"/>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noAutofit/>
            </a:bodyPr>
            <a:lstStyle/>
            <a:p>
              <a:endParaRPr lang="de-DE" sz="1351"/>
            </a:p>
          </p:txBody>
        </p:sp>
        <p:sp>
          <p:nvSpPr>
            <p:cNvPr id="28" name="Freihandform: Form 27">
              <a:extLst>
                <a:ext uri="{FF2B5EF4-FFF2-40B4-BE49-F238E27FC236}">
                  <a16:creationId xmlns:a16="http://schemas.microsoft.com/office/drawing/2014/main" id="{D1A46A87-4807-4767-B647-E3EC036BC92A}"/>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29" name="Freihandform: Form 28">
              <a:extLst>
                <a:ext uri="{FF2B5EF4-FFF2-40B4-BE49-F238E27FC236}">
                  <a16:creationId xmlns:a16="http://schemas.microsoft.com/office/drawing/2014/main" id="{59FDC7EA-9A66-40BA-AEEF-50B9422FB283}"/>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0" name="Grafik 9">
              <a:extLst>
                <a:ext uri="{FF2B5EF4-FFF2-40B4-BE49-F238E27FC236}">
                  <a16:creationId xmlns:a16="http://schemas.microsoft.com/office/drawing/2014/main" id="{A240364D-AE4D-440E-88A8-B05FF302FB9D}"/>
                </a:ext>
              </a:extLst>
            </p:cNvPr>
            <p:cNvGrpSpPr/>
            <p:nvPr/>
          </p:nvGrpSpPr>
          <p:grpSpPr>
            <a:xfrm>
              <a:off x="10496140" y="1110575"/>
              <a:ext cx="101490" cy="55578"/>
              <a:chOff x="10496140" y="1110575"/>
              <a:chExt cx="101490" cy="55578"/>
            </a:xfrm>
            <a:solidFill>
              <a:srgbClr val="000000"/>
            </a:solidFill>
          </p:grpSpPr>
          <p:sp>
            <p:nvSpPr>
              <p:cNvPr id="31" name="Freihandform: Form 30">
                <a:extLst>
                  <a:ext uri="{FF2B5EF4-FFF2-40B4-BE49-F238E27FC236}">
                    <a16:creationId xmlns:a16="http://schemas.microsoft.com/office/drawing/2014/main" id="{EDC61321-1CDD-47FE-82F4-EC44AE05670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32" name="Freihandform: Form 31">
                <a:extLst>
                  <a:ext uri="{FF2B5EF4-FFF2-40B4-BE49-F238E27FC236}">
                    <a16:creationId xmlns:a16="http://schemas.microsoft.com/office/drawing/2014/main" id="{88F89A53-4AB3-4A93-B3CB-37874A98D1FD}"/>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3" name="Freihandform: Form 32">
              <a:extLst>
                <a:ext uri="{FF2B5EF4-FFF2-40B4-BE49-F238E27FC236}">
                  <a16:creationId xmlns:a16="http://schemas.microsoft.com/office/drawing/2014/main" id="{58E0EDC8-E74F-4551-8BD2-939CC38E7C3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4" name="Grafik 9">
              <a:extLst>
                <a:ext uri="{FF2B5EF4-FFF2-40B4-BE49-F238E27FC236}">
                  <a16:creationId xmlns:a16="http://schemas.microsoft.com/office/drawing/2014/main" id="{A240364D-AE4D-440E-88A8-B05FF302FB9D}"/>
                </a:ext>
              </a:extLst>
            </p:cNvPr>
            <p:cNvGrpSpPr/>
            <p:nvPr/>
          </p:nvGrpSpPr>
          <p:grpSpPr>
            <a:xfrm>
              <a:off x="10639675" y="1081336"/>
              <a:ext cx="106322" cy="86991"/>
              <a:chOff x="10639675" y="1081336"/>
              <a:chExt cx="106322" cy="86991"/>
            </a:xfrm>
            <a:solidFill>
              <a:srgbClr val="000000"/>
            </a:solidFill>
          </p:grpSpPr>
          <p:sp>
            <p:nvSpPr>
              <p:cNvPr id="35" name="Freihandform: Form 34">
                <a:extLst>
                  <a:ext uri="{FF2B5EF4-FFF2-40B4-BE49-F238E27FC236}">
                    <a16:creationId xmlns:a16="http://schemas.microsoft.com/office/drawing/2014/main" id="{9D8C1F22-3E98-4749-B684-AA127651774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noAutofit/>
              </a:bodyPr>
              <a:lstStyle/>
              <a:p>
                <a:endParaRPr lang="de-DE" sz="1351"/>
              </a:p>
            </p:txBody>
          </p:sp>
          <p:sp>
            <p:nvSpPr>
              <p:cNvPr id="36" name="Freihandform: Form 35">
                <a:extLst>
                  <a:ext uri="{FF2B5EF4-FFF2-40B4-BE49-F238E27FC236}">
                    <a16:creationId xmlns:a16="http://schemas.microsoft.com/office/drawing/2014/main" id="{1C3B0773-417D-4813-BD67-9BC2D01A3929}"/>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7" name="Freihandform: Form 36">
              <a:extLst>
                <a:ext uri="{FF2B5EF4-FFF2-40B4-BE49-F238E27FC236}">
                  <a16:creationId xmlns:a16="http://schemas.microsoft.com/office/drawing/2014/main" id="{1B5CEBB8-8410-4826-A2E1-C3C323E13940}"/>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noAutofit/>
            </a:bodyPr>
            <a:lstStyle/>
            <a:p>
              <a:endParaRPr lang="de-DE" sz="1351"/>
            </a:p>
          </p:txBody>
        </p:sp>
        <p:sp>
          <p:nvSpPr>
            <p:cNvPr id="38" name="Freihandform: Form 37">
              <a:extLst>
                <a:ext uri="{FF2B5EF4-FFF2-40B4-BE49-F238E27FC236}">
                  <a16:creationId xmlns:a16="http://schemas.microsoft.com/office/drawing/2014/main" id="{C2141CF3-1E59-49AE-B4F4-71225DE8DBD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9" name="Freihandform: Form 38">
              <a:extLst>
                <a:ext uri="{FF2B5EF4-FFF2-40B4-BE49-F238E27FC236}">
                  <a16:creationId xmlns:a16="http://schemas.microsoft.com/office/drawing/2014/main" id="{77A4FE29-4562-4C15-8839-87F3DA744A7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40" name="Grafik 9">
              <a:extLst>
                <a:ext uri="{FF2B5EF4-FFF2-40B4-BE49-F238E27FC236}">
                  <a16:creationId xmlns:a16="http://schemas.microsoft.com/office/drawing/2014/main" id="{A240364D-AE4D-440E-88A8-B05FF302FB9D}"/>
                </a:ext>
              </a:extLst>
            </p:cNvPr>
            <p:cNvGrpSpPr/>
            <p:nvPr/>
          </p:nvGrpSpPr>
          <p:grpSpPr>
            <a:xfrm>
              <a:off x="10321916" y="1110575"/>
              <a:ext cx="1399106" cy="241642"/>
              <a:chOff x="10321916" y="1110575"/>
              <a:chExt cx="1399106" cy="241642"/>
            </a:xfrm>
            <a:solidFill>
              <a:schemeClr val="accent1"/>
            </a:solidFill>
          </p:grpSpPr>
          <p:sp>
            <p:nvSpPr>
              <p:cNvPr id="41" name="Freihandform: Form 40">
                <a:extLst>
                  <a:ext uri="{FF2B5EF4-FFF2-40B4-BE49-F238E27FC236}">
                    <a16:creationId xmlns:a16="http://schemas.microsoft.com/office/drawing/2014/main" id="{499DC055-1C0A-47CE-BA62-2B92DDA092AF}"/>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2" name="Freihandform: Form 41">
                <a:extLst>
                  <a:ext uri="{FF2B5EF4-FFF2-40B4-BE49-F238E27FC236}">
                    <a16:creationId xmlns:a16="http://schemas.microsoft.com/office/drawing/2014/main" id="{CFC50087-AE06-4FC3-BF14-DD98E5DF1E5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43" name="Freihandform: Form 42">
                <a:extLst>
                  <a:ext uri="{FF2B5EF4-FFF2-40B4-BE49-F238E27FC236}">
                    <a16:creationId xmlns:a16="http://schemas.microsoft.com/office/drawing/2014/main" id="{21874895-4ADB-4607-9955-2800059B66C0}"/>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noAutofit/>
              </a:bodyPr>
              <a:lstStyle/>
              <a:p>
                <a:endParaRPr lang="de-DE" sz="1351"/>
              </a:p>
            </p:txBody>
          </p:sp>
          <p:sp>
            <p:nvSpPr>
              <p:cNvPr id="44" name="Freihandform: Form 43">
                <a:extLst>
                  <a:ext uri="{FF2B5EF4-FFF2-40B4-BE49-F238E27FC236}">
                    <a16:creationId xmlns:a16="http://schemas.microsoft.com/office/drawing/2014/main" id="{CCA96FB2-00D1-437E-BC9E-014BF2485AA3}"/>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noAutofit/>
              </a:bodyPr>
              <a:lstStyle/>
              <a:p>
                <a:endParaRPr lang="de-DE" sz="1351"/>
              </a:p>
            </p:txBody>
          </p:sp>
        </p:grpSp>
      </p:grpSp>
      <p:sp>
        <p:nvSpPr>
          <p:cNvPr id="45" name="Freihandform: Form 44">
            <a:extLst>
              <a:ext uri="{FF2B5EF4-FFF2-40B4-BE49-F238E27FC236}">
                <a16:creationId xmlns:a16="http://schemas.microsoft.com/office/drawing/2014/main" id="{883162FD-5920-459D-B957-31A263988D88}"/>
              </a:ext>
            </a:extLst>
          </p:cNvPr>
          <p:cNvSpPr/>
          <p:nvPr userDrawn="1"/>
        </p:nvSpPr>
        <p:spPr>
          <a:xfrm>
            <a:off x="-4877" y="407792"/>
            <a:ext cx="337406" cy="294925"/>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6AB3"/>
          </a:solidFill>
          <a:ln w="2402" cap="flat">
            <a:noFill/>
            <a:prstDash val="solid"/>
            <a:miter/>
          </a:ln>
        </p:spPr>
        <p:txBody>
          <a:bodyPr rtlCol="0" anchor="ctr"/>
          <a:lstStyle/>
          <a:p>
            <a:endParaRPr lang="de-DE" sz="1351"/>
          </a:p>
        </p:txBody>
      </p:sp>
    </p:spTree>
    <p:extLst>
      <p:ext uri="{BB962C8B-B14F-4D97-AF65-F5344CB8AC3E}">
        <p14:creationId xmlns:p14="http://schemas.microsoft.com/office/powerpoint/2010/main" val="1834218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6" r:id="rId7"/>
    <p:sldLayoutId id="2147483697" r:id="rId8"/>
    <p:sldLayoutId id="2147483698" r:id="rId9"/>
    <p:sldLayoutId id="2147483721" r:id="rId10"/>
    <p:sldLayoutId id="2147483699" r:id="rId11"/>
    <p:sldLayoutId id="2147483700" r:id="rId12"/>
    <p:sldLayoutId id="2147483722"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4" r:id="rId25"/>
    <p:sldLayoutId id="2147483716" r:id="rId26"/>
    <p:sldLayoutId id="2147483717" r:id="rId27"/>
    <p:sldLayoutId id="2147483718" r:id="rId28"/>
    <p:sldLayoutId id="2147483719" r:id="rId29"/>
    <p:sldLayoutId id="2147483720" r:id="rId30"/>
    <p:sldLayoutId id="2147483723" r:id="rId31"/>
    <p:sldLayoutId id="2147483724" r:id="rId32"/>
  </p:sldLayoutIdLst>
  <p:hf hdr="0" dt="0"/>
  <p:txStyles>
    <p:titleStyle>
      <a:lvl1pPr algn="l" defTabSz="914400" rtl="0" eaLnBrk="1" latinLnBrk="0" hangingPunct="1">
        <a:lnSpc>
          <a:spcPct val="90000"/>
        </a:lnSpc>
        <a:spcBef>
          <a:spcPct val="0"/>
        </a:spcBef>
        <a:buNone/>
        <a:defRPr sz="27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600"/>
        </a:spcBef>
        <a:buClr>
          <a:schemeClr val="tx2"/>
        </a:buClr>
        <a:buFont typeface="Wingdings 2" panose="05020102010507070707" pitchFamily="18" charset="2"/>
        <a:buChar char=""/>
        <a:defRPr sz="1600" kern="1200">
          <a:solidFill>
            <a:schemeClr val="tx1"/>
          </a:solidFill>
          <a:latin typeface="+mn-lt"/>
          <a:ea typeface="+mn-ea"/>
          <a:cs typeface="+mn-cs"/>
        </a:defRPr>
      </a:lvl1pPr>
      <a:lvl2pPr marL="541338" indent="-274638" algn="l" defTabSz="914400" rtl="0" eaLnBrk="1" latinLnBrk="0" hangingPunct="1">
        <a:lnSpc>
          <a:spcPct val="90000"/>
        </a:lnSpc>
        <a:spcBef>
          <a:spcPts val="600"/>
        </a:spcBef>
        <a:buClr>
          <a:schemeClr val="accent6"/>
        </a:buClr>
        <a:buFont typeface="Wingdings 2" panose="05020102010507070707" pitchFamily="18" charset="2"/>
        <a:buChar char=""/>
        <a:defRPr sz="1400" kern="1200">
          <a:solidFill>
            <a:schemeClr val="tx1"/>
          </a:solidFill>
          <a:latin typeface="+mn-lt"/>
          <a:ea typeface="+mn-ea"/>
          <a:cs typeface="+mn-cs"/>
        </a:defRPr>
      </a:lvl2pPr>
      <a:lvl3pPr marL="808038" indent="-266700" algn="l" defTabSz="914400" rtl="0" eaLnBrk="1" latinLnBrk="0" hangingPunct="1">
        <a:lnSpc>
          <a:spcPct val="90000"/>
        </a:lnSpc>
        <a:spcBef>
          <a:spcPts val="600"/>
        </a:spcBef>
        <a:buClr>
          <a:schemeClr val="accent6"/>
        </a:buClr>
        <a:buFont typeface="Wingdings 2" panose="05020102010507070707" pitchFamily="18" charset="2"/>
        <a:buChar char=""/>
        <a:defRPr sz="1200" kern="1200">
          <a:solidFill>
            <a:schemeClr val="tx1"/>
          </a:solidFill>
          <a:latin typeface="+mn-lt"/>
          <a:ea typeface="+mn-ea"/>
          <a:cs typeface="+mn-cs"/>
        </a:defRPr>
      </a:lvl3pPr>
      <a:lvl4pPr marL="10747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4pPr>
      <a:lvl5pPr marL="13414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1" userDrawn="1">
          <p15:clr>
            <a:srgbClr val="F26B43"/>
          </p15:clr>
        </p15:guide>
        <p15:guide id="4" pos="329" userDrawn="1">
          <p15:clr>
            <a:srgbClr val="F26B43"/>
          </p15:clr>
        </p15:guide>
        <p15:guide id="5" pos="5432" userDrawn="1">
          <p15:clr>
            <a:srgbClr val="F26B43"/>
          </p15:clr>
        </p15:guide>
        <p15:guide id="6" orient="horz" pos="686" userDrawn="1">
          <p15:clr>
            <a:srgbClr val="F26B43"/>
          </p15:clr>
        </p15:guide>
        <p15:guide id="7" orient="horz" pos="3096" userDrawn="1">
          <p15:clr>
            <a:srgbClr val="F26B43"/>
          </p15:clr>
        </p15:guide>
        <p15:guide id="9" orient="horz" pos="3121" userDrawn="1">
          <p15:clr>
            <a:srgbClr val="F26B43"/>
          </p15:clr>
        </p15:guide>
        <p15:guide id="10" orient="horz" pos="8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F2B04C92-175E-41BA-89CE-B2785D9E3855}"/>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AFB087C7-FC7D-4892-B0D6-EA804CF535F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48" name="bk object 18">
              <a:extLst>
                <a:ext uri="{FF2B5EF4-FFF2-40B4-BE49-F238E27FC236}">
                  <a16:creationId xmlns:a16="http://schemas.microsoft.com/office/drawing/2014/main" id="{FA50712F-6C72-4330-A489-54C0FA78213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49" name="Holder 3">
              <a:extLst>
                <a:ext uri="{FF2B5EF4-FFF2-40B4-BE49-F238E27FC236}">
                  <a16:creationId xmlns:a16="http://schemas.microsoft.com/office/drawing/2014/main" id="{390EDD11-ED96-4F2C-BB78-7CE69D30A03B}"/>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 name="Titelplatzhalter 1">
            <a:extLst>
              <a:ext uri="{FF2B5EF4-FFF2-40B4-BE49-F238E27FC236}">
                <a16:creationId xmlns:a16="http://schemas.microsoft.com/office/drawing/2014/main" id="{A03D4771-8BB8-4FA1-A2DA-170FCFE20560}"/>
              </a:ext>
            </a:extLst>
          </p:cNvPr>
          <p:cNvSpPr>
            <a:spLocks noGrp="1"/>
          </p:cNvSpPr>
          <p:nvPr userDrawn="1">
            <p:ph type="title"/>
          </p:nvPr>
        </p:nvSpPr>
        <p:spPr>
          <a:xfrm>
            <a:off x="526594" y="330910"/>
            <a:ext cx="6826772" cy="452322"/>
          </a:xfrm>
          <a:prstGeom prst="rect">
            <a:avLst/>
          </a:prstGeom>
        </p:spPr>
        <p:txBody>
          <a:bodyPr vert="horz" lIns="0" tIns="0" rIns="0" bIns="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E32F5159-1DFE-4F9C-BE85-E97D32EA19C5}"/>
              </a:ext>
            </a:extLst>
          </p:cNvPr>
          <p:cNvSpPr>
            <a:spLocks noGrp="1"/>
          </p:cNvSpPr>
          <p:nvPr userDrawn="1">
            <p:ph type="body" idx="1"/>
          </p:nvPr>
        </p:nvSpPr>
        <p:spPr>
          <a:xfrm>
            <a:off x="521550" y="1422399"/>
            <a:ext cx="8100956" cy="3423465"/>
          </a:xfrm>
          <a:prstGeom prst="rect">
            <a:avLst/>
          </a:prstGeom>
        </p:spPr>
        <p:txBody>
          <a:bodyPr vert="horz" lIns="0" tIns="7200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6" name="Foliennummernplatzhalter 5">
            <a:extLst>
              <a:ext uri="{FF2B5EF4-FFF2-40B4-BE49-F238E27FC236}">
                <a16:creationId xmlns:a16="http://schemas.microsoft.com/office/drawing/2014/main" id="{4264DE2C-9DE8-411C-83C3-1274BB370203}"/>
              </a:ext>
            </a:extLst>
          </p:cNvPr>
          <p:cNvSpPr>
            <a:spLocks noGrp="1"/>
          </p:cNvSpPr>
          <p:nvPr userDrawn="1">
            <p:ph type="sldNum" sz="quarter" idx="4"/>
          </p:nvPr>
        </p:nvSpPr>
        <p:spPr>
          <a:xfrm>
            <a:off x="35496" y="4975579"/>
            <a:ext cx="337406" cy="148683"/>
          </a:xfrm>
          <a:prstGeom prst="rect">
            <a:avLst/>
          </a:prstGeom>
        </p:spPr>
        <p:txBody>
          <a:bodyPr vert="horz" lIns="0" tIns="0" rIns="0" bIns="0" rtlCol="0" anchor="ctr"/>
          <a:lstStyle>
            <a:lvl1pPr algn="r">
              <a:defRPr sz="900" b="1">
                <a:solidFill>
                  <a:schemeClr val="bg1"/>
                </a:solidFill>
              </a:defRPr>
            </a:lvl1pPr>
          </a:lstStyle>
          <a:p>
            <a:fld id="{9D195BCC-3514-4B1B-9C18-24F3D67EC549}" type="slidenum">
              <a:rPr lang="de-DE" smtClean="0"/>
              <a:pPr/>
              <a:t>‹#›</a:t>
            </a:fld>
            <a:endParaRPr lang="de-DE" dirty="0"/>
          </a:p>
        </p:txBody>
      </p:sp>
      <p:sp>
        <p:nvSpPr>
          <p:cNvPr id="5" name="Fußzeilenplatzhalter 4">
            <a:extLst>
              <a:ext uri="{FF2B5EF4-FFF2-40B4-BE49-F238E27FC236}">
                <a16:creationId xmlns:a16="http://schemas.microsoft.com/office/drawing/2014/main" id="{F8C549DC-12B4-40A5-A309-CF801E18C8D4}"/>
              </a:ext>
            </a:extLst>
          </p:cNvPr>
          <p:cNvSpPr>
            <a:spLocks noGrp="1"/>
          </p:cNvSpPr>
          <p:nvPr userDrawn="1">
            <p:ph type="ftr" sz="quarter" idx="3"/>
          </p:nvPr>
        </p:nvSpPr>
        <p:spPr>
          <a:xfrm>
            <a:off x="628650" y="4975579"/>
            <a:ext cx="7129704" cy="148683"/>
          </a:xfrm>
          <a:prstGeom prst="rect">
            <a:avLst/>
          </a:prstGeom>
        </p:spPr>
        <p:txBody>
          <a:bodyPr vert="horz" lIns="0" tIns="0" rIns="0" bIns="0" rtlCol="0" anchor="ctr"/>
          <a:lstStyle>
            <a:lvl1pPr algn="l">
              <a:defRPr sz="900">
                <a:solidFill>
                  <a:schemeClr val="bg1"/>
                </a:solidFill>
              </a:defRPr>
            </a:lvl1pPr>
          </a:lstStyle>
          <a:p>
            <a:endParaRPr lang="de-DE" dirty="0"/>
          </a:p>
        </p:txBody>
      </p:sp>
      <p:cxnSp>
        <p:nvCxnSpPr>
          <p:cNvPr id="12" name="Gerader Verbinder 11">
            <a:extLst>
              <a:ext uri="{FF2B5EF4-FFF2-40B4-BE49-F238E27FC236}">
                <a16:creationId xmlns:a16="http://schemas.microsoft.com/office/drawing/2014/main" id="{E9F45371-9B7D-4505-A4D1-3E02BE436A0C}"/>
              </a:ext>
            </a:extLst>
          </p:cNvPr>
          <p:cNvCxnSpPr>
            <a:cxnSpLocks/>
          </p:cNvCxnSpPr>
          <p:nvPr userDrawn="1"/>
        </p:nvCxnSpPr>
        <p:spPr>
          <a:xfrm>
            <a:off x="521551" y="974732"/>
            <a:ext cx="68318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grpSp>
        <p:nvGrpSpPr>
          <p:cNvPr id="19" name="Grafik 9">
            <a:extLst>
              <a:ext uri="{FF2B5EF4-FFF2-40B4-BE49-F238E27FC236}">
                <a16:creationId xmlns:a16="http://schemas.microsoft.com/office/drawing/2014/main" id="{A240364D-AE4D-440E-88A8-B05FF302FB9D}"/>
              </a:ext>
            </a:extLst>
          </p:cNvPr>
          <p:cNvGrpSpPr/>
          <p:nvPr userDrawn="1"/>
        </p:nvGrpSpPr>
        <p:grpSpPr>
          <a:xfrm>
            <a:off x="7741437" y="394294"/>
            <a:ext cx="1049330" cy="621121"/>
            <a:chOff x="10321916" y="525077"/>
            <a:chExt cx="1399106" cy="827140"/>
          </a:xfrm>
          <a:solidFill>
            <a:schemeClr val="accent1"/>
          </a:solidFill>
        </p:grpSpPr>
        <p:grpSp>
          <p:nvGrpSpPr>
            <p:cNvPr id="20" name="Grafik 9">
              <a:extLst>
                <a:ext uri="{FF2B5EF4-FFF2-40B4-BE49-F238E27FC236}">
                  <a16:creationId xmlns:a16="http://schemas.microsoft.com/office/drawing/2014/main" id="{A240364D-AE4D-440E-88A8-B05FF302FB9D}"/>
                </a:ext>
              </a:extLst>
            </p:cNvPr>
            <p:cNvGrpSpPr/>
            <p:nvPr/>
          </p:nvGrpSpPr>
          <p:grpSpPr>
            <a:xfrm>
              <a:off x="10321916" y="525077"/>
              <a:ext cx="1179212" cy="575107"/>
              <a:chOff x="10321916" y="525077"/>
              <a:chExt cx="1179212" cy="575107"/>
            </a:xfrm>
            <a:solidFill>
              <a:schemeClr val="accent1"/>
            </a:solidFill>
          </p:grpSpPr>
          <p:sp>
            <p:nvSpPr>
              <p:cNvPr id="21" name="Freihandform: Form 20">
                <a:extLst>
                  <a:ext uri="{FF2B5EF4-FFF2-40B4-BE49-F238E27FC236}">
                    <a16:creationId xmlns:a16="http://schemas.microsoft.com/office/drawing/2014/main" id="{C5CA81CC-0A8C-4F0A-898F-756081956301}"/>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noAutofit/>
              </a:bodyPr>
              <a:lstStyle/>
              <a:p>
                <a:endParaRPr lang="de-DE" sz="1351"/>
              </a:p>
            </p:txBody>
          </p:sp>
          <p:sp>
            <p:nvSpPr>
              <p:cNvPr id="22" name="Freihandform: Form 21">
                <a:extLst>
                  <a:ext uri="{FF2B5EF4-FFF2-40B4-BE49-F238E27FC236}">
                    <a16:creationId xmlns:a16="http://schemas.microsoft.com/office/drawing/2014/main" id="{1076D363-C034-4E14-9F45-AC0FCE1EDB1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23" name="Freihandform: Form 22">
                <a:extLst>
                  <a:ext uri="{FF2B5EF4-FFF2-40B4-BE49-F238E27FC236}">
                    <a16:creationId xmlns:a16="http://schemas.microsoft.com/office/drawing/2014/main" id="{594D7886-9B36-4085-8FC4-E5D73FFB04FF}"/>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24" name="Freihandform: Form 23">
                <a:extLst>
                  <a:ext uri="{FF2B5EF4-FFF2-40B4-BE49-F238E27FC236}">
                    <a16:creationId xmlns:a16="http://schemas.microsoft.com/office/drawing/2014/main" id="{34A71752-C6CB-41A1-9ED4-535445E5CA2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5" name="Freihandform: Form 24">
                <a:extLst>
                  <a:ext uri="{FF2B5EF4-FFF2-40B4-BE49-F238E27FC236}">
                    <a16:creationId xmlns:a16="http://schemas.microsoft.com/office/drawing/2014/main" id="{0B449204-D2C5-46C7-9446-78CB3AE33C0F}"/>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6" name="Freihandform: Form 25">
                <a:extLst>
                  <a:ext uri="{FF2B5EF4-FFF2-40B4-BE49-F238E27FC236}">
                    <a16:creationId xmlns:a16="http://schemas.microsoft.com/office/drawing/2014/main" id="{836500CA-7AFD-48CA-B6D3-0D77161C68B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noAutofit/>
              </a:bodyPr>
              <a:lstStyle/>
              <a:p>
                <a:endParaRPr lang="de-DE" sz="1351"/>
              </a:p>
            </p:txBody>
          </p:sp>
        </p:grpSp>
        <p:sp>
          <p:nvSpPr>
            <p:cNvPr id="27" name="Freihandform: Form 26">
              <a:extLst>
                <a:ext uri="{FF2B5EF4-FFF2-40B4-BE49-F238E27FC236}">
                  <a16:creationId xmlns:a16="http://schemas.microsoft.com/office/drawing/2014/main" id="{17016B36-B092-4AFD-B601-383B7784BFBF}"/>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noAutofit/>
            </a:bodyPr>
            <a:lstStyle/>
            <a:p>
              <a:endParaRPr lang="de-DE" sz="1351"/>
            </a:p>
          </p:txBody>
        </p:sp>
        <p:sp>
          <p:nvSpPr>
            <p:cNvPr id="28" name="Freihandform: Form 27">
              <a:extLst>
                <a:ext uri="{FF2B5EF4-FFF2-40B4-BE49-F238E27FC236}">
                  <a16:creationId xmlns:a16="http://schemas.microsoft.com/office/drawing/2014/main" id="{D1A46A87-4807-4767-B647-E3EC036BC92A}"/>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29" name="Freihandform: Form 28">
              <a:extLst>
                <a:ext uri="{FF2B5EF4-FFF2-40B4-BE49-F238E27FC236}">
                  <a16:creationId xmlns:a16="http://schemas.microsoft.com/office/drawing/2014/main" id="{59FDC7EA-9A66-40BA-AEEF-50B9422FB283}"/>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0" name="Grafik 9">
              <a:extLst>
                <a:ext uri="{FF2B5EF4-FFF2-40B4-BE49-F238E27FC236}">
                  <a16:creationId xmlns:a16="http://schemas.microsoft.com/office/drawing/2014/main" id="{A240364D-AE4D-440E-88A8-B05FF302FB9D}"/>
                </a:ext>
              </a:extLst>
            </p:cNvPr>
            <p:cNvGrpSpPr/>
            <p:nvPr/>
          </p:nvGrpSpPr>
          <p:grpSpPr>
            <a:xfrm>
              <a:off x="10496140" y="1110575"/>
              <a:ext cx="101490" cy="55578"/>
              <a:chOff x="10496140" y="1110575"/>
              <a:chExt cx="101490" cy="55578"/>
            </a:xfrm>
            <a:solidFill>
              <a:srgbClr val="000000"/>
            </a:solidFill>
          </p:grpSpPr>
          <p:sp>
            <p:nvSpPr>
              <p:cNvPr id="31" name="Freihandform: Form 30">
                <a:extLst>
                  <a:ext uri="{FF2B5EF4-FFF2-40B4-BE49-F238E27FC236}">
                    <a16:creationId xmlns:a16="http://schemas.microsoft.com/office/drawing/2014/main" id="{EDC61321-1CDD-47FE-82F4-EC44AE05670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32" name="Freihandform: Form 31">
                <a:extLst>
                  <a:ext uri="{FF2B5EF4-FFF2-40B4-BE49-F238E27FC236}">
                    <a16:creationId xmlns:a16="http://schemas.microsoft.com/office/drawing/2014/main" id="{88F89A53-4AB3-4A93-B3CB-37874A98D1FD}"/>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3" name="Freihandform: Form 32">
              <a:extLst>
                <a:ext uri="{FF2B5EF4-FFF2-40B4-BE49-F238E27FC236}">
                  <a16:creationId xmlns:a16="http://schemas.microsoft.com/office/drawing/2014/main" id="{58E0EDC8-E74F-4551-8BD2-939CC38E7C3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4" name="Grafik 9">
              <a:extLst>
                <a:ext uri="{FF2B5EF4-FFF2-40B4-BE49-F238E27FC236}">
                  <a16:creationId xmlns:a16="http://schemas.microsoft.com/office/drawing/2014/main" id="{A240364D-AE4D-440E-88A8-B05FF302FB9D}"/>
                </a:ext>
              </a:extLst>
            </p:cNvPr>
            <p:cNvGrpSpPr/>
            <p:nvPr/>
          </p:nvGrpSpPr>
          <p:grpSpPr>
            <a:xfrm>
              <a:off x="10639675" y="1081336"/>
              <a:ext cx="106322" cy="86991"/>
              <a:chOff x="10639675" y="1081336"/>
              <a:chExt cx="106322" cy="86991"/>
            </a:xfrm>
            <a:solidFill>
              <a:srgbClr val="000000"/>
            </a:solidFill>
          </p:grpSpPr>
          <p:sp>
            <p:nvSpPr>
              <p:cNvPr id="35" name="Freihandform: Form 34">
                <a:extLst>
                  <a:ext uri="{FF2B5EF4-FFF2-40B4-BE49-F238E27FC236}">
                    <a16:creationId xmlns:a16="http://schemas.microsoft.com/office/drawing/2014/main" id="{9D8C1F22-3E98-4749-B684-AA127651774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noAutofit/>
              </a:bodyPr>
              <a:lstStyle/>
              <a:p>
                <a:endParaRPr lang="de-DE" sz="1351"/>
              </a:p>
            </p:txBody>
          </p:sp>
          <p:sp>
            <p:nvSpPr>
              <p:cNvPr id="36" name="Freihandform: Form 35">
                <a:extLst>
                  <a:ext uri="{FF2B5EF4-FFF2-40B4-BE49-F238E27FC236}">
                    <a16:creationId xmlns:a16="http://schemas.microsoft.com/office/drawing/2014/main" id="{1C3B0773-417D-4813-BD67-9BC2D01A3929}"/>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7" name="Freihandform: Form 36">
              <a:extLst>
                <a:ext uri="{FF2B5EF4-FFF2-40B4-BE49-F238E27FC236}">
                  <a16:creationId xmlns:a16="http://schemas.microsoft.com/office/drawing/2014/main" id="{1B5CEBB8-8410-4826-A2E1-C3C323E13940}"/>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noAutofit/>
            </a:bodyPr>
            <a:lstStyle/>
            <a:p>
              <a:endParaRPr lang="de-DE" sz="1351"/>
            </a:p>
          </p:txBody>
        </p:sp>
        <p:sp>
          <p:nvSpPr>
            <p:cNvPr id="38" name="Freihandform: Form 37">
              <a:extLst>
                <a:ext uri="{FF2B5EF4-FFF2-40B4-BE49-F238E27FC236}">
                  <a16:creationId xmlns:a16="http://schemas.microsoft.com/office/drawing/2014/main" id="{C2141CF3-1E59-49AE-B4F4-71225DE8DBD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9" name="Freihandform: Form 38">
              <a:extLst>
                <a:ext uri="{FF2B5EF4-FFF2-40B4-BE49-F238E27FC236}">
                  <a16:creationId xmlns:a16="http://schemas.microsoft.com/office/drawing/2014/main" id="{77A4FE29-4562-4C15-8839-87F3DA744A7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40" name="Grafik 9">
              <a:extLst>
                <a:ext uri="{FF2B5EF4-FFF2-40B4-BE49-F238E27FC236}">
                  <a16:creationId xmlns:a16="http://schemas.microsoft.com/office/drawing/2014/main" id="{A240364D-AE4D-440E-88A8-B05FF302FB9D}"/>
                </a:ext>
              </a:extLst>
            </p:cNvPr>
            <p:cNvGrpSpPr/>
            <p:nvPr/>
          </p:nvGrpSpPr>
          <p:grpSpPr>
            <a:xfrm>
              <a:off x="10321916" y="1110575"/>
              <a:ext cx="1399106" cy="241642"/>
              <a:chOff x="10321916" y="1110575"/>
              <a:chExt cx="1399106" cy="241642"/>
            </a:xfrm>
            <a:solidFill>
              <a:schemeClr val="accent1"/>
            </a:solidFill>
          </p:grpSpPr>
          <p:sp>
            <p:nvSpPr>
              <p:cNvPr id="41" name="Freihandform: Form 40">
                <a:extLst>
                  <a:ext uri="{FF2B5EF4-FFF2-40B4-BE49-F238E27FC236}">
                    <a16:creationId xmlns:a16="http://schemas.microsoft.com/office/drawing/2014/main" id="{499DC055-1C0A-47CE-BA62-2B92DDA092AF}"/>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2" name="Freihandform: Form 41">
                <a:extLst>
                  <a:ext uri="{FF2B5EF4-FFF2-40B4-BE49-F238E27FC236}">
                    <a16:creationId xmlns:a16="http://schemas.microsoft.com/office/drawing/2014/main" id="{CFC50087-AE06-4FC3-BF14-DD98E5DF1E5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43" name="Freihandform: Form 42">
                <a:extLst>
                  <a:ext uri="{FF2B5EF4-FFF2-40B4-BE49-F238E27FC236}">
                    <a16:creationId xmlns:a16="http://schemas.microsoft.com/office/drawing/2014/main" id="{21874895-4ADB-4607-9955-2800059B66C0}"/>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noAutofit/>
              </a:bodyPr>
              <a:lstStyle/>
              <a:p>
                <a:endParaRPr lang="de-DE" sz="1351"/>
              </a:p>
            </p:txBody>
          </p:sp>
          <p:sp>
            <p:nvSpPr>
              <p:cNvPr id="44" name="Freihandform: Form 43">
                <a:extLst>
                  <a:ext uri="{FF2B5EF4-FFF2-40B4-BE49-F238E27FC236}">
                    <a16:creationId xmlns:a16="http://schemas.microsoft.com/office/drawing/2014/main" id="{CCA96FB2-00D1-437E-BC9E-014BF2485AA3}"/>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noAutofit/>
              </a:bodyPr>
              <a:lstStyle/>
              <a:p>
                <a:endParaRPr lang="de-DE" sz="1351"/>
              </a:p>
            </p:txBody>
          </p:sp>
        </p:grpSp>
      </p:grpSp>
      <p:sp>
        <p:nvSpPr>
          <p:cNvPr id="45" name="Freihandform: Form 44">
            <a:extLst>
              <a:ext uri="{FF2B5EF4-FFF2-40B4-BE49-F238E27FC236}">
                <a16:creationId xmlns:a16="http://schemas.microsoft.com/office/drawing/2014/main" id="{883162FD-5920-459D-B957-31A263988D88}"/>
              </a:ext>
            </a:extLst>
          </p:cNvPr>
          <p:cNvSpPr/>
          <p:nvPr userDrawn="1"/>
        </p:nvSpPr>
        <p:spPr>
          <a:xfrm>
            <a:off x="-4877" y="390926"/>
            <a:ext cx="337406" cy="294925"/>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spTree>
    <p:extLst>
      <p:ext uri="{BB962C8B-B14F-4D97-AF65-F5344CB8AC3E}">
        <p14:creationId xmlns:p14="http://schemas.microsoft.com/office/powerpoint/2010/main" val="65391208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Lst>
  <p:hf hdr="0" dt="0"/>
  <p:txStyles>
    <p:titleStyle>
      <a:lvl1pPr algn="l" defTabSz="914400" rtl="0" eaLnBrk="1" latinLnBrk="0" hangingPunct="1">
        <a:lnSpc>
          <a:spcPct val="90000"/>
        </a:lnSpc>
        <a:spcBef>
          <a:spcPct val="0"/>
        </a:spcBef>
        <a:buNone/>
        <a:defRPr sz="27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600"/>
        </a:spcBef>
        <a:buClr>
          <a:schemeClr val="tx2"/>
        </a:buClr>
        <a:buFont typeface="Wingdings 2" panose="05020102010507070707" pitchFamily="18" charset="2"/>
        <a:buChar char=""/>
        <a:defRPr sz="1600" kern="1200">
          <a:solidFill>
            <a:schemeClr val="tx1"/>
          </a:solidFill>
          <a:latin typeface="+mn-lt"/>
          <a:ea typeface="+mn-ea"/>
          <a:cs typeface="+mn-cs"/>
        </a:defRPr>
      </a:lvl1pPr>
      <a:lvl2pPr marL="541338" indent="-274638" algn="l" defTabSz="914400" rtl="0" eaLnBrk="1" latinLnBrk="0" hangingPunct="1">
        <a:lnSpc>
          <a:spcPct val="90000"/>
        </a:lnSpc>
        <a:spcBef>
          <a:spcPts val="600"/>
        </a:spcBef>
        <a:buClr>
          <a:schemeClr val="accent6"/>
        </a:buClr>
        <a:buFont typeface="Wingdings 2" panose="05020102010507070707" pitchFamily="18" charset="2"/>
        <a:buChar char=""/>
        <a:defRPr sz="1400" kern="1200">
          <a:solidFill>
            <a:schemeClr val="tx1"/>
          </a:solidFill>
          <a:latin typeface="+mn-lt"/>
          <a:ea typeface="+mn-ea"/>
          <a:cs typeface="+mn-cs"/>
        </a:defRPr>
      </a:lvl2pPr>
      <a:lvl3pPr marL="808038" indent="-266700" algn="l" defTabSz="914400" rtl="0" eaLnBrk="1" latinLnBrk="0" hangingPunct="1">
        <a:lnSpc>
          <a:spcPct val="90000"/>
        </a:lnSpc>
        <a:spcBef>
          <a:spcPts val="600"/>
        </a:spcBef>
        <a:buClr>
          <a:schemeClr val="accent6"/>
        </a:buClr>
        <a:buFont typeface="Wingdings 2" panose="05020102010507070707" pitchFamily="18" charset="2"/>
        <a:buChar char=""/>
        <a:defRPr sz="1200" kern="1200">
          <a:solidFill>
            <a:schemeClr val="tx1"/>
          </a:solidFill>
          <a:latin typeface="+mn-lt"/>
          <a:ea typeface="+mn-ea"/>
          <a:cs typeface="+mn-cs"/>
        </a:defRPr>
      </a:lvl3pPr>
      <a:lvl4pPr marL="10747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4pPr>
      <a:lvl5pPr marL="13414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43">
          <p15:clr>
            <a:srgbClr val="F26B43"/>
          </p15:clr>
        </p15:guide>
        <p15:guide id="4" pos="329">
          <p15:clr>
            <a:srgbClr val="F26B43"/>
          </p15:clr>
        </p15:guide>
        <p15:guide id="5" pos="5432">
          <p15:clr>
            <a:srgbClr val="F26B43"/>
          </p15:clr>
        </p15:guide>
        <p15:guide id="6" orient="horz" pos="686">
          <p15:clr>
            <a:srgbClr val="F26B43"/>
          </p15:clr>
        </p15:guide>
        <p15:guide id="7" orient="horz" pos="3096">
          <p15:clr>
            <a:srgbClr val="F26B43"/>
          </p15:clr>
        </p15:guide>
        <p15:guide id="9" orient="horz" pos="3121">
          <p15:clr>
            <a:srgbClr val="F26B43"/>
          </p15:clr>
        </p15:guide>
        <p15:guide id="10" orient="horz" pos="8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5.png"/><Relationship Id="rId26" Type="http://schemas.openxmlformats.org/officeDocument/2006/relationships/image" Target="../media/image19.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23.png"/><Relationship Id="rId42" Type="http://schemas.openxmlformats.org/officeDocument/2006/relationships/image" Target="../media/image27.png"/><Relationship Id="rId47" Type="http://schemas.openxmlformats.org/officeDocument/2006/relationships/customXml" Target="../ink/ink23.xml"/><Relationship Id="rId50" Type="http://schemas.openxmlformats.org/officeDocument/2006/relationships/image" Target="../media/image31.png"/><Relationship Id="rId7" Type="http://schemas.openxmlformats.org/officeDocument/2006/relationships/customXml" Target="../ink/ink3.xml"/><Relationship Id="rId2" Type="http://schemas.openxmlformats.org/officeDocument/2006/relationships/image" Target="../media/image8.png"/><Relationship Id="rId16" Type="http://schemas.openxmlformats.org/officeDocument/2006/relationships/image" Target="../media/image14.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18.png"/><Relationship Id="rId32" Type="http://schemas.openxmlformats.org/officeDocument/2006/relationships/image" Target="../media/image22.png"/><Relationship Id="rId37" Type="http://schemas.openxmlformats.org/officeDocument/2006/relationships/customXml" Target="../ink/ink18.xml"/><Relationship Id="rId40" Type="http://schemas.openxmlformats.org/officeDocument/2006/relationships/image" Target="../media/image26.png"/><Relationship Id="rId45" Type="http://schemas.openxmlformats.org/officeDocument/2006/relationships/customXml" Target="../ink/ink22.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0.png"/><Relationship Id="rId36" Type="http://schemas.openxmlformats.org/officeDocument/2006/relationships/image" Target="../media/image24.png"/><Relationship Id="rId49" Type="http://schemas.openxmlformats.org/officeDocument/2006/relationships/customXml" Target="../ink/ink24.xml"/><Relationship Id="rId10" Type="http://schemas.openxmlformats.org/officeDocument/2006/relationships/image" Target="../media/image11.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28.png"/><Relationship Id="rId4" Type="http://schemas.openxmlformats.org/officeDocument/2006/relationships/image" Target="../media/image80.png"/><Relationship Id="rId9" Type="http://schemas.openxmlformats.org/officeDocument/2006/relationships/customXml" Target="../ink/ink4.xml"/><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customXml" Target="../ink/ink13.xml"/><Relationship Id="rId30" Type="http://schemas.openxmlformats.org/officeDocument/2006/relationships/image" Target="../media/image21.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30.png"/><Relationship Id="rId8" Type="http://schemas.openxmlformats.org/officeDocument/2006/relationships/image" Target="../media/image10.png"/><Relationship Id="rId3" Type="http://schemas.openxmlformats.org/officeDocument/2006/relationships/customXml" Target="../ink/ink1.xml"/><Relationship Id="rId12" Type="http://schemas.openxmlformats.org/officeDocument/2006/relationships/image" Target="../media/image12.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5.png"/><Relationship Id="rId46" Type="http://schemas.openxmlformats.org/officeDocument/2006/relationships/image" Target="../media/image29.png"/><Relationship Id="rId20" Type="http://schemas.openxmlformats.org/officeDocument/2006/relationships/image" Target="../media/image16.png"/><Relationship Id="rId41" Type="http://schemas.openxmlformats.org/officeDocument/2006/relationships/customXml" Target="../ink/ink20.xml"/><Relationship Id="rId1" Type="http://schemas.openxmlformats.org/officeDocument/2006/relationships/slideLayout" Target="../slideLayouts/slideLayout31.xml"/><Relationship Id="rId6"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5AEE14-93EB-7A44-BDC7-640E661006CD}"/>
              </a:ext>
            </a:extLst>
          </p:cNvPr>
          <p:cNvSpPr txBox="1"/>
          <p:nvPr/>
        </p:nvSpPr>
        <p:spPr>
          <a:xfrm>
            <a:off x="467544" y="4914000"/>
            <a:ext cx="7632848" cy="276999"/>
          </a:xfrm>
          <a:prstGeom prst="rect">
            <a:avLst/>
          </a:prstGeom>
          <a:noFill/>
        </p:spPr>
        <p:txBody>
          <a:bodyPr wrap="square" rtlCol="0">
            <a:spAutoFit/>
          </a:bodyPr>
          <a:lstStyle/>
          <a:p>
            <a:pPr algn="l"/>
            <a:r>
              <a:rPr lang="en-US" sz="1200" dirty="0" err="1">
                <a:solidFill>
                  <a:schemeClr val="bg1"/>
                </a:solidFill>
              </a:rPr>
              <a:t>CC-BY 4.0 –Grafiken: pixabay.com, Public Domain</a:t>
            </a:r>
          </a:p>
        </p:txBody>
      </p:sp>
      <p:sp>
        <p:nvSpPr>
          <p:cNvPr id="9" name="Titel 1">
            <a:extLst>
              <a:ext uri="{FF2B5EF4-FFF2-40B4-BE49-F238E27FC236}">
                <a16:creationId xmlns:a16="http://schemas.microsoft.com/office/drawing/2014/main" id="{FA92EADF-0F40-B24E-91FF-931081D7BCD1}"/>
              </a:ext>
            </a:extLst>
          </p:cNvPr>
          <p:cNvSpPr txBox="1">
            <a:spLocks/>
          </p:cNvSpPr>
          <p:nvPr/>
        </p:nvSpPr>
        <p:spPr>
          <a:xfrm>
            <a:off x="3806678" y="2142877"/>
            <a:ext cx="4869777" cy="1070009"/>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600" b="0" kern="1200">
                <a:solidFill>
                  <a:schemeClr val="tx2"/>
                </a:solidFill>
                <a:latin typeface="+mj-lt"/>
                <a:ea typeface="+mj-ea"/>
                <a:cs typeface="+mj-cs"/>
              </a:defRPr>
            </a:lvl1pPr>
          </a:lstStyle>
          <a:p>
            <a:r>
              <a:rPr lang="de-DE" dirty="0"/>
              <a:t>Deixis und Anapher</a:t>
            </a:r>
          </a:p>
          <a:p>
            <a:r>
              <a:rPr lang="de-DE" dirty="0"/>
              <a:t>(und nochmal Referenz)</a:t>
            </a:r>
          </a:p>
        </p:txBody>
      </p:sp>
      <p:sp>
        <p:nvSpPr>
          <p:cNvPr id="10" name="Untertitel 7">
            <a:extLst>
              <a:ext uri="{FF2B5EF4-FFF2-40B4-BE49-F238E27FC236}">
                <a16:creationId xmlns:a16="http://schemas.microsoft.com/office/drawing/2014/main" id="{FA2414D8-BC4A-C947-A4D4-44D3590451F8}"/>
              </a:ext>
            </a:extLst>
          </p:cNvPr>
          <p:cNvSpPr txBox="1">
            <a:spLocks/>
          </p:cNvSpPr>
          <p:nvPr/>
        </p:nvSpPr>
        <p:spPr>
          <a:xfrm>
            <a:off x="3820050" y="3583037"/>
            <a:ext cx="4401108" cy="604640"/>
          </a:xfrm>
          <a:prstGeom prst="rect">
            <a:avLst/>
          </a:prstGeom>
        </p:spPr>
        <p:txBody>
          <a:bodyPr vert="horz" lIns="0" tIns="72000" rIns="0" bIns="0" rtlCol="0">
            <a:noAutofit/>
          </a:bodyPr>
          <a:lstStyle>
            <a:lvl1pPr marL="0" indent="0" algn="l"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2"/>
                </a:solidFill>
                <a:latin typeface="+mn-lt"/>
                <a:ea typeface="+mn-ea"/>
                <a:cs typeface="+mn-cs"/>
              </a:defRPr>
            </a:lvl1pPr>
            <a:lvl2pPr marL="457200" indent="0" algn="ctr" defTabSz="914400" rtl="0" eaLnBrk="1" latinLnBrk="0" hangingPunct="1">
              <a:lnSpc>
                <a:spcPct val="90000"/>
              </a:lnSpc>
              <a:spcBef>
                <a:spcPts val="600"/>
              </a:spcBef>
              <a:buClr>
                <a:schemeClr val="accent6"/>
              </a:buClr>
              <a:buFont typeface="Wingdings 2" panose="05020102010507070707" pitchFamily="18"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Clr>
                <a:schemeClr val="accent6"/>
              </a:buClr>
              <a:buFont typeface="Wingdings 2" panose="05020102010507070707"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Stefan Hartmann</a:t>
            </a:r>
          </a:p>
          <a:p>
            <a:r>
              <a:rPr lang="de-DE" sz="1350" dirty="0"/>
              <a:t>hartmast@hhu.de</a:t>
            </a:r>
          </a:p>
          <a:p>
            <a:endParaRPr lang="de-DE" sz="1350" dirty="0"/>
          </a:p>
        </p:txBody>
      </p:sp>
    </p:spTree>
    <p:extLst>
      <p:ext uri="{BB962C8B-B14F-4D97-AF65-F5344CB8AC3E}">
        <p14:creationId xmlns:p14="http://schemas.microsoft.com/office/powerpoint/2010/main" val="170159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084D-C855-FE47-9A97-9AF05C05FE27}"/>
              </a:ext>
            </a:extLst>
          </p:cNvPr>
          <p:cNvSpPr>
            <a:spLocks noGrp="1"/>
          </p:cNvSpPr>
          <p:nvPr>
            <p:ph type="title"/>
          </p:nvPr>
        </p:nvSpPr>
        <p:spPr/>
        <p:txBody>
          <a:bodyPr/>
          <a:lstStyle/>
          <a:p>
            <a:r>
              <a:rPr lang="en-US"/>
              <a:t>Welche Wörter referieren?</a:t>
            </a:r>
          </a:p>
        </p:txBody>
      </p:sp>
      <p:sp>
        <p:nvSpPr>
          <p:cNvPr id="3" name="Content Placeholder 2">
            <a:extLst>
              <a:ext uri="{FF2B5EF4-FFF2-40B4-BE49-F238E27FC236}">
                <a16:creationId xmlns:a16="http://schemas.microsoft.com/office/drawing/2014/main" id="{D0980F5C-B4B7-9147-AD45-127D6EE8432C}"/>
              </a:ext>
            </a:extLst>
          </p:cNvPr>
          <p:cNvSpPr>
            <a:spLocks noGrp="1"/>
          </p:cNvSpPr>
          <p:nvPr>
            <p:ph idx="1"/>
          </p:nvPr>
        </p:nvSpPr>
        <p:spPr/>
        <p:txBody>
          <a:bodyPr/>
          <a:lstStyle/>
          <a:p>
            <a:r>
              <a:rPr lang="en-US" sz="2000"/>
              <a:t>nicht alle Nominalphrasen referieren</a:t>
            </a:r>
          </a:p>
          <a:p>
            <a:r>
              <a:rPr lang="en-US" sz="2000"/>
              <a:t>einige Gattungs- und Substanzbezeichnungen werden erst in Verbindung mit anderen Ausdrücken referenzfähig:</a:t>
            </a:r>
          </a:p>
          <a:p>
            <a:pPr lvl="1"/>
            <a:r>
              <a:rPr lang="en-US" sz="1800"/>
              <a:t>Gattungsbezeichnungen wie </a:t>
            </a:r>
            <a:r>
              <a:rPr lang="en-US" sz="1800" i="1"/>
              <a:t>Katze, Berg</a:t>
            </a:r>
          </a:p>
          <a:p>
            <a:pPr lvl="1"/>
            <a:r>
              <a:rPr lang="en-US" sz="1800"/>
              <a:t>Substanzbezeichnungen wie </a:t>
            </a:r>
            <a:r>
              <a:rPr lang="en-US" sz="1800" i="1"/>
              <a:t>Milch, Holz</a:t>
            </a:r>
          </a:p>
          <a:p>
            <a:pPr lvl="1"/>
            <a:r>
              <a:rPr lang="en-US" sz="1800"/>
              <a:t>... referieren </a:t>
            </a:r>
            <a:r>
              <a:rPr lang="en-US" sz="1800" b="1"/>
              <a:t>nicht </a:t>
            </a:r>
            <a:r>
              <a:rPr lang="en-US" sz="1800"/>
              <a:t>auf Einzeldinge, brauchen daher Artikel, Quantoren oder Possessivpronomina, um referenzfähig zu sein: </a:t>
            </a:r>
            <a:r>
              <a:rPr lang="en-US" sz="1800" i="1"/>
              <a:t>die Katze, ein Berg, ein Glas Milch </a:t>
            </a:r>
            <a:r>
              <a:rPr lang="en-US" sz="1800"/>
              <a:t>etc.</a:t>
            </a:r>
          </a:p>
        </p:txBody>
      </p:sp>
      <p:sp>
        <p:nvSpPr>
          <p:cNvPr id="5" name="Footer Placeholder 2">
            <a:extLst>
              <a:ext uri="{FF2B5EF4-FFF2-40B4-BE49-F238E27FC236}">
                <a16:creationId xmlns:a16="http://schemas.microsoft.com/office/drawing/2014/main" id="{139485F6-73B5-D247-A66A-F995CF9AD527}"/>
              </a:ext>
            </a:extLst>
          </p:cNvPr>
          <p:cNvSpPr>
            <a:spLocks noGrp="1"/>
          </p:cNvSpPr>
          <p:nvPr>
            <p:ph type="ftr" sz="quarter" idx="11"/>
          </p:nvPr>
        </p:nvSpPr>
        <p:spPr>
          <a:xfrm>
            <a:off x="628650" y="4975579"/>
            <a:ext cx="7129704" cy="148683"/>
          </a:xfrm>
        </p:spPr>
        <p:txBody>
          <a:bodyPr/>
          <a:lstStyle/>
          <a:p>
            <a:r>
              <a:rPr lang="de-DE"/>
              <a:t>(Meibauer 2001: 17f.)</a:t>
            </a:r>
          </a:p>
        </p:txBody>
      </p:sp>
    </p:spTree>
    <p:extLst>
      <p:ext uri="{BB962C8B-B14F-4D97-AF65-F5344CB8AC3E}">
        <p14:creationId xmlns:p14="http://schemas.microsoft.com/office/powerpoint/2010/main" val="168186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F142-2964-BB41-BC33-F5A73B6D0893}"/>
              </a:ext>
            </a:extLst>
          </p:cNvPr>
          <p:cNvSpPr>
            <a:spLocks noGrp="1"/>
          </p:cNvSpPr>
          <p:nvPr>
            <p:ph type="title"/>
          </p:nvPr>
        </p:nvSpPr>
        <p:spPr/>
        <p:txBody>
          <a:bodyPr/>
          <a:lstStyle/>
          <a:p>
            <a:r>
              <a:rPr lang="en-DE"/>
              <a:t>Referenz – semantisch &amp; pragmatisch</a:t>
            </a:r>
          </a:p>
        </p:txBody>
      </p:sp>
      <p:sp>
        <p:nvSpPr>
          <p:cNvPr id="3" name="Content Placeholder 2">
            <a:extLst>
              <a:ext uri="{FF2B5EF4-FFF2-40B4-BE49-F238E27FC236}">
                <a16:creationId xmlns:a16="http://schemas.microsoft.com/office/drawing/2014/main" id="{EDF58C3D-DF87-D84C-9CFC-3CC214B40024}"/>
              </a:ext>
            </a:extLst>
          </p:cNvPr>
          <p:cNvSpPr>
            <a:spLocks noGrp="1"/>
          </p:cNvSpPr>
          <p:nvPr>
            <p:ph idx="1"/>
          </p:nvPr>
        </p:nvSpPr>
        <p:spPr/>
        <p:txBody>
          <a:bodyPr/>
          <a:lstStyle/>
          <a:p>
            <a:r>
              <a:rPr lang="en-GB" sz="2000"/>
              <a:t>"the notion of reference has, in fits and starts, become increasingly removed from being a purely semantic notion, and increasingly a function of human action and interaction" (Carlson 2006: 87)</a:t>
            </a:r>
          </a:p>
          <a:p>
            <a:r>
              <a:rPr lang="en-GB" sz="2000"/>
              <a:t>Die semantische Perspektive setzt sprachliche Ausdrücke mit Entitäten in der außersprachlichen Welt in Bezug – die pragmatische Perspektive stellt die Sprachbenutzer*innen in den Vordergrund (Abbot 2010: 2f.)</a:t>
            </a:r>
          </a:p>
          <a:p>
            <a:endParaRPr lang="en-DE" sz="2000"/>
          </a:p>
        </p:txBody>
      </p:sp>
      <p:sp>
        <p:nvSpPr>
          <p:cNvPr id="4" name="Footer Placeholder 3">
            <a:extLst>
              <a:ext uri="{FF2B5EF4-FFF2-40B4-BE49-F238E27FC236}">
                <a16:creationId xmlns:a16="http://schemas.microsoft.com/office/drawing/2014/main" id="{5FD701FC-94E5-A647-ABDA-1297CCF56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6162A9-B0E7-E14E-9A7F-46F8FB4DDE2C}"/>
              </a:ext>
            </a:extLst>
          </p:cNvPr>
          <p:cNvSpPr>
            <a:spLocks noGrp="1"/>
          </p:cNvSpPr>
          <p:nvPr>
            <p:ph type="sldNum" sz="quarter" idx="12"/>
          </p:nvPr>
        </p:nvSpPr>
        <p:spPr/>
        <p:txBody>
          <a:bodyPr/>
          <a:lstStyle/>
          <a:p>
            <a:fld id="{DE6CE4CA-966E-1A43-A2C9-5C3E08DE4200}" type="slidenum">
              <a:rPr lang="en-DE"/>
              <a:t>11</a:t>
            </a:fld>
            <a:endParaRPr lang="en-DE"/>
          </a:p>
        </p:txBody>
      </p:sp>
    </p:spTree>
    <p:extLst>
      <p:ext uri="{BB962C8B-B14F-4D97-AF65-F5344CB8AC3E}">
        <p14:creationId xmlns:p14="http://schemas.microsoft.com/office/powerpoint/2010/main" val="367125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D826-F081-FE44-8EA7-4686F1A4AB08}"/>
              </a:ext>
            </a:extLst>
          </p:cNvPr>
          <p:cNvSpPr>
            <a:spLocks noGrp="1"/>
          </p:cNvSpPr>
          <p:nvPr>
            <p:ph type="title"/>
          </p:nvPr>
        </p:nvSpPr>
        <p:spPr/>
        <p:txBody>
          <a:bodyPr/>
          <a:lstStyle/>
          <a:p>
            <a:r>
              <a:rPr lang="en-DE"/>
              <a:t>Wiederholung: Was ist Referenz?</a:t>
            </a:r>
          </a:p>
        </p:txBody>
      </p:sp>
      <p:sp>
        <p:nvSpPr>
          <p:cNvPr id="3" name="Footer Placeholder 2">
            <a:extLst>
              <a:ext uri="{FF2B5EF4-FFF2-40B4-BE49-F238E27FC236}">
                <a16:creationId xmlns:a16="http://schemas.microsoft.com/office/drawing/2014/main" id="{CA9A674C-7571-794F-814F-1B3EFA1BA5EC}"/>
              </a:ext>
            </a:extLst>
          </p:cNvPr>
          <p:cNvSpPr>
            <a:spLocks noGrp="1"/>
          </p:cNvSpPr>
          <p:nvPr>
            <p:ph type="ftr" sz="quarter" idx="11"/>
          </p:nvPr>
        </p:nvSpPr>
        <p:spPr/>
        <p:txBody>
          <a:bodyPr/>
          <a:lstStyle/>
          <a:p>
            <a:r>
              <a:rPr lang="de-DE"/>
              <a:t>(Cummins 2019)</a:t>
            </a:r>
          </a:p>
        </p:txBody>
      </p:sp>
      <p:sp>
        <p:nvSpPr>
          <p:cNvPr id="4" name="Slide Number Placeholder 3">
            <a:extLst>
              <a:ext uri="{FF2B5EF4-FFF2-40B4-BE49-F238E27FC236}">
                <a16:creationId xmlns:a16="http://schemas.microsoft.com/office/drawing/2014/main" id="{D396AD0A-62C4-AC43-8FA6-48AF99F94F78}"/>
              </a:ext>
            </a:extLst>
          </p:cNvPr>
          <p:cNvSpPr>
            <a:spLocks noGrp="1"/>
          </p:cNvSpPr>
          <p:nvPr>
            <p:ph type="sldNum" sz="quarter" idx="12"/>
          </p:nvPr>
        </p:nvSpPr>
        <p:spPr/>
        <p:txBody>
          <a:bodyPr/>
          <a:lstStyle/>
          <a:p>
            <a:fld id="{9D195BCC-3514-4B1B-9C18-24F3D67EC549}" type="slidenum">
              <a:rPr lang="de-DE" smtClean="0"/>
              <a:t>12</a:t>
            </a:fld>
            <a:endParaRPr lang="de-DE"/>
          </a:p>
        </p:txBody>
      </p:sp>
      <p:sp>
        <p:nvSpPr>
          <p:cNvPr id="5" name="Text Placeholder 4">
            <a:extLst>
              <a:ext uri="{FF2B5EF4-FFF2-40B4-BE49-F238E27FC236}">
                <a16:creationId xmlns:a16="http://schemas.microsoft.com/office/drawing/2014/main" id="{A940EFCA-7E88-2C49-A56C-81B9B53E0038}"/>
              </a:ext>
            </a:extLst>
          </p:cNvPr>
          <p:cNvSpPr>
            <a:spLocks noGrp="1"/>
          </p:cNvSpPr>
          <p:nvPr>
            <p:ph type="body" sz="quarter" idx="14"/>
          </p:nvPr>
        </p:nvSpPr>
        <p:spPr/>
        <p:txBody>
          <a:bodyPr/>
          <a:lstStyle/>
          <a:p>
            <a:r>
              <a:rPr lang="en-US"/>
              <a:t>Pragmatisches vs. semantisches Konzept der Referenz:</a:t>
            </a:r>
          </a:p>
          <a:p>
            <a:pPr lvl="1"/>
            <a:r>
              <a:rPr lang="en-US"/>
              <a:t>pragmatisch: SprecherIn verwendet Ausdruck </a:t>
            </a:r>
            <a:r>
              <a:rPr lang="en-US" i="1"/>
              <a:t>x, </a:t>
            </a:r>
            <a:r>
              <a:rPr lang="en-US"/>
              <a:t>um auf Konzept </a:t>
            </a:r>
            <a:r>
              <a:rPr lang="en-US" i="1"/>
              <a:t>y </a:t>
            </a:r>
            <a:r>
              <a:rPr lang="en-US"/>
              <a:t>zu referieren</a:t>
            </a:r>
          </a:p>
          <a:p>
            <a:pPr lvl="2"/>
            <a:r>
              <a:rPr lang="en-US"/>
              <a:t>Referenz entsteht im Sprachgebrauch</a:t>
            </a:r>
          </a:p>
          <a:p>
            <a:pPr lvl="2"/>
            <a:r>
              <a:rPr lang="en-US"/>
              <a:t>betrifft im Wesentlichen nur NPs</a:t>
            </a:r>
          </a:p>
          <a:p>
            <a:pPr lvl="1"/>
            <a:r>
              <a:rPr lang="en-US"/>
              <a:t>semantisch: inhärente Referenz sprachlicher Zeichen</a:t>
            </a:r>
          </a:p>
          <a:p>
            <a:pPr lvl="2"/>
            <a:r>
              <a:rPr lang="en-US"/>
              <a:t>abstrahiert über Sprachbenutzer*innen</a:t>
            </a:r>
          </a:p>
          <a:p>
            <a:pPr lvl="2"/>
            <a:r>
              <a:rPr lang="en-US"/>
              <a:t>betrifft auch andere Einheiten als NPs</a:t>
            </a:r>
          </a:p>
          <a:p>
            <a:pPr lvl="2"/>
            <a:endParaRPr lang="en-US"/>
          </a:p>
          <a:p>
            <a:endParaRPr lang="en-DE"/>
          </a:p>
        </p:txBody>
      </p:sp>
      <p:sp>
        <p:nvSpPr>
          <p:cNvPr id="6" name="Text Placeholder 5">
            <a:extLst>
              <a:ext uri="{FF2B5EF4-FFF2-40B4-BE49-F238E27FC236}">
                <a16:creationId xmlns:a16="http://schemas.microsoft.com/office/drawing/2014/main" id="{10F09715-44C7-C14C-AF4B-D27CC4105016}"/>
              </a:ext>
            </a:extLst>
          </p:cNvPr>
          <p:cNvSpPr>
            <a:spLocks noGrp="1"/>
          </p:cNvSpPr>
          <p:nvPr>
            <p:ph type="body" sz="quarter" idx="15"/>
          </p:nvPr>
        </p:nvSpPr>
        <p:spPr/>
        <p:txBody>
          <a:bodyPr/>
          <a:lstStyle/>
          <a:p>
            <a:r>
              <a:rPr lang="en-DE"/>
              <a:t>Referenz</a:t>
            </a:r>
          </a:p>
        </p:txBody>
      </p:sp>
    </p:spTree>
    <p:extLst>
      <p:ext uri="{BB962C8B-B14F-4D97-AF65-F5344CB8AC3E}">
        <p14:creationId xmlns:p14="http://schemas.microsoft.com/office/powerpoint/2010/main" val="1987031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E35C-5041-F44E-BDBB-8BB761B14BF9}"/>
              </a:ext>
            </a:extLst>
          </p:cNvPr>
          <p:cNvSpPr>
            <a:spLocks noGrp="1"/>
          </p:cNvSpPr>
          <p:nvPr>
            <p:ph type="title"/>
          </p:nvPr>
        </p:nvSpPr>
        <p:spPr/>
        <p:txBody>
          <a:bodyPr/>
          <a:lstStyle/>
          <a:p>
            <a:r>
              <a:rPr lang="en-DE"/>
              <a:t>Referenz als Handlung</a:t>
            </a:r>
          </a:p>
        </p:txBody>
      </p:sp>
      <p:sp>
        <p:nvSpPr>
          <p:cNvPr id="3" name="Footer Placeholder 2">
            <a:extLst>
              <a:ext uri="{FF2B5EF4-FFF2-40B4-BE49-F238E27FC236}">
                <a16:creationId xmlns:a16="http://schemas.microsoft.com/office/drawing/2014/main" id="{78AF6B51-3972-6A48-A61A-0C9493E371A0}"/>
              </a:ext>
            </a:extLst>
          </p:cNvPr>
          <p:cNvSpPr>
            <a:spLocks noGrp="1"/>
          </p:cNvSpPr>
          <p:nvPr>
            <p:ph type="ftr" sz="quarter" idx="11"/>
          </p:nvPr>
        </p:nvSpPr>
        <p:spPr/>
        <p:txBody>
          <a:bodyPr/>
          <a:lstStyle/>
          <a:p>
            <a:r>
              <a:rPr lang="de-DE"/>
              <a:t>(Meibauer 2001: 19)</a:t>
            </a:r>
          </a:p>
        </p:txBody>
      </p:sp>
      <p:sp>
        <p:nvSpPr>
          <p:cNvPr id="4" name="Slide Number Placeholder 3">
            <a:extLst>
              <a:ext uri="{FF2B5EF4-FFF2-40B4-BE49-F238E27FC236}">
                <a16:creationId xmlns:a16="http://schemas.microsoft.com/office/drawing/2014/main" id="{88DA536F-7589-9F4C-A613-AD6D0473D9EF}"/>
              </a:ext>
            </a:extLst>
          </p:cNvPr>
          <p:cNvSpPr>
            <a:spLocks noGrp="1"/>
          </p:cNvSpPr>
          <p:nvPr>
            <p:ph type="sldNum" sz="quarter" idx="12"/>
          </p:nvPr>
        </p:nvSpPr>
        <p:spPr/>
        <p:txBody>
          <a:bodyPr/>
          <a:lstStyle/>
          <a:p>
            <a:fld id="{9D195BCC-3514-4B1B-9C18-24F3D67EC549}" type="slidenum">
              <a:rPr lang="de-DE" smtClean="0"/>
              <a:t>13</a:t>
            </a:fld>
            <a:endParaRPr lang="de-DE"/>
          </a:p>
        </p:txBody>
      </p:sp>
      <p:sp>
        <p:nvSpPr>
          <p:cNvPr id="5" name="Text Placeholder 4">
            <a:extLst>
              <a:ext uri="{FF2B5EF4-FFF2-40B4-BE49-F238E27FC236}">
                <a16:creationId xmlns:a16="http://schemas.microsoft.com/office/drawing/2014/main" id="{97F3D594-7B14-6D46-AE8D-89570C48E616}"/>
              </a:ext>
            </a:extLst>
          </p:cNvPr>
          <p:cNvSpPr>
            <a:spLocks noGrp="1"/>
          </p:cNvSpPr>
          <p:nvPr>
            <p:ph type="body" sz="quarter" idx="14"/>
          </p:nvPr>
        </p:nvSpPr>
        <p:spPr/>
        <p:txBody>
          <a:bodyPr/>
          <a:lstStyle/>
          <a:p>
            <a:r>
              <a:rPr lang="en-DE" sz="1800"/>
              <a:t>Searle geht davon aus, dass Referenz nicht eine Beziehung zw. einem Wort und einer Entität ist, sondern zwischen einem Sprecher und einem Gegenstand</a:t>
            </a:r>
          </a:p>
          <a:p>
            <a:r>
              <a:rPr lang="en-DE" sz="1800"/>
              <a:t>Referieren als sprachliche Handlung mit einigen Glückensbedingungen:</a:t>
            </a:r>
          </a:p>
          <a:p>
            <a:pPr lvl="1"/>
            <a:r>
              <a:rPr lang="en-DE" sz="1600"/>
              <a:t>S muss sich eines Ausdrucks bedienen, der für seine Referenzabsicht </a:t>
            </a:r>
            <a:r>
              <a:rPr lang="en-DE" sz="1600" b="1"/>
              <a:t>geeignet </a:t>
            </a:r>
            <a:r>
              <a:rPr lang="en-DE" sz="1600"/>
              <a:t>ist.</a:t>
            </a:r>
          </a:p>
          <a:p>
            <a:pPr lvl="1"/>
            <a:r>
              <a:rPr lang="en-DE" sz="1600"/>
              <a:t>Bedingung der </a:t>
            </a:r>
            <a:r>
              <a:rPr lang="en-DE" sz="1600" b="1"/>
              <a:t>Existenz</a:t>
            </a:r>
            <a:r>
              <a:rPr lang="en-DE" sz="1600"/>
              <a:t>: R muss zum Zeitpunkt der Äußerung existieren oder in einer möglichen Welt als existent angenommen werden</a:t>
            </a:r>
          </a:p>
          <a:p>
            <a:pPr lvl="1"/>
            <a:r>
              <a:rPr lang="en-DE" sz="1600"/>
              <a:t>Bedingung der </a:t>
            </a:r>
            <a:r>
              <a:rPr lang="en-DE" sz="1600" b="1"/>
              <a:t>Identifizierung</a:t>
            </a:r>
            <a:r>
              <a:rPr lang="en-DE" sz="1600"/>
              <a:t>: Ausdruck muss den gemeinten Gegenstand eindeutig identifizieren</a:t>
            </a:r>
          </a:p>
          <a:p>
            <a:pPr lvl="1"/>
            <a:r>
              <a:rPr lang="en-DE" sz="1600"/>
              <a:t>S muss einen Ausdruck verwenden, der H die Identifizierung des gemeinten Gegenstands </a:t>
            </a:r>
            <a:r>
              <a:rPr lang="en-DE" sz="1600" b="1"/>
              <a:t>ermöglicht</a:t>
            </a:r>
            <a:r>
              <a:rPr lang="en-DE" sz="1600"/>
              <a:t>.</a:t>
            </a:r>
          </a:p>
        </p:txBody>
      </p:sp>
      <p:sp>
        <p:nvSpPr>
          <p:cNvPr id="6" name="Text Placeholder 5">
            <a:extLst>
              <a:ext uri="{FF2B5EF4-FFF2-40B4-BE49-F238E27FC236}">
                <a16:creationId xmlns:a16="http://schemas.microsoft.com/office/drawing/2014/main" id="{04639B80-648C-6A47-A9C6-87B714D2DDD2}"/>
              </a:ext>
            </a:extLst>
          </p:cNvPr>
          <p:cNvSpPr>
            <a:spLocks noGrp="1"/>
          </p:cNvSpPr>
          <p:nvPr>
            <p:ph type="body" sz="quarter" idx="15"/>
          </p:nvPr>
        </p:nvSpPr>
        <p:spPr/>
        <p:txBody>
          <a:bodyPr/>
          <a:lstStyle/>
          <a:p>
            <a:r>
              <a:rPr lang="en-DE"/>
              <a:t>Searle (1969)</a:t>
            </a:r>
          </a:p>
        </p:txBody>
      </p:sp>
    </p:spTree>
    <p:extLst>
      <p:ext uri="{BB962C8B-B14F-4D97-AF65-F5344CB8AC3E}">
        <p14:creationId xmlns:p14="http://schemas.microsoft.com/office/powerpoint/2010/main" val="318629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E79B-5EE8-4943-BBE9-01463C2AE264}"/>
              </a:ext>
            </a:extLst>
          </p:cNvPr>
          <p:cNvSpPr>
            <a:spLocks noGrp="1"/>
          </p:cNvSpPr>
          <p:nvPr>
            <p:ph type="title"/>
          </p:nvPr>
        </p:nvSpPr>
        <p:spPr/>
        <p:txBody>
          <a:bodyPr/>
          <a:lstStyle/>
          <a:p>
            <a:r>
              <a:rPr lang="en-DE"/>
              <a:t>Referenz als kollaborativer Prozess</a:t>
            </a:r>
          </a:p>
        </p:txBody>
      </p:sp>
      <p:sp>
        <p:nvSpPr>
          <p:cNvPr id="3" name="Footer Placeholder 2">
            <a:extLst>
              <a:ext uri="{FF2B5EF4-FFF2-40B4-BE49-F238E27FC236}">
                <a16:creationId xmlns:a16="http://schemas.microsoft.com/office/drawing/2014/main" id="{91972BF0-7D42-6B40-A2C7-E93BEE8BA088}"/>
              </a:ext>
            </a:extLst>
          </p:cNvPr>
          <p:cNvSpPr>
            <a:spLocks noGrp="1"/>
          </p:cNvSpPr>
          <p:nvPr>
            <p:ph type="ftr" sz="quarter" idx="11"/>
          </p:nvPr>
        </p:nvSpPr>
        <p:spPr/>
        <p:txBody>
          <a:bodyPr/>
          <a:lstStyle/>
          <a:p>
            <a:r>
              <a:rPr lang="de-DE"/>
              <a:t>Meibauer 2001: 20; Grafik: By AlphaZeta, CC0, https://commons.wikimedia.org/w/index.php?curid=18902422</a:t>
            </a:r>
          </a:p>
        </p:txBody>
      </p:sp>
      <p:sp>
        <p:nvSpPr>
          <p:cNvPr id="4" name="Slide Number Placeholder 3">
            <a:extLst>
              <a:ext uri="{FF2B5EF4-FFF2-40B4-BE49-F238E27FC236}">
                <a16:creationId xmlns:a16="http://schemas.microsoft.com/office/drawing/2014/main" id="{9DF13410-3CCF-0844-BA9B-4715CDEA6A13}"/>
              </a:ext>
            </a:extLst>
          </p:cNvPr>
          <p:cNvSpPr>
            <a:spLocks noGrp="1"/>
          </p:cNvSpPr>
          <p:nvPr>
            <p:ph type="sldNum" sz="quarter" idx="12"/>
          </p:nvPr>
        </p:nvSpPr>
        <p:spPr/>
        <p:txBody>
          <a:bodyPr/>
          <a:lstStyle/>
          <a:p>
            <a:fld id="{9D195BCC-3514-4B1B-9C18-24F3D67EC549}" type="slidenum">
              <a:rPr lang="de-DE" smtClean="0"/>
              <a:t>14</a:t>
            </a:fld>
            <a:endParaRPr lang="de-DE"/>
          </a:p>
        </p:txBody>
      </p:sp>
      <p:sp>
        <p:nvSpPr>
          <p:cNvPr id="5" name="Text Placeholder 4">
            <a:extLst>
              <a:ext uri="{FF2B5EF4-FFF2-40B4-BE49-F238E27FC236}">
                <a16:creationId xmlns:a16="http://schemas.microsoft.com/office/drawing/2014/main" id="{971E0CD6-9606-4743-8D1B-0FE1CEB58628}"/>
              </a:ext>
            </a:extLst>
          </p:cNvPr>
          <p:cNvSpPr>
            <a:spLocks noGrp="1"/>
          </p:cNvSpPr>
          <p:nvPr>
            <p:ph type="body" sz="quarter" idx="14"/>
          </p:nvPr>
        </p:nvSpPr>
        <p:spPr>
          <a:xfrm>
            <a:off x="521550" y="1545752"/>
            <a:ext cx="5850650" cy="3311525"/>
          </a:xfrm>
        </p:spPr>
        <p:txBody>
          <a:bodyPr/>
          <a:lstStyle/>
          <a:p>
            <a:r>
              <a:rPr lang="en-DE" sz="1800"/>
              <a:t>2 TN müssen sich über die richtige Anordnung von Tangram-Figuren verständigen</a:t>
            </a:r>
          </a:p>
          <a:p>
            <a:r>
              <a:rPr lang="en-DE" sz="1800"/>
              <a:t>Vorbild: Anordnung von 12 Figuren, die TN1 vorliegen</a:t>
            </a:r>
          </a:p>
          <a:p>
            <a:r>
              <a:rPr lang="en-DE" sz="1800"/>
              <a:t>TN1 muss versuchen, TN2 durch entsprechende referenzielle Akte dazu zu bringen, die gleiche Anordnung vor sich zu haben</a:t>
            </a:r>
          </a:p>
          <a:p>
            <a:r>
              <a:rPr lang="en-DE" sz="1800"/>
              <a:t>Beide TN sind durch einen undurchsichtigen Schirm voneinander getrennt</a:t>
            </a:r>
          </a:p>
          <a:p>
            <a:r>
              <a:rPr lang="en-DE" sz="1800"/>
              <a:t>Ergebnis: gegen Ende einer Versuchsserie werden die Referenzausdrücke immer ökonomischer (</a:t>
            </a:r>
            <a:r>
              <a:rPr lang="en-DE" sz="1800" i="1"/>
              <a:t>looks like a person who's ice skating &gt; the ice skater)</a:t>
            </a:r>
            <a:endParaRPr lang="en-DE" sz="1800"/>
          </a:p>
        </p:txBody>
      </p:sp>
      <p:sp>
        <p:nvSpPr>
          <p:cNvPr id="6" name="Text Placeholder 5">
            <a:extLst>
              <a:ext uri="{FF2B5EF4-FFF2-40B4-BE49-F238E27FC236}">
                <a16:creationId xmlns:a16="http://schemas.microsoft.com/office/drawing/2014/main" id="{3B8CC2E9-5B79-E042-B27F-125E2ECF0674}"/>
              </a:ext>
            </a:extLst>
          </p:cNvPr>
          <p:cNvSpPr>
            <a:spLocks noGrp="1"/>
          </p:cNvSpPr>
          <p:nvPr>
            <p:ph type="body" sz="quarter" idx="15"/>
          </p:nvPr>
        </p:nvSpPr>
        <p:spPr/>
        <p:txBody>
          <a:bodyPr/>
          <a:lstStyle/>
          <a:p>
            <a:r>
              <a:rPr lang="en-DE"/>
              <a:t>Clark &amp; Wilkes-Gibbs (1986)</a:t>
            </a:r>
          </a:p>
        </p:txBody>
      </p:sp>
      <p:pic>
        <p:nvPicPr>
          <p:cNvPr id="7170" name="Picture 2">
            <a:extLst>
              <a:ext uri="{FF2B5EF4-FFF2-40B4-BE49-F238E27FC236}">
                <a16:creationId xmlns:a16="http://schemas.microsoft.com/office/drawing/2014/main" id="{B59A9071-29CA-314B-9F7E-EAE55BB95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558549"/>
            <a:ext cx="3009056" cy="250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779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BCF0-BF07-6E4B-B6DC-3A8F0D71F31E}"/>
              </a:ext>
            </a:extLst>
          </p:cNvPr>
          <p:cNvSpPr>
            <a:spLocks noGrp="1"/>
          </p:cNvSpPr>
          <p:nvPr>
            <p:ph type="title"/>
          </p:nvPr>
        </p:nvSpPr>
        <p:spPr/>
        <p:txBody>
          <a:bodyPr/>
          <a:lstStyle/>
          <a:p>
            <a:r>
              <a:rPr lang="en-US"/>
              <a:t>Referenzielle Ausdrücke</a:t>
            </a:r>
          </a:p>
        </p:txBody>
      </p:sp>
      <p:sp>
        <p:nvSpPr>
          <p:cNvPr id="3" name="Content Placeholder 2">
            <a:extLst>
              <a:ext uri="{FF2B5EF4-FFF2-40B4-BE49-F238E27FC236}">
                <a16:creationId xmlns:a16="http://schemas.microsoft.com/office/drawing/2014/main" id="{90626FD0-4E90-D641-88DA-D5E72A5BEC64}"/>
              </a:ext>
            </a:extLst>
          </p:cNvPr>
          <p:cNvSpPr>
            <a:spLocks noGrp="1"/>
          </p:cNvSpPr>
          <p:nvPr>
            <p:ph idx="1"/>
          </p:nvPr>
        </p:nvSpPr>
        <p:spPr/>
        <p:txBody>
          <a:bodyPr>
            <a:noAutofit/>
          </a:bodyPr>
          <a:lstStyle/>
          <a:p>
            <a:r>
              <a:rPr lang="de-DE" sz="2103" dirty="0"/>
              <a:t>Sprachliche Ausdrücke zur Herstellung von Referenz</a:t>
            </a:r>
          </a:p>
          <a:p>
            <a:r>
              <a:rPr lang="de-DE" sz="2103" dirty="0"/>
              <a:t>Variieren in der Form je nach Funktion, typischerweise:</a:t>
            </a:r>
          </a:p>
          <a:p>
            <a:pPr lvl="1"/>
            <a:r>
              <a:rPr lang="de-DE" sz="1802" b="1" dirty="0"/>
              <a:t>Einführung</a:t>
            </a:r>
            <a:r>
              <a:rPr lang="de-DE" sz="1802" dirty="0"/>
              <a:t> eines Referenten in das Diskursmodell oder</a:t>
            </a:r>
          </a:p>
          <a:p>
            <a:pPr lvl="1"/>
            <a:r>
              <a:rPr lang="de-DE" sz="1802" b="1" dirty="0"/>
              <a:t>Wiederaufnahme nach einer längeren Zeitspanne </a:t>
            </a:r>
            <a:r>
              <a:rPr lang="de-DE" sz="1802" dirty="0"/>
              <a:t>durch Nominalphrasen (NP)</a:t>
            </a:r>
          </a:p>
          <a:p>
            <a:pPr lvl="1"/>
            <a:r>
              <a:rPr lang="de-DE" sz="1802" b="1" dirty="0"/>
              <a:t>Wiederaufnahme </a:t>
            </a:r>
            <a:r>
              <a:rPr lang="de-DE" sz="1802" dirty="0"/>
              <a:t>eines bereits eingeführten und kürzlich erwähnten Referenten durch Pronomina</a:t>
            </a:r>
          </a:p>
          <a:p>
            <a:r>
              <a:rPr lang="de-DE" sz="2103" dirty="0"/>
              <a:t>Mehrere </a:t>
            </a:r>
            <a:r>
              <a:rPr lang="de-DE" sz="2103" dirty="0" err="1"/>
              <a:t>koreferente</a:t>
            </a:r>
            <a:r>
              <a:rPr lang="de-DE" sz="2103" dirty="0"/>
              <a:t> Ausdrücke (d.h. die auf denselben Referenten verweisen) innerhalb eines Textes bilden eine referenzielle Kette</a:t>
            </a:r>
          </a:p>
          <a:p>
            <a:endParaRPr lang="en-US" sz="2103"/>
          </a:p>
        </p:txBody>
      </p:sp>
    </p:spTree>
    <p:extLst>
      <p:ext uri="{BB962C8B-B14F-4D97-AF65-F5344CB8AC3E}">
        <p14:creationId xmlns:p14="http://schemas.microsoft.com/office/powerpoint/2010/main" val="1457722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3F6D-04A8-3646-88D2-192ED64C0255}"/>
              </a:ext>
            </a:extLst>
          </p:cNvPr>
          <p:cNvSpPr>
            <a:spLocks noGrp="1"/>
          </p:cNvSpPr>
          <p:nvPr>
            <p:ph type="title"/>
          </p:nvPr>
        </p:nvSpPr>
        <p:spPr/>
        <p:txBody>
          <a:bodyPr/>
          <a:lstStyle/>
          <a:p>
            <a:r>
              <a:rPr lang="en-US"/>
              <a:t>Koreferenz</a:t>
            </a:r>
          </a:p>
        </p:txBody>
      </p:sp>
      <p:sp>
        <p:nvSpPr>
          <p:cNvPr id="3" name="Content Placeholder 2">
            <a:extLst>
              <a:ext uri="{FF2B5EF4-FFF2-40B4-BE49-F238E27FC236}">
                <a16:creationId xmlns:a16="http://schemas.microsoft.com/office/drawing/2014/main" id="{6A1DA077-0576-DD45-B245-5BA3ADDC4D54}"/>
              </a:ext>
            </a:extLst>
          </p:cNvPr>
          <p:cNvSpPr>
            <a:spLocks noGrp="1"/>
          </p:cNvSpPr>
          <p:nvPr>
            <p:ph idx="1"/>
          </p:nvPr>
        </p:nvSpPr>
        <p:spPr/>
        <p:txBody>
          <a:bodyPr/>
          <a:lstStyle/>
          <a:p>
            <a:r>
              <a:rPr lang="en-US" sz="1800"/>
              <a:t>manche Korpora sind auf </a:t>
            </a:r>
            <a:r>
              <a:rPr lang="en-US" sz="1800" b="1"/>
              <a:t>Koreferenz </a:t>
            </a:r>
            <a:r>
              <a:rPr lang="en-US" sz="1800"/>
              <a:t>hin annotiert</a:t>
            </a:r>
          </a:p>
          <a:p>
            <a:r>
              <a:rPr lang="en-US" sz="1800"/>
              <a:t>z.B. </a:t>
            </a:r>
            <a:r>
              <a:rPr lang="en-US" sz="1800" b="1" i="1"/>
              <a:t>Die Frau</a:t>
            </a:r>
            <a:r>
              <a:rPr lang="en-US" sz="1800" i="1"/>
              <a:t> ging die Straße entlang. </a:t>
            </a:r>
            <a:r>
              <a:rPr lang="en-US" sz="1800" b="1" i="1"/>
              <a:t>Sie</a:t>
            </a:r>
            <a:r>
              <a:rPr lang="en-US" sz="1800" i="1"/>
              <a:t> trug ein rotes Kleid.</a:t>
            </a:r>
          </a:p>
          <a:p>
            <a:r>
              <a:rPr lang="en-US" sz="1800"/>
              <a:t>z.B. Potsdamer Kommentarkorpus</a:t>
            </a:r>
          </a:p>
          <a:p>
            <a:r>
              <a:rPr lang="en-US" sz="1800"/>
              <a:t>Warum Koreferenzannotation?</a:t>
            </a:r>
          </a:p>
          <a:p>
            <a:pPr marL="0" indent="0">
              <a:buNone/>
            </a:pPr>
            <a:r>
              <a:rPr lang="en-US" sz="1800">
                <a:sym typeface="Wingdings" pitchFamily="2" charset="2"/>
              </a:rPr>
              <a:t> ermöglicht z.B. Hypothesen zu Anaphernresolution zu überprüfen!</a:t>
            </a:r>
            <a:endParaRPr lang="en-US" sz="1800"/>
          </a:p>
        </p:txBody>
      </p:sp>
    </p:spTree>
    <p:extLst>
      <p:ext uri="{BB962C8B-B14F-4D97-AF65-F5344CB8AC3E}">
        <p14:creationId xmlns:p14="http://schemas.microsoft.com/office/powerpoint/2010/main" val="1358234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096B0-BDC4-524E-A358-D630FEFF1023}"/>
              </a:ext>
            </a:extLst>
          </p:cNvPr>
          <p:cNvSpPr>
            <a:spLocks noGrp="1"/>
          </p:cNvSpPr>
          <p:nvPr>
            <p:ph type="title"/>
          </p:nvPr>
        </p:nvSpPr>
        <p:spPr/>
        <p:txBody>
          <a:bodyPr/>
          <a:lstStyle/>
          <a:p>
            <a:r>
              <a:rPr lang="en-DE"/>
              <a:t>Koreferenz</a:t>
            </a:r>
          </a:p>
        </p:txBody>
      </p:sp>
      <p:sp>
        <p:nvSpPr>
          <p:cNvPr id="4" name="Footer Placeholder 3">
            <a:extLst>
              <a:ext uri="{FF2B5EF4-FFF2-40B4-BE49-F238E27FC236}">
                <a16:creationId xmlns:a16="http://schemas.microsoft.com/office/drawing/2014/main" id="{8191F512-83EE-3F42-B4C8-2268C089B2BC}"/>
              </a:ext>
            </a:extLst>
          </p:cNvPr>
          <p:cNvSpPr>
            <a:spLocks noGrp="1"/>
          </p:cNvSpPr>
          <p:nvPr>
            <p:ph type="ftr" sz="quarter" idx="11"/>
          </p:nvPr>
        </p:nvSpPr>
        <p:spPr/>
        <p:txBody>
          <a:bodyPr/>
          <a:lstStyle/>
          <a:p>
            <a:r>
              <a:rPr lang="en-US"/>
              <a:t>Quelle: https://www.google.com/search?client=firefox-b-d&amp;q=last+christmas+lyrics / Wham Music Limited</a:t>
            </a:r>
          </a:p>
        </p:txBody>
      </p:sp>
      <p:sp>
        <p:nvSpPr>
          <p:cNvPr id="5" name="Slide Number Placeholder 4">
            <a:extLst>
              <a:ext uri="{FF2B5EF4-FFF2-40B4-BE49-F238E27FC236}">
                <a16:creationId xmlns:a16="http://schemas.microsoft.com/office/drawing/2014/main" id="{A9495598-006D-A841-AD67-B4252B9AA331}"/>
              </a:ext>
            </a:extLst>
          </p:cNvPr>
          <p:cNvSpPr>
            <a:spLocks noGrp="1"/>
          </p:cNvSpPr>
          <p:nvPr>
            <p:ph type="sldNum" sz="quarter" idx="12"/>
          </p:nvPr>
        </p:nvSpPr>
        <p:spPr/>
        <p:txBody>
          <a:bodyPr/>
          <a:lstStyle/>
          <a:p>
            <a:fld id="{DE6CE4CA-966E-1A43-A2C9-5C3E08DE4200}" type="slidenum">
              <a:rPr lang="en-DE"/>
              <a:t>17</a:t>
            </a:fld>
            <a:endParaRPr lang="en-DE"/>
          </a:p>
        </p:txBody>
      </p:sp>
      <p:pic>
        <p:nvPicPr>
          <p:cNvPr id="7" name="Picture 6">
            <a:extLst>
              <a:ext uri="{FF2B5EF4-FFF2-40B4-BE49-F238E27FC236}">
                <a16:creationId xmlns:a16="http://schemas.microsoft.com/office/drawing/2014/main" id="{C65D44CB-EB46-2742-B843-B12563721C87}"/>
              </a:ext>
            </a:extLst>
          </p:cNvPr>
          <p:cNvPicPr>
            <a:picLocks noChangeAspect="1"/>
          </p:cNvPicPr>
          <p:nvPr/>
        </p:nvPicPr>
        <p:blipFill>
          <a:blip r:embed="rId2"/>
          <a:stretch>
            <a:fillRect/>
          </a:stretch>
        </p:blipFill>
        <p:spPr>
          <a:xfrm>
            <a:off x="2051050" y="1158555"/>
            <a:ext cx="5041900" cy="3441700"/>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1E516D9C-5CFC-374E-B8C0-F30F5C85F2A0}"/>
                  </a:ext>
                </a:extLst>
              </p14:cNvPr>
              <p14:cNvContentPartPr/>
              <p14:nvPr/>
            </p14:nvContentPartPr>
            <p14:xfrm>
              <a:off x="4536201" y="3497059"/>
              <a:ext cx="730800" cy="47880"/>
            </p14:xfrm>
          </p:contentPart>
        </mc:Choice>
        <mc:Fallback xmlns="">
          <p:pic>
            <p:nvPicPr>
              <p:cNvPr id="11" name="Ink 10">
                <a:extLst>
                  <a:ext uri="{FF2B5EF4-FFF2-40B4-BE49-F238E27FC236}">
                    <a16:creationId xmlns:a16="http://schemas.microsoft.com/office/drawing/2014/main" id="{1E516D9C-5CFC-374E-B8C0-F30F5C85F2A0}"/>
                  </a:ext>
                </a:extLst>
              </p:cNvPr>
              <p:cNvPicPr/>
              <p:nvPr/>
            </p:nvPicPr>
            <p:blipFill>
              <a:blip r:embed="rId4"/>
              <a:stretch>
                <a:fillRect/>
              </a:stretch>
            </p:blipFill>
            <p:spPr>
              <a:xfrm>
                <a:off x="4521081" y="3481939"/>
                <a:ext cx="761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2F3E901A-5EF6-984B-B5DC-D1EC7A600576}"/>
                  </a:ext>
                </a:extLst>
              </p14:cNvPr>
              <p14:cNvContentPartPr/>
              <p14:nvPr/>
            </p14:nvContentPartPr>
            <p14:xfrm>
              <a:off x="4868841" y="3576979"/>
              <a:ext cx="190440" cy="249840"/>
            </p14:xfrm>
          </p:contentPart>
        </mc:Choice>
        <mc:Fallback xmlns="">
          <p:pic>
            <p:nvPicPr>
              <p:cNvPr id="12" name="Ink 11">
                <a:extLst>
                  <a:ext uri="{FF2B5EF4-FFF2-40B4-BE49-F238E27FC236}">
                    <a16:creationId xmlns:a16="http://schemas.microsoft.com/office/drawing/2014/main" id="{2F3E901A-5EF6-984B-B5DC-D1EC7A600576}"/>
                  </a:ext>
                </a:extLst>
              </p:cNvPr>
              <p:cNvPicPr/>
              <p:nvPr/>
            </p:nvPicPr>
            <p:blipFill>
              <a:blip r:embed="rId6"/>
              <a:stretch>
                <a:fillRect/>
              </a:stretch>
            </p:blipFill>
            <p:spPr>
              <a:xfrm>
                <a:off x="4853361" y="3561859"/>
                <a:ext cx="2210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7642B017-3931-3D4F-8A1D-2BEFEF32C3EF}"/>
                  </a:ext>
                </a:extLst>
              </p14:cNvPr>
              <p14:cNvContentPartPr/>
              <p14:nvPr/>
            </p14:nvContentPartPr>
            <p14:xfrm>
              <a:off x="5124081" y="3301219"/>
              <a:ext cx="368640" cy="330120"/>
            </p14:xfrm>
          </p:contentPart>
        </mc:Choice>
        <mc:Fallback xmlns="">
          <p:pic>
            <p:nvPicPr>
              <p:cNvPr id="14" name="Ink 13">
                <a:extLst>
                  <a:ext uri="{FF2B5EF4-FFF2-40B4-BE49-F238E27FC236}">
                    <a16:creationId xmlns:a16="http://schemas.microsoft.com/office/drawing/2014/main" id="{7642B017-3931-3D4F-8A1D-2BEFEF32C3EF}"/>
                  </a:ext>
                </a:extLst>
              </p:cNvPr>
              <p:cNvPicPr/>
              <p:nvPr/>
            </p:nvPicPr>
            <p:blipFill>
              <a:blip r:embed="rId8"/>
              <a:stretch>
                <a:fillRect/>
              </a:stretch>
            </p:blipFill>
            <p:spPr>
              <a:xfrm>
                <a:off x="5108601" y="3285739"/>
                <a:ext cx="39888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11C872C1-4C0B-5248-95AB-DC05A93FEE16}"/>
                  </a:ext>
                </a:extLst>
              </p14:cNvPr>
              <p14:cNvContentPartPr/>
              <p14:nvPr/>
            </p14:nvContentPartPr>
            <p14:xfrm>
              <a:off x="5112201" y="3562219"/>
              <a:ext cx="119160" cy="107280"/>
            </p14:xfrm>
          </p:contentPart>
        </mc:Choice>
        <mc:Fallback xmlns="">
          <p:pic>
            <p:nvPicPr>
              <p:cNvPr id="15" name="Ink 14">
                <a:extLst>
                  <a:ext uri="{FF2B5EF4-FFF2-40B4-BE49-F238E27FC236}">
                    <a16:creationId xmlns:a16="http://schemas.microsoft.com/office/drawing/2014/main" id="{11C872C1-4C0B-5248-95AB-DC05A93FEE16}"/>
                  </a:ext>
                </a:extLst>
              </p:cNvPr>
              <p:cNvPicPr/>
              <p:nvPr/>
            </p:nvPicPr>
            <p:blipFill>
              <a:blip r:embed="rId10"/>
              <a:stretch>
                <a:fillRect/>
              </a:stretch>
            </p:blipFill>
            <p:spPr>
              <a:xfrm>
                <a:off x="5096721" y="3547099"/>
                <a:ext cx="149760" cy="137880"/>
              </a:xfrm>
              <a:prstGeom prst="rect">
                <a:avLst/>
              </a:prstGeom>
            </p:spPr>
          </p:pic>
        </mc:Fallback>
      </mc:AlternateContent>
      <p:grpSp>
        <p:nvGrpSpPr>
          <p:cNvPr id="35" name="Group 34">
            <a:extLst>
              <a:ext uri="{FF2B5EF4-FFF2-40B4-BE49-F238E27FC236}">
                <a16:creationId xmlns:a16="http://schemas.microsoft.com/office/drawing/2014/main" id="{09F76A98-8CB9-D546-9252-8B40534D9E75}"/>
              </a:ext>
            </a:extLst>
          </p:cNvPr>
          <p:cNvGrpSpPr/>
          <p:nvPr/>
        </p:nvGrpSpPr>
        <p:grpSpPr>
          <a:xfrm>
            <a:off x="2885601" y="4082059"/>
            <a:ext cx="718920" cy="294480"/>
            <a:chOff x="2885601" y="4082059"/>
            <a:chExt cx="718920" cy="294480"/>
          </a:xfrm>
        </p:grpSpPr>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790D9A8C-4A54-3142-BB54-0A541AD852E1}"/>
                    </a:ext>
                  </a:extLst>
                </p14:cNvPr>
                <p14:cNvContentPartPr/>
                <p14:nvPr/>
              </p14:nvContentPartPr>
              <p14:xfrm>
                <a:off x="2885601" y="4150459"/>
                <a:ext cx="190440" cy="226080"/>
              </p14:xfrm>
            </p:contentPart>
          </mc:Choice>
          <mc:Fallback xmlns="">
            <p:pic>
              <p:nvPicPr>
                <p:cNvPr id="17" name="Ink 16">
                  <a:extLst>
                    <a:ext uri="{FF2B5EF4-FFF2-40B4-BE49-F238E27FC236}">
                      <a16:creationId xmlns:a16="http://schemas.microsoft.com/office/drawing/2014/main" id="{790D9A8C-4A54-3142-BB54-0A541AD852E1}"/>
                    </a:ext>
                  </a:extLst>
                </p:cNvPr>
                <p:cNvPicPr/>
                <p:nvPr/>
              </p:nvPicPr>
              <p:blipFill>
                <a:blip r:embed="rId12"/>
                <a:stretch>
                  <a:fillRect/>
                </a:stretch>
              </p:blipFill>
              <p:spPr>
                <a:xfrm>
                  <a:off x="2870121" y="4134979"/>
                  <a:ext cx="2210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Ink 25">
                  <a:extLst>
                    <a:ext uri="{FF2B5EF4-FFF2-40B4-BE49-F238E27FC236}">
                      <a16:creationId xmlns:a16="http://schemas.microsoft.com/office/drawing/2014/main" id="{95F045C2-7644-7347-A893-42D0A02962C4}"/>
                    </a:ext>
                  </a:extLst>
                </p14:cNvPr>
                <p14:cNvContentPartPr/>
                <p14:nvPr/>
              </p14:nvContentPartPr>
              <p14:xfrm>
                <a:off x="3509121" y="4175659"/>
                <a:ext cx="95400" cy="10440"/>
              </p14:xfrm>
            </p:contentPart>
          </mc:Choice>
          <mc:Fallback xmlns="">
            <p:pic>
              <p:nvPicPr>
                <p:cNvPr id="26" name="Ink 25">
                  <a:extLst>
                    <a:ext uri="{FF2B5EF4-FFF2-40B4-BE49-F238E27FC236}">
                      <a16:creationId xmlns:a16="http://schemas.microsoft.com/office/drawing/2014/main" id="{95F045C2-7644-7347-A893-42D0A02962C4}"/>
                    </a:ext>
                  </a:extLst>
                </p:cNvPr>
                <p:cNvPicPr/>
                <p:nvPr/>
              </p:nvPicPr>
              <p:blipFill>
                <a:blip r:embed="rId14"/>
                <a:stretch>
                  <a:fillRect/>
                </a:stretch>
              </p:blipFill>
              <p:spPr>
                <a:xfrm>
                  <a:off x="3493641" y="4160539"/>
                  <a:ext cx="126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Ink 26">
                  <a:extLst>
                    <a:ext uri="{FF2B5EF4-FFF2-40B4-BE49-F238E27FC236}">
                      <a16:creationId xmlns:a16="http://schemas.microsoft.com/office/drawing/2014/main" id="{43E0D09B-D4D0-FC41-BB62-3E6660693F2C}"/>
                    </a:ext>
                  </a:extLst>
                </p14:cNvPr>
                <p14:cNvContentPartPr/>
                <p14:nvPr/>
              </p14:nvContentPartPr>
              <p14:xfrm>
                <a:off x="3307161" y="4182859"/>
                <a:ext cx="101160" cy="24120"/>
              </p14:xfrm>
            </p:contentPart>
          </mc:Choice>
          <mc:Fallback xmlns="">
            <p:pic>
              <p:nvPicPr>
                <p:cNvPr id="27" name="Ink 26">
                  <a:extLst>
                    <a:ext uri="{FF2B5EF4-FFF2-40B4-BE49-F238E27FC236}">
                      <a16:creationId xmlns:a16="http://schemas.microsoft.com/office/drawing/2014/main" id="{43E0D09B-D4D0-FC41-BB62-3E6660693F2C}"/>
                    </a:ext>
                  </a:extLst>
                </p:cNvPr>
                <p:cNvPicPr/>
                <p:nvPr/>
              </p:nvPicPr>
              <p:blipFill>
                <a:blip r:embed="rId16"/>
                <a:stretch>
                  <a:fillRect/>
                </a:stretch>
              </p:blipFill>
              <p:spPr>
                <a:xfrm>
                  <a:off x="3291681" y="4167739"/>
                  <a:ext cx="131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Ink 27">
                  <a:extLst>
                    <a:ext uri="{FF2B5EF4-FFF2-40B4-BE49-F238E27FC236}">
                      <a16:creationId xmlns:a16="http://schemas.microsoft.com/office/drawing/2014/main" id="{407460B1-E778-9D47-A8DE-085345551BBE}"/>
                    </a:ext>
                  </a:extLst>
                </p14:cNvPr>
                <p14:cNvContentPartPr/>
                <p14:nvPr/>
              </p14:nvContentPartPr>
              <p14:xfrm>
                <a:off x="3200241" y="4186099"/>
                <a:ext cx="41760" cy="12240"/>
              </p14:xfrm>
            </p:contentPart>
          </mc:Choice>
          <mc:Fallback xmlns="">
            <p:pic>
              <p:nvPicPr>
                <p:cNvPr id="28" name="Ink 27">
                  <a:extLst>
                    <a:ext uri="{FF2B5EF4-FFF2-40B4-BE49-F238E27FC236}">
                      <a16:creationId xmlns:a16="http://schemas.microsoft.com/office/drawing/2014/main" id="{407460B1-E778-9D47-A8DE-085345551BBE}"/>
                    </a:ext>
                  </a:extLst>
                </p:cNvPr>
                <p:cNvPicPr/>
                <p:nvPr/>
              </p:nvPicPr>
              <p:blipFill>
                <a:blip r:embed="rId18"/>
                <a:stretch>
                  <a:fillRect/>
                </a:stretch>
              </p:blipFill>
              <p:spPr>
                <a:xfrm>
                  <a:off x="3185121" y="4170619"/>
                  <a:ext cx="723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3" name="Ink 32">
                  <a:extLst>
                    <a:ext uri="{FF2B5EF4-FFF2-40B4-BE49-F238E27FC236}">
                      <a16:creationId xmlns:a16="http://schemas.microsoft.com/office/drawing/2014/main" id="{19339F49-EEBE-8042-BD10-25402A94ACC3}"/>
                    </a:ext>
                  </a:extLst>
                </p14:cNvPr>
                <p14:cNvContentPartPr/>
                <p14:nvPr/>
              </p14:nvContentPartPr>
              <p14:xfrm>
                <a:off x="3176481" y="4179979"/>
                <a:ext cx="29880" cy="77400"/>
              </p14:xfrm>
            </p:contentPart>
          </mc:Choice>
          <mc:Fallback xmlns="">
            <p:pic>
              <p:nvPicPr>
                <p:cNvPr id="33" name="Ink 32">
                  <a:extLst>
                    <a:ext uri="{FF2B5EF4-FFF2-40B4-BE49-F238E27FC236}">
                      <a16:creationId xmlns:a16="http://schemas.microsoft.com/office/drawing/2014/main" id="{19339F49-EEBE-8042-BD10-25402A94ACC3}"/>
                    </a:ext>
                  </a:extLst>
                </p:cNvPr>
                <p:cNvPicPr/>
                <p:nvPr/>
              </p:nvPicPr>
              <p:blipFill>
                <a:blip r:embed="rId20"/>
                <a:stretch>
                  <a:fillRect/>
                </a:stretch>
              </p:blipFill>
              <p:spPr>
                <a:xfrm>
                  <a:off x="3161361" y="4164499"/>
                  <a:ext cx="60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4" name="Ink 33">
                  <a:extLst>
                    <a:ext uri="{FF2B5EF4-FFF2-40B4-BE49-F238E27FC236}">
                      <a16:creationId xmlns:a16="http://schemas.microsoft.com/office/drawing/2014/main" id="{9AB0E4B1-4898-4B4A-BEAE-DA8279412F1D}"/>
                    </a:ext>
                  </a:extLst>
                </p14:cNvPr>
                <p14:cNvContentPartPr/>
                <p14:nvPr/>
              </p14:nvContentPartPr>
              <p14:xfrm>
                <a:off x="3170361" y="4082059"/>
                <a:ext cx="136800" cy="98280"/>
              </p14:xfrm>
            </p:contentPart>
          </mc:Choice>
          <mc:Fallback xmlns="">
            <p:pic>
              <p:nvPicPr>
                <p:cNvPr id="34" name="Ink 33">
                  <a:extLst>
                    <a:ext uri="{FF2B5EF4-FFF2-40B4-BE49-F238E27FC236}">
                      <a16:creationId xmlns:a16="http://schemas.microsoft.com/office/drawing/2014/main" id="{9AB0E4B1-4898-4B4A-BEAE-DA8279412F1D}"/>
                    </a:ext>
                  </a:extLst>
                </p:cNvPr>
                <p:cNvPicPr/>
                <p:nvPr/>
              </p:nvPicPr>
              <p:blipFill>
                <a:blip r:embed="rId22"/>
                <a:stretch>
                  <a:fillRect/>
                </a:stretch>
              </p:blipFill>
              <p:spPr>
                <a:xfrm>
                  <a:off x="3155241" y="4066579"/>
                  <a:ext cx="167400" cy="128880"/>
                </a:xfrm>
                <a:prstGeom prst="rect">
                  <a:avLst/>
                </a:prstGeom>
              </p:spPr>
            </p:pic>
          </mc:Fallback>
        </mc:AlternateContent>
      </p:grpSp>
      <p:grpSp>
        <p:nvGrpSpPr>
          <p:cNvPr id="42" name="Group 41">
            <a:extLst>
              <a:ext uri="{FF2B5EF4-FFF2-40B4-BE49-F238E27FC236}">
                <a16:creationId xmlns:a16="http://schemas.microsoft.com/office/drawing/2014/main" id="{432A5C47-0273-924D-85A7-9469FC5C4C84}"/>
              </a:ext>
            </a:extLst>
          </p:cNvPr>
          <p:cNvGrpSpPr/>
          <p:nvPr/>
        </p:nvGrpSpPr>
        <p:grpSpPr>
          <a:xfrm>
            <a:off x="3912681" y="3796939"/>
            <a:ext cx="1642680" cy="457200"/>
            <a:chOff x="3912681" y="3796939"/>
            <a:chExt cx="1642680" cy="457200"/>
          </a:xfrm>
        </p:grpSpPr>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9758B1C3-76A8-1144-B703-61E63DB3BDA0}"/>
                    </a:ext>
                  </a:extLst>
                </p14:cNvPr>
                <p14:cNvContentPartPr/>
                <p14:nvPr/>
              </p14:nvContentPartPr>
              <p14:xfrm>
                <a:off x="5017161" y="3796939"/>
                <a:ext cx="29880" cy="68760"/>
              </p14:xfrm>
            </p:contentPart>
          </mc:Choice>
          <mc:Fallback xmlns="">
            <p:pic>
              <p:nvPicPr>
                <p:cNvPr id="18" name="Ink 17">
                  <a:extLst>
                    <a:ext uri="{FF2B5EF4-FFF2-40B4-BE49-F238E27FC236}">
                      <a16:creationId xmlns:a16="http://schemas.microsoft.com/office/drawing/2014/main" id="{9758B1C3-76A8-1144-B703-61E63DB3BDA0}"/>
                    </a:ext>
                  </a:extLst>
                </p:cNvPr>
                <p:cNvPicPr/>
                <p:nvPr/>
              </p:nvPicPr>
              <p:blipFill>
                <a:blip r:embed="rId24"/>
                <a:stretch>
                  <a:fillRect/>
                </a:stretch>
              </p:blipFill>
              <p:spPr>
                <a:xfrm>
                  <a:off x="5002041" y="3781459"/>
                  <a:ext cx="60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06F51E71-7498-1348-A11C-93D41860DCDD}"/>
                    </a:ext>
                  </a:extLst>
                </p14:cNvPr>
                <p14:cNvContentPartPr/>
                <p14:nvPr/>
              </p14:nvContentPartPr>
              <p14:xfrm>
                <a:off x="5017161" y="3924739"/>
                <a:ext cx="53640" cy="92520"/>
              </p14:xfrm>
            </p:contentPart>
          </mc:Choice>
          <mc:Fallback xmlns="">
            <p:pic>
              <p:nvPicPr>
                <p:cNvPr id="19" name="Ink 18">
                  <a:extLst>
                    <a:ext uri="{FF2B5EF4-FFF2-40B4-BE49-F238E27FC236}">
                      <a16:creationId xmlns:a16="http://schemas.microsoft.com/office/drawing/2014/main" id="{06F51E71-7498-1348-A11C-93D41860DCDD}"/>
                    </a:ext>
                  </a:extLst>
                </p:cNvPr>
                <p:cNvPicPr/>
                <p:nvPr/>
              </p:nvPicPr>
              <p:blipFill>
                <a:blip r:embed="rId26"/>
                <a:stretch>
                  <a:fillRect/>
                </a:stretch>
              </p:blipFill>
              <p:spPr>
                <a:xfrm>
                  <a:off x="5002041" y="3909259"/>
                  <a:ext cx="84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9CDB3BF8-3643-304F-B26F-8D437D03E4D0}"/>
                    </a:ext>
                  </a:extLst>
                </p14:cNvPr>
                <p14:cNvContentPartPr/>
                <p14:nvPr/>
              </p14:nvContentPartPr>
              <p14:xfrm>
                <a:off x="4963881" y="4025539"/>
                <a:ext cx="53640" cy="77400"/>
              </p14:xfrm>
            </p:contentPart>
          </mc:Choice>
          <mc:Fallback xmlns="">
            <p:pic>
              <p:nvPicPr>
                <p:cNvPr id="20" name="Ink 19">
                  <a:extLst>
                    <a:ext uri="{FF2B5EF4-FFF2-40B4-BE49-F238E27FC236}">
                      <a16:creationId xmlns:a16="http://schemas.microsoft.com/office/drawing/2014/main" id="{9CDB3BF8-3643-304F-B26F-8D437D03E4D0}"/>
                    </a:ext>
                  </a:extLst>
                </p:cNvPr>
                <p:cNvPicPr/>
                <p:nvPr/>
              </p:nvPicPr>
              <p:blipFill>
                <a:blip r:embed="rId28"/>
                <a:stretch>
                  <a:fillRect/>
                </a:stretch>
              </p:blipFill>
              <p:spPr>
                <a:xfrm>
                  <a:off x="4948401" y="4010419"/>
                  <a:ext cx="84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6875DD80-7A87-4547-BCEB-C5C8DD4975BC}"/>
                    </a:ext>
                  </a:extLst>
                </p14:cNvPr>
                <p14:cNvContentPartPr/>
                <p14:nvPr/>
              </p14:nvContentPartPr>
              <p14:xfrm>
                <a:off x="4738161" y="4123459"/>
                <a:ext cx="95400" cy="27360"/>
              </p14:xfrm>
            </p:contentPart>
          </mc:Choice>
          <mc:Fallback xmlns="">
            <p:pic>
              <p:nvPicPr>
                <p:cNvPr id="21" name="Ink 20">
                  <a:extLst>
                    <a:ext uri="{FF2B5EF4-FFF2-40B4-BE49-F238E27FC236}">
                      <a16:creationId xmlns:a16="http://schemas.microsoft.com/office/drawing/2014/main" id="{6875DD80-7A87-4547-BCEB-C5C8DD4975BC}"/>
                    </a:ext>
                  </a:extLst>
                </p:cNvPr>
                <p:cNvPicPr/>
                <p:nvPr/>
              </p:nvPicPr>
              <p:blipFill>
                <a:blip r:embed="rId30"/>
                <a:stretch>
                  <a:fillRect/>
                </a:stretch>
              </p:blipFill>
              <p:spPr>
                <a:xfrm>
                  <a:off x="4722681" y="4108339"/>
                  <a:ext cx="1260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0AF06492-CD38-CD47-8544-C85A8447FC36}"/>
                    </a:ext>
                  </a:extLst>
                </p14:cNvPr>
                <p14:cNvContentPartPr/>
                <p14:nvPr/>
              </p14:nvContentPartPr>
              <p14:xfrm>
                <a:off x="4524321" y="4156219"/>
                <a:ext cx="71640" cy="21240"/>
              </p14:xfrm>
            </p:contentPart>
          </mc:Choice>
          <mc:Fallback xmlns="">
            <p:pic>
              <p:nvPicPr>
                <p:cNvPr id="22" name="Ink 21">
                  <a:extLst>
                    <a:ext uri="{FF2B5EF4-FFF2-40B4-BE49-F238E27FC236}">
                      <a16:creationId xmlns:a16="http://schemas.microsoft.com/office/drawing/2014/main" id="{0AF06492-CD38-CD47-8544-C85A8447FC36}"/>
                    </a:ext>
                  </a:extLst>
                </p:cNvPr>
                <p:cNvPicPr/>
                <p:nvPr/>
              </p:nvPicPr>
              <p:blipFill>
                <a:blip r:embed="rId32"/>
                <a:stretch>
                  <a:fillRect/>
                </a:stretch>
              </p:blipFill>
              <p:spPr>
                <a:xfrm>
                  <a:off x="4509201" y="4141099"/>
                  <a:ext cx="102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8CD9011F-A278-2E4B-8700-D73C18153220}"/>
                    </a:ext>
                  </a:extLst>
                </p14:cNvPr>
                <p14:cNvContentPartPr/>
                <p14:nvPr/>
              </p14:nvContentPartPr>
              <p14:xfrm>
                <a:off x="4387881" y="4165219"/>
                <a:ext cx="71640" cy="12240"/>
              </p14:xfrm>
            </p:contentPart>
          </mc:Choice>
          <mc:Fallback xmlns="">
            <p:pic>
              <p:nvPicPr>
                <p:cNvPr id="23" name="Ink 22">
                  <a:extLst>
                    <a:ext uri="{FF2B5EF4-FFF2-40B4-BE49-F238E27FC236}">
                      <a16:creationId xmlns:a16="http://schemas.microsoft.com/office/drawing/2014/main" id="{8CD9011F-A278-2E4B-8700-D73C18153220}"/>
                    </a:ext>
                  </a:extLst>
                </p:cNvPr>
                <p:cNvPicPr/>
                <p:nvPr/>
              </p:nvPicPr>
              <p:blipFill>
                <a:blip r:embed="rId34"/>
                <a:stretch>
                  <a:fillRect/>
                </a:stretch>
              </p:blipFill>
              <p:spPr>
                <a:xfrm>
                  <a:off x="4372401" y="4149739"/>
                  <a:ext cx="1022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 23">
                  <a:extLst>
                    <a:ext uri="{FF2B5EF4-FFF2-40B4-BE49-F238E27FC236}">
                      <a16:creationId xmlns:a16="http://schemas.microsoft.com/office/drawing/2014/main" id="{7B17FEFD-C19E-D642-A4F0-797D8F60EDAC}"/>
                    </a:ext>
                  </a:extLst>
                </p14:cNvPr>
                <p14:cNvContentPartPr/>
                <p14:nvPr/>
              </p14:nvContentPartPr>
              <p14:xfrm>
                <a:off x="4179801" y="4147219"/>
                <a:ext cx="65520" cy="21240"/>
              </p14:xfrm>
            </p:contentPart>
          </mc:Choice>
          <mc:Fallback xmlns="">
            <p:pic>
              <p:nvPicPr>
                <p:cNvPr id="24" name="Ink 23">
                  <a:extLst>
                    <a:ext uri="{FF2B5EF4-FFF2-40B4-BE49-F238E27FC236}">
                      <a16:creationId xmlns:a16="http://schemas.microsoft.com/office/drawing/2014/main" id="{7B17FEFD-C19E-D642-A4F0-797D8F60EDAC}"/>
                    </a:ext>
                  </a:extLst>
                </p:cNvPr>
                <p:cNvPicPr/>
                <p:nvPr/>
              </p:nvPicPr>
              <p:blipFill>
                <a:blip r:embed="rId36"/>
                <a:stretch>
                  <a:fillRect/>
                </a:stretch>
              </p:blipFill>
              <p:spPr>
                <a:xfrm>
                  <a:off x="4164681" y="4131739"/>
                  <a:ext cx="961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8206B329-39E2-7447-835D-AA9136F8269D}"/>
                    </a:ext>
                  </a:extLst>
                </p14:cNvPr>
                <p14:cNvContentPartPr/>
                <p14:nvPr/>
              </p14:nvContentPartPr>
              <p14:xfrm>
                <a:off x="3912681" y="4150459"/>
                <a:ext cx="89280" cy="9360"/>
              </p14:xfrm>
            </p:contentPart>
          </mc:Choice>
          <mc:Fallback xmlns="">
            <p:pic>
              <p:nvPicPr>
                <p:cNvPr id="25" name="Ink 24">
                  <a:extLst>
                    <a:ext uri="{FF2B5EF4-FFF2-40B4-BE49-F238E27FC236}">
                      <a16:creationId xmlns:a16="http://schemas.microsoft.com/office/drawing/2014/main" id="{8206B329-39E2-7447-835D-AA9136F8269D}"/>
                    </a:ext>
                  </a:extLst>
                </p:cNvPr>
                <p:cNvPicPr/>
                <p:nvPr/>
              </p:nvPicPr>
              <p:blipFill>
                <a:blip r:embed="rId38"/>
                <a:stretch>
                  <a:fillRect/>
                </a:stretch>
              </p:blipFill>
              <p:spPr>
                <a:xfrm>
                  <a:off x="3897561" y="4134979"/>
                  <a:ext cx="119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Ink 35">
                  <a:extLst>
                    <a:ext uri="{FF2B5EF4-FFF2-40B4-BE49-F238E27FC236}">
                      <a16:creationId xmlns:a16="http://schemas.microsoft.com/office/drawing/2014/main" id="{18C2D2AB-022F-8347-BF08-A68C3A8CC8B9}"/>
                    </a:ext>
                  </a:extLst>
                </p14:cNvPr>
                <p14:cNvContentPartPr/>
                <p14:nvPr/>
              </p14:nvContentPartPr>
              <p14:xfrm>
                <a:off x="5159721" y="3951379"/>
                <a:ext cx="116640" cy="234720"/>
              </p14:xfrm>
            </p:contentPart>
          </mc:Choice>
          <mc:Fallback xmlns="">
            <p:pic>
              <p:nvPicPr>
                <p:cNvPr id="36" name="Ink 35">
                  <a:extLst>
                    <a:ext uri="{FF2B5EF4-FFF2-40B4-BE49-F238E27FC236}">
                      <a16:creationId xmlns:a16="http://schemas.microsoft.com/office/drawing/2014/main" id="{18C2D2AB-022F-8347-BF08-A68C3A8CC8B9}"/>
                    </a:ext>
                  </a:extLst>
                </p:cNvPr>
                <p:cNvPicPr/>
                <p:nvPr/>
              </p:nvPicPr>
              <p:blipFill>
                <a:blip r:embed="rId40"/>
                <a:stretch>
                  <a:fillRect/>
                </a:stretch>
              </p:blipFill>
              <p:spPr>
                <a:xfrm>
                  <a:off x="5144241" y="3936259"/>
                  <a:ext cx="1468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Ink 36">
                  <a:extLst>
                    <a:ext uri="{FF2B5EF4-FFF2-40B4-BE49-F238E27FC236}">
                      <a16:creationId xmlns:a16="http://schemas.microsoft.com/office/drawing/2014/main" id="{1E9C5DF7-B4F0-4146-A86D-57E486D2246A}"/>
                    </a:ext>
                  </a:extLst>
                </p14:cNvPr>
                <p14:cNvContentPartPr/>
                <p14:nvPr/>
              </p14:nvContentPartPr>
              <p14:xfrm>
                <a:off x="5159721" y="4236139"/>
                <a:ext cx="6120" cy="3240"/>
              </p14:xfrm>
            </p:contentPart>
          </mc:Choice>
          <mc:Fallback xmlns="">
            <p:pic>
              <p:nvPicPr>
                <p:cNvPr id="37" name="Ink 36">
                  <a:extLst>
                    <a:ext uri="{FF2B5EF4-FFF2-40B4-BE49-F238E27FC236}">
                      <a16:creationId xmlns:a16="http://schemas.microsoft.com/office/drawing/2014/main" id="{1E9C5DF7-B4F0-4146-A86D-57E486D2246A}"/>
                    </a:ext>
                  </a:extLst>
                </p:cNvPr>
                <p:cNvPicPr/>
                <p:nvPr/>
              </p:nvPicPr>
              <p:blipFill>
                <a:blip r:embed="rId42"/>
                <a:stretch>
                  <a:fillRect/>
                </a:stretch>
              </p:blipFill>
              <p:spPr>
                <a:xfrm>
                  <a:off x="5144241" y="4221019"/>
                  <a:ext cx="36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Ink 37">
                  <a:extLst>
                    <a:ext uri="{FF2B5EF4-FFF2-40B4-BE49-F238E27FC236}">
                      <a16:creationId xmlns:a16="http://schemas.microsoft.com/office/drawing/2014/main" id="{0102808C-F375-A144-9289-AC5DCA89B65B}"/>
                    </a:ext>
                  </a:extLst>
                </p14:cNvPr>
                <p14:cNvContentPartPr/>
                <p14:nvPr/>
              </p14:nvContentPartPr>
              <p14:xfrm>
                <a:off x="5326041" y="3980899"/>
                <a:ext cx="41760" cy="172440"/>
              </p14:xfrm>
            </p:contentPart>
          </mc:Choice>
          <mc:Fallback xmlns="">
            <p:pic>
              <p:nvPicPr>
                <p:cNvPr id="38" name="Ink 37">
                  <a:extLst>
                    <a:ext uri="{FF2B5EF4-FFF2-40B4-BE49-F238E27FC236}">
                      <a16:creationId xmlns:a16="http://schemas.microsoft.com/office/drawing/2014/main" id="{0102808C-F375-A144-9289-AC5DCA89B65B}"/>
                    </a:ext>
                  </a:extLst>
                </p:cNvPr>
                <p:cNvPicPr/>
                <p:nvPr/>
              </p:nvPicPr>
              <p:blipFill>
                <a:blip r:embed="rId44"/>
                <a:stretch>
                  <a:fillRect/>
                </a:stretch>
              </p:blipFill>
              <p:spPr>
                <a:xfrm>
                  <a:off x="5310561" y="3965779"/>
                  <a:ext cx="72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 name="Ink 38">
                  <a:extLst>
                    <a:ext uri="{FF2B5EF4-FFF2-40B4-BE49-F238E27FC236}">
                      <a16:creationId xmlns:a16="http://schemas.microsoft.com/office/drawing/2014/main" id="{09901840-39DA-D646-BDD3-0C5147809FAC}"/>
                    </a:ext>
                  </a:extLst>
                </p14:cNvPr>
                <p14:cNvContentPartPr/>
                <p14:nvPr/>
              </p14:nvContentPartPr>
              <p14:xfrm>
                <a:off x="5331801" y="4252339"/>
                <a:ext cx="24120" cy="1800"/>
              </p14:xfrm>
            </p:contentPart>
          </mc:Choice>
          <mc:Fallback xmlns="">
            <p:pic>
              <p:nvPicPr>
                <p:cNvPr id="39" name="Ink 38">
                  <a:extLst>
                    <a:ext uri="{FF2B5EF4-FFF2-40B4-BE49-F238E27FC236}">
                      <a16:creationId xmlns:a16="http://schemas.microsoft.com/office/drawing/2014/main" id="{09901840-39DA-D646-BDD3-0C5147809FAC}"/>
                    </a:ext>
                  </a:extLst>
                </p:cNvPr>
                <p:cNvPicPr/>
                <p:nvPr/>
              </p:nvPicPr>
              <p:blipFill>
                <a:blip r:embed="rId46"/>
                <a:stretch>
                  <a:fillRect/>
                </a:stretch>
              </p:blipFill>
              <p:spPr>
                <a:xfrm>
                  <a:off x="5316681" y="4237219"/>
                  <a:ext cx="54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0" name="Ink 39">
                  <a:extLst>
                    <a:ext uri="{FF2B5EF4-FFF2-40B4-BE49-F238E27FC236}">
                      <a16:creationId xmlns:a16="http://schemas.microsoft.com/office/drawing/2014/main" id="{1E751E60-CE12-A240-B302-082A543E5ED4}"/>
                    </a:ext>
                  </a:extLst>
                </p14:cNvPr>
                <p14:cNvContentPartPr/>
                <p14:nvPr/>
              </p14:nvContentPartPr>
              <p14:xfrm>
                <a:off x="5474361" y="4010419"/>
                <a:ext cx="81000" cy="154800"/>
              </p14:xfrm>
            </p:contentPart>
          </mc:Choice>
          <mc:Fallback xmlns="">
            <p:pic>
              <p:nvPicPr>
                <p:cNvPr id="40" name="Ink 39">
                  <a:extLst>
                    <a:ext uri="{FF2B5EF4-FFF2-40B4-BE49-F238E27FC236}">
                      <a16:creationId xmlns:a16="http://schemas.microsoft.com/office/drawing/2014/main" id="{1E751E60-CE12-A240-B302-082A543E5ED4}"/>
                    </a:ext>
                  </a:extLst>
                </p:cNvPr>
                <p:cNvPicPr/>
                <p:nvPr/>
              </p:nvPicPr>
              <p:blipFill>
                <a:blip r:embed="rId48"/>
                <a:stretch>
                  <a:fillRect/>
                </a:stretch>
              </p:blipFill>
              <p:spPr>
                <a:xfrm>
                  <a:off x="5459241" y="3995299"/>
                  <a:ext cx="111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Ink 40">
                  <a:extLst>
                    <a:ext uri="{FF2B5EF4-FFF2-40B4-BE49-F238E27FC236}">
                      <a16:creationId xmlns:a16="http://schemas.microsoft.com/office/drawing/2014/main" id="{AF0E0F4B-6624-F04B-B9EE-DFDC6F08399B}"/>
                    </a:ext>
                  </a:extLst>
                </p14:cNvPr>
                <p14:cNvContentPartPr/>
                <p14:nvPr/>
              </p14:nvContentPartPr>
              <p14:xfrm>
                <a:off x="5510001" y="4242259"/>
                <a:ext cx="18000" cy="3240"/>
              </p14:xfrm>
            </p:contentPart>
          </mc:Choice>
          <mc:Fallback xmlns="">
            <p:pic>
              <p:nvPicPr>
                <p:cNvPr id="41" name="Ink 40">
                  <a:extLst>
                    <a:ext uri="{FF2B5EF4-FFF2-40B4-BE49-F238E27FC236}">
                      <a16:creationId xmlns:a16="http://schemas.microsoft.com/office/drawing/2014/main" id="{AF0E0F4B-6624-F04B-B9EE-DFDC6F08399B}"/>
                    </a:ext>
                  </a:extLst>
                </p:cNvPr>
                <p:cNvPicPr/>
                <p:nvPr/>
              </p:nvPicPr>
              <p:blipFill>
                <a:blip r:embed="rId50"/>
                <a:stretch>
                  <a:fillRect/>
                </a:stretch>
              </p:blipFill>
              <p:spPr>
                <a:xfrm>
                  <a:off x="5494881" y="4227139"/>
                  <a:ext cx="48600" cy="33840"/>
                </a:xfrm>
                <a:prstGeom prst="rect">
                  <a:avLst/>
                </a:prstGeom>
              </p:spPr>
            </p:pic>
          </mc:Fallback>
        </mc:AlternateContent>
      </p:grpSp>
    </p:spTree>
    <p:extLst>
      <p:ext uri="{BB962C8B-B14F-4D97-AF65-F5344CB8AC3E}">
        <p14:creationId xmlns:p14="http://schemas.microsoft.com/office/powerpoint/2010/main" val="157384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011B-68AD-8A4C-986F-213503FE77F8}"/>
              </a:ext>
            </a:extLst>
          </p:cNvPr>
          <p:cNvSpPr>
            <a:spLocks noGrp="1"/>
          </p:cNvSpPr>
          <p:nvPr>
            <p:ph type="title"/>
          </p:nvPr>
        </p:nvSpPr>
        <p:spPr/>
        <p:txBody>
          <a:bodyPr/>
          <a:lstStyle/>
          <a:p>
            <a:r>
              <a:rPr lang="en-US"/>
              <a:t>Koreferenz</a:t>
            </a:r>
          </a:p>
        </p:txBody>
      </p:sp>
      <p:sp>
        <p:nvSpPr>
          <p:cNvPr id="3" name="Content Placeholder 2">
            <a:extLst>
              <a:ext uri="{FF2B5EF4-FFF2-40B4-BE49-F238E27FC236}">
                <a16:creationId xmlns:a16="http://schemas.microsoft.com/office/drawing/2014/main" id="{57C1B5AD-4DFD-0349-9B15-21330EA2CD2A}"/>
              </a:ext>
            </a:extLst>
          </p:cNvPr>
          <p:cNvSpPr>
            <a:spLocks noGrp="1"/>
          </p:cNvSpPr>
          <p:nvPr>
            <p:ph idx="1"/>
          </p:nvPr>
        </p:nvSpPr>
        <p:spPr/>
        <p:txBody>
          <a:bodyPr/>
          <a:lstStyle/>
          <a:p>
            <a:r>
              <a:rPr lang="en-US"/>
              <a:t>Potsdamer Kommentarkorpus: https://korpling.org/annis3/#_c=cGNjMi4x</a:t>
            </a:r>
          </a:p>
        </p:txBody>
      </p:sp>
      <p:pic>
        <p:nvPicPr>
          <p:cNvPr id="4" name="Picture 3">
            <a:extLst>
              <a:ext uri="{FF2B5EF4-FFF2-40B4-BE49-F238E27FC236}">
                <a16:creationId xmlns:a16="http://schemas.microsoft.com/office/drawing/2014/main" id="{C9A68DCB-E3B6-A94B-9321-7971B26318E5}"/>
              </a:ext>
            </a:extLst>
          </p:cNvPr>
          <p:cNvPicPr>
            <a:picLocks noChangeAspect="1"/>
          </p:cNvPicPr>
          <p:nvPr/>
        </p:nvPicPr>
        <p:blipFill>
          <a:blip r:embed="rId2"/>
          <a:stretch>
            <a:fillRect/>
          </a:stretch>
        </p:blipFill>
        <p:spPr>
          <a:xfrm>
            <a:off x="2409093" y="2138141"/>
            <a:ext cx="4514687" cy="2796447"/>
          </a:xfrm>
          <a:prstGeom prst="rect">
            <a:avLst/>
          </a:prstGeom>
        </p:spPr>
      </p:pic>
    </p:spTree>
    <p:extLst>
      <p:ext uri="{BB962C8B-B14F-4D97-AF65-F5344CB8AC3E}">
        <p14:creationId xmlns:p14="http://schemas.microsoft.com/office/powerpoint/2010/main" val="758653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011B-68AD-8A4C-986F-213503FE77F8}"/>
              </a:ext>
            </a:extLst>
          </p:cNvPr>
          <p:cNvSpPr>
            <a:spLocks noGrp="1"/>
          </p:cNvSpPr>
          <p:nvPr>
            <p:ph type="title"/>
          </p:nvPr>
        </p:nvSpPr>
        <p:spPr/>
        <p:txBody>
          <a:bodyPr/>
          <a:lstStyle/>
          <a:p>
            <a:r>
              <a:rPr lang="en-US"/>
              <a:t>Koreferenz</a:t>
            </a:r>
          </a:p>
        </p:txBody>
      </p:sp>
      <p:sp>
        <p:nvSpPr>
          <p:cNvPr id="3" name="Content Placeholder 2">
            <a:extLst>
              <a:ext uri="{FF2B5EF4-FFF2-40B4-BE49-F238E27FC236}">
                <a16:creationId xmlns:a16="http://schemas.microsoft.com/office/drawing/2014/main" id="{57C1B5AD-4DFD-0349-9B15-21330EA2CD2A}"/>
              </a:ext>
            </a:extLst>
          </p:cNvPr>
          <p:cNvSpPr>
            <a:spLocks noGrp="1"/>
          </p:cNvSpPr>
          <p:nvPr>
            <p:ph idx="1"/>
          </p:nvPr>
        </p:nvSpPr>
        <p:spPr/>
        <p:txBody>
          <a:bodyPr/>
          <a:lstStyle/>
          <a:p>
            <a:r>
              <a:rPr lang="en-US"/>
              <a:t>Potsdamer Kommentarkorpus: https://korpling.org/annis3/#_c=cGNjMi4x</a:t>
            </a:r>
          </a:p>
        </p:txBody>
      </p:sp>
      <p:pic>
        <p:nvPicPr>
          <p:cNvPr id="4" name="Picture 3">
            <a:extLst>
              <a:ext uri="{FF2B5EF4-FFF2-40B4-BE49-F238E27FC236}">
                <a16:creationId xmlns:a16="http://schemas.microsoft.com/office/drawing/2014/main" id="{C9A68DCB-E3B6-A94B-9321-7971B26318E5}"/>
              </a:ext>
            </a:extLst>
          </p:cNvPr>
          <p:cNvPicPr>
            <a:picLocks noChangeAspect="1"/>
          </p:cNvPicPr>
          <p:nvPr/>
        </p:nvPicPr>
        <p:blipFill>
          <a:blip r:embed="rId2"/>
          <a:stretch>
            <a:fillRect/>
          </a:stretch>
        </p:blipFill>
        <p:spPr>
          <a:xfrm>
            <a:off x="749072" y="19454"/>
            <a:ext cx="7645855" cy="4735927"/>
          </a:xfrm>
          <a:prstGeom prst="rect">
            <a:avLst/>
          </a:prstGeom>
        </p:spPr>
      </p:pic>
    </p:spTree>
    <p:extLst>
      <p:ext uri="{BB962C8B-B14F-4D97-AF65-F5344CB8AC3E}">
        <p14:creationId xmlns:p14="http://schemas.microsoft.com/office/powerpoint/2010/main" val="354699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0178-AED2-4C4E-BFEF-20CDB0243A44}"/>
              </a:ext>
            </a:extLst>
          </p:cNvPr>
          <p:cNvSpPr>
            <a:spLocks noGrp="1"/>
          </p:cNvSpPr>
          <p:nvPr>
            <p:ph type="title"/>
          </p:nvPr>
        </p:nvSpPr>
        <p:spPr/>
        <p:txBody>
          <a:bodyPr/>
          <a:lstStyle/>
          <a:p>
            <a:r>
              <a:rPr lang="en-DE"/>
              <a:t>Überblick</a:t>
            </a:r>
          </a:p>
        </p:txBody>
      </p:sp>
      <p:sp>
        <p:nvSpPr>
          <p:cNvPr id="3" name="Footer Placeholder 2">
            <a:extLst>
              <a:ext uri="{FF2B5EF4-FFF2-40B4-BE49-F238E27FC236}">
                <a16:creationId xmlns:a16="http://schemas.microsoft.com/office/drawing/2014/main" id="{44980C3F-D112-2342-BE2C-0361A29174B3}"/>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25EFDE19-472E-1A46-B04B-8A6BC1B3C6DD}"/>
              </a:ext>
            </a:extLst>
          </p:cNvPr>
          <p:cNvSpPr>
            <a:spLocks noGrp="1"/>
          </p:cNvSpPr>
          <p:nvPr>
            <p:ph type="sldNum" sz="quarter" idx="12"/>
          </p:nvPr>
        </p:nvSpPr>
        <p:spPr/>
        <p:txBody>
          <a:bodyPr/>
          <a:lstStyle/>
          <a:p>
            <a:fld id="{9D195BCC-3514-4B1B-9C18-24F3D67EC549}" type="slidenum">
              <a:rPr lang="de-DE" smtClean="0"/>
              <a:t>2</a:t>
            </a:fld>
            <a:endParaRPr lang="de-DE" dirty="0"/>
          </a:p>
        </p:txBody>
      </p:sp>
      <p:sp>
        <p:nvSpPr>
          <p:cNvPr id="5" name="Text Placeholder 4">
            <a:extLst>
              <a:ext uri="{FF2B5EF4-FFF2-40B4-BE49-F238E27FC236}">
                <a16:creationId xmlns:a16="http://schemas.microsoft.com/office/drawing/2014/main" id="{E570B987-C264-D440-86E9-D0088F3D8558}"/>
              </a:ext>
            </a:extLst>
          </p:cNvPr>
          <p:cNvSpPr>
            <a:spLocks noGrp="1"/>
          </p:cNvSpPr>
          <p:nvPr>
            <p:ph type="body" sz="quarter" idx="13"/>
          </p:nvPr>
        </p:nvSpPr>
        <p:spPr/>
        <p:txBody>
          <a:bodyPr/>
          <a:lstStyle/>
          <a:p>
            <a:r>
              <a:rPr lang="en-DE"/>
              <a:t>Mal wieder: Referenz</a:t>
            </a:r>
          </a:p>
          <a:p>
            <a:endParaRPr lang="en-DE"/>
          </a:p>
          <a:p>
            <a:r>
              <a:rPr lang="en-DE"/>
              <a:t>Deixis</a:t>
            </a:r>
          </a:p>
          <a:p>
            <a:endParaRPr lang="en-DE"/>
          </a:p>
          <a:p>
            <a:r>
              <a:rPr lang="en-DE"/>
              <a:t>Anapher</a:t>
            </a:r>
          </a:p>
          <a:p>
            <a:endParaRPr lang="en-DE"/>
          </a:p>
          <a:p>
            <a:endParaRPr lang="en-DE"/>
          </a:p>
        </p:txBody>
      </p:sp>
    </p:spTree>
    <p:extLst>
      <p:ext uri="{BB962C8B-B14F-4D97-AF65-F5344CB8AC3E}">
        <p14:creationId xmlns:p14="http://schemas.microsoft.com/office/powerpoint/2010/main" val="2826045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03DD-9903-1E47-A826-8884815BA23C}"/>
              </a:ext>
            </a:extLst>
          </p:cNvPr>
          <p:cNvSpPr>
            <a:spLocks noGrp="1"/>
          </p:cNvSpPr>
          <p:nvPr>
            <p:ph type="title"/>
          </p:nvPr>
        </p:nvSpPr>
        <p:spPr/>
        <p:txBody>
          <a:bodyPr/>
          <a:lstStyle/>
          <a:p>
            <a:r>
              <a:rPr lang="en-DE"/>
              <a:t>Deixis</a:t>
            </a:r>
          </a:p>
        </p:txBody>
      </p:sp>
      <p:sp>
        <p:nvSpPr>
          <p:cNvPr id="3" name="Footer Placeholder 2">
            <a:extLst>
              <a:ext uri="{FF2B5EF4-FFF2-40B4-BE49-F238E27FC236}">
                <a16:creationId xmlns:a16="http://schemas.microsoft.com/office/drawing/2014/main" id="{B73886CA-2D4D-FF46-B9F0-B17B744B961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F5B84BC7-75BC-574C-9EF7-B1EAA5B24C3B}"/>
              </a:ext>
            </a:extLst>
          </p:cNvPr>
          <p:cNvSpPr>
            <a:spLocks noGrp="1"/>
          </p:cNvSpPr>
          <p:nvPr>
            <p:ph type="sldNum" sz="quarter" idx="12"/>
          </p:nvPr>
        </p:nvSpPr>
        <p:spPr/>
        <p:txBody>
          <a:bodyPr/>
          <a:lstStyle/>
          <a:p>
            <a:fld id="{9D195BCC-3514-4B1B-9C18-24F3D67EC549}" type="slidenum">
              <a:rPr lang="de-DE" smtClean="0"/>
              <a:t>20</a:t>
            </a:fld>
            <a:endParaRPr lang="de-DE"/>
          </a:p>
        </p:txBody>
      </p:sp>
      <p:sp>
        <p:nvSpPr>
          <p:cNvPr id="5" name="Text Placeholder 4">
            <a:extLst>
              <a:ext uri="{FF2B5EF4-FFF2-40B4-BE49-F238E27FC236}">
                <a16:creationId xmlns:a16="http://schemas.microsoft.com/office/drawing/2014/main" id="{1758DC77-180E-5348-9A87-D51E0FAE92B8}"/>
              </a:ext>
            </a:extLst>
          </p:cNvPr>
          <p:cNvSpPr>
            <a:spLocks noGrp="1"/>
          </p:cNvSpPr>
          <p:nvPr>
            <p:ph type="body" sz="quarter" idx="14"/>
          </p:nvPr>
        </p:nvSpPr>
        <p:spPr>
          <a:xfrm>
            <a:off x="521550" y="1545752"/>
            <a:ext cx="6066674" cy="3311525"/>
          </a:xfrm>
        </p:spPr>
        <p:txBody>
          <a:bodyPr/>
          <a:lstStyle/>
          <a:p>
            <a:r>
              <a:rPr lang="de-DE"/>
              <a:t>von gr. </a:t>
            </a:r>
            <a:r>
              <a:rPr lang="de-DE" i="0">
                <a:effectLst/>
              </a:rPr>
              <a:t>δείκνυμι 'zeigen'</a:t>
            </a:r>
          </a:p>
          <a:p>
            <a:r>
              <a:rPr lang="de-DE"/>
              <a:t>"Referenz durch Bezug auf Aspekte der Äußerungssituation" (Meibauer et al. 2015)</a:t>
            </a:r>
          </a:p>
          <a:p>
            <a:r>
              <a:rPr lang="de-DE"/>
              <a:t>deiktische Ausdrücke zeigen "wie Wegweiser aus der Sprache heraus auf ihre Referenten" (Auer 2013: 13)</a:t>
            </a:r>
          </a:p>
          <a:p>
            <a:r>
              <a:rPr lang="de-DE" i="0">
                <a:effectLst/>
              </a:rPr>
              <a:t>Fast jeder referierende Ausdruck kann deiktisch gebraucht werden (Levinson 2006: 101):</a:t>
            </a:r>
          </a:p>
          <a:p>
            <a:endParaRPr lang="de-DE" sz="1200"/>
          </a:p>
          <a:p>
            <a:pPr marL="0" indent="0" algn="ctr">
              <a:buNone/>
            </a:pPr>
            <a:r>
              <a:rPr lang="de-DE" b="1" i="1">
                <a:effectLst/>
              </a:rPr>
              <a:t>Ich</a:t>
            </a:r>
            <a:r>
              <a:rPr lang="de-DE" i="1">
                <a:effectLst/>
              </a:rPr>
              <a:t> hätte gern </a:t>
            </a:r>
            <a:r>
              <a:rPr lang="de-DE" b="1" i="1">
                <a:effectLst/>
              </a:rPr>
              <a:t>diesen Donut da</a:t>
            </a:r>
            <a:r>
              <a:rPr lang="de-DE" i="1">
                <a:effectLst/>
              </a:rPr>
              <a:t>.</a:t>
            </a:r>
          </a:p>
          <a:p>
            <a:endParaRPr lang="de-DE"/>
          </a:p>
        </p:txBody>
      </p:sp>
      <p:sp>
        <p:nvSpPr>
          <p:cNvPr id="6" name="Text Placeholder 5">
            <a:extLst>
              <a:ext uri="{FF2B5EF4-FFF2-40B4-BE49-F238E27FC236}">
                <a16:creationId xmlns:a16="http://schemas.microsoft.com/office/drawing/2014/main" id="{986B057F-A3D8-E24D-97C3-7522CF38251D}"/>
              </a:ext>
            </a:extLst>
          </p:cNvPr>
          <p:cNvSpPr>
            <a:spLocks noGrp="1"/>
          </p:cNvSpPr>
          <p:nvPr>
            <p:ph type="body" sz="quarter" idx="15"/>
          </p:nvPr>
        </p:nvSpPr>
        <p:spPr/>
        <p:txBody>
          <a:bodyPr/>
          <a:lstStyle/>
          <a:p>
            <a:endParaRPr lang="en-DE"/>
          </a:p>
        </p:txBody>
      </p:sp>
      <p:pic>
        <p:nvPicPr>
          <p:cNvPr id="8194" name="Picture 2" descr="Place-Name Sign, Board, Now, Later, Embarrassed">
            <a:extLst>
              <a:ext uri="{FF2B5EF4-FFF2-40B4-BE49-F238E27FC236}">
                <a16:creationId xmlns:a16="http://schemas.microsoft.com/office/drawing/2014/main" id="{20A93823-0078-2E4D-ABD7-BC63A6B80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367" y="1557160"/>
            <a:ext cx="1921593" cy="144130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and, Fingers, Body, Thumb, Indication, Index">
            <a:extLst>
              <a:ext uri="{FF2B5EF4-FFF2-40B4-BE49-F238E27FC236}">
                <a16:creationId xmlns:a16="http://schemas.microsoft.com/office/drawing/2014/main" id="{6A06AAC1-5A67-4B41-91EF-4FD367AFA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0254">
            <a:off x="6295585" y="3625253"/>
            <a:ext cx="1378595" cy="71371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Bud, Packages, The Cake, Cakes, Pastry Shop, Sweets">
            <a:extLst>
              <a:ext uri="{FF2B5EF4-FFF2-40B4-BE49-F238E27FC236}">
                <a16:creationId xmlns:a16="http://schemas.microsoft.com/office/drawing/2014/main" id="{6C953552-0B53-CF46-B31F-402C62D8C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2904" y="3421437"/>
            <a:ext cx="988961" cy="150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487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99068-09DE-7846-BB84-2CA625747454}"/>
              </a:ext>
            </a:extLst>
          </p:cNvPr>
          <p:cNvSpPr>
            <a:spLocks noGrp="1"/>
          </p:cNvSpPr>
          <p:nvPr>
            <p:ph type="title"/>
          </p:nvPr>
        </p:nvSpPr>
        <p:spPr/>
        <p:txBody>
          <a:bodyPr/>
          <a:lstStyle/>
          <a:p>
            <a:r>
              <a:rPr lang="en-DE"/>
              <a:t>Deixis</a:t>
            </a:r>
          </a:p>
        </p:txBody>
      </p:sp>
      <p:sp>
        <p:nvSpPr>
          <p:cNvPr id="3" name="Footer Placeholder 2">
            <a:extLst>
              <a:ext uri="{FF2B5EF4-FFF2-40B4-BE49-F238E27FC236}">
                <a16:creationId xmlns:a16="http://schemas.microsoft.com/office/drawing/2014/main" id="{0546D5B4-BFA4-1147-8F85-2D44F3854780}"/>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A58D18C8-7567-C449-B6AE-DC27EA09FFBA}"/>
              </a:ext>
            </a:extLst>
          </p:cNvPr>
          <p:cNvSpPr>
            <a:spLocks noGrp="1"/>
          </p:cNvSpPr>
          <p:nvPr>
            <p:ph type="sldNum" sz="quarter" idx="12"/>
          </p:nvPr>
        </p:nvSpPr>
        <p:spPr/>
        <p:txBody>
          <a:bodyPr/>
          <a:lstStyle/>
          <a:p>
            <a:fld id="{9D195BCC-3514-4B1B-9C18-24F3D67EC549}" type="slidenum">
              <a:rPr lang="de-DE" smtClean="0"/>
              <a:t>21</a:t>
            </a:fld>
            <a:endParaRPr lang="de-DE"/>
          </a:p>
        </p:txBody>
      </p:sp>
      <p:sp>
        <p:nvSpPr>
          <p:cNvPr id="5" name="Text Placeholder 4">
            <a:extLst>
              <a:ext uri="{FF2B5EF4-FFF2-40B4-BE49-F238E27FC236}">
                <a16:creationId xmlns:a16="http://schemas.microsoft.com/office/drawing/2014/main" id="{3B505E51-D9D0-1047-921B-300CD0F8E503}"/>
              </a:ext>
            </a:extLst>
          </p:cNvPr>
          <p:cNvSpPr>
            <a:spLocks noGrp="1"/>
          </p:cNvSpPr>
          <p:nvPr>
            <p:ph type="body" sz="quarter" idx="14"/>
          </p:nvPr>
        </p:nvSpPr>
        <p:spPr/>
        <p:txBody>
          <a:bodyPr/>
          <a:lstStyle/>
          <a:p>
            <a:r>
              <a:rPr lang="en-US"/>
              <a:t>Deixis und </a:t>
            </a:r>
            <a:r>
              <a:rPr lang="en-US" b="1"/>
              <a:t>Indexikalität</a:t>
            </a:r>
            <a:r>
              <a:rPr lang="en-US"/>
              <a:t> bezeichnen ähnliche Konzepte (gehören allerdings zu unterschiedlichen philosophischen Traditionen, vgl. Levinson 2006)</a:t>
            </a:r>
          </a:p>
          <a:p>
            <a:r>
              <a:rPr lang="en-DE"/>
              <a:t>"</a:t>
            </a:r>
            <a:r>
              <a:rPr lang="en-GB"/>
              <a:t>To use Peirce’s terminology, we have an intersection of the indexical plane into the symbolic one</a:t>
            </a:r>
            <a:r>
              <a:rPr lang="en-DE"/>
              <a:t>" (Levinson 2006: 99)</a:t>
            </a:r>
          </a:p>
          <a:p>
            <a:endParaRPr lang="en-DE"/>
          </a:p>
        </p:txBody>
      </p:sp>
      <p:sp>
        <p:nvSpPr>
          <p:cNvPr id="6" name="Text Placeholder 5">
            <a:extLst>
              <a:ext uri="{FF2B5EF4-FFF2-40B4-BE49-F238E27FC236}">
                <a16:creationId xmlns:a16="http://schemas.microsoft.com/office/drawing/2014/main" id="{E53C0682-A543-3440-B5AF-BD5FB6CC0EEE}"/>
              </a:ext>
            </a:extLst>
          </p:cNvPr>
          <p:cNvSpPr>
            <a:spLocks noGrp="1"/>
          </p:cNvSpPr>
          <p:nvPr>
            <p:ph type="body" sz="quarter" idx="15"/>
          </p:nvPr>
        </p:nvSpPr>
        <p:spPr/>
        <p:txBody>
          <a:bodyPr/>
          <a:lstStyle/>
          <a:p>
            <a:r>
              <a:rPr lang="en-DE"/>
              <a:t>Deixis und Indexikalität</a:t>
            </a:r>
          </a:p>
        </p:txBody>
      </p:sp>
      <p:pic>
        <p:nvPicPr>
          <p:cNvPr id="7" name="Image" descr="Image">
            <a:extLst>
              <a:ext uri="{FF2B5EF4-FFF2-40B4-BE49-F238E27FC236}">
                <a16:creationId xmlns:a16="http://schemas.microsoft.com/office/drawing/2014/main" id="{3BD57C43-0D9C-1D48-A789-07060A850BCB}"/>
              </a:ext>
            </a:extLst>
          </p:cNvPr>
          <p:cNvPicPr>
            <a:picLocks noChangeAspect="1"/>
          </p:cNvPicPr>
          <p:nvPr/>
        </p:nvPicPr>
        <p:blipFill>
          <a:blip r:embed="rId2"/>
          <a:stretch>
            <a:fillRect/>
          </a:stretch>
        </p:blipFill>
        <p:spPr>
          <a:xfrm>
            <a:off x="4151259" y="3676949"/>
            <a:ext cx="797036" cy="1202232"/>
          </a:xfrm>
          <a:prstGeom prst="rect">
            <a:avLst/>
          </a:prstGeom>
          <a:ln w="12700">
            <a:miter lim="400000"/>
          </a:ln>
        </p:spPr>
      </p:pic>
      <p:pic>
        <p:nvPicPr>
          <p:cNvPr id="8" name="Image" descr="Image">
            <a:extLst>
              <a:ext uri="{FF2B5EF4-FFF2-40B4-BE49-F238E27FC236}">
                <a16:creationId xmlns:a16="http://schemas.microsoft.com/office/drawing/2014/main" id="{3473D223-922D-7241-A1EE-9149BE6A1EE8}"/>
              </a:ext>
            </a:extLst>
          </p:cNvPr>
          <p:cNvPicPr>
            <a:picLocks noChangeAspect="1"/>
          </p:cNvPicPr>
          <p:nvPr/>
        </p:nvPicPr>
        <p:blipFill>
          <a:blip r:embed="rId3"/>
          <a:stretch>
            <a:fillRect/>
          </a:stretch>
        </p:blipFill>
        <p:spPr>
          <a:xfrm>
            <a:off x="2201128" y="3676949"/>
            <a:ext cx="1266207" cy="1067452"/>
          </a:xfrm>
          <a:prstGeom prst="rect">
            <a:avLst/>
          </a:prstGeom>
          <a:ln w="12700">
            <a:miter lim="400000"/>
          </a:ln>
        </p:spPr>
      </p:pic>
      <p:sp>
        <p:nvSpPr>
          <p:cNvPr id="9" name="[baʊ̯m]">
            <a:extLst>
              <a:ext uri="{FF2B5EF4-FFF2-40B4-BE49-F238E27FC236}">
                <a16:creationId xmlns:a16="http://schemas.microsoft.com/office/drawing/2014/main" id="{17D70F04-CD16-B34A-884F-73ABFF2F191F}"/>
              </a:ext>
            </a:extLst>
          </p:cNvPr>
          <p:cNvSpPr txBox="1"/>
          <p:nvPr/>
        </p:nvSpPr>
        <p:spPr>
          <a:xfrm>
            <a:off x="5632220" y="3918766"/>
            <a:ext cx="1277824" cy="583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defTabSz="457200">
              <a:lnSpc>
                <a:spcPts val="3600"/>
              </a:lnSpc>
              <a:defRPr sz="1900">
                <a:latin typeface="Times Roman"/>
                <a:ea typeface="Times Roman"/>
                <a:cs typeface="Times Roman"/>
                <a:sym typeface="Times Roman"/>
              </a:defRPr>
            </a:lvl1pPr>
          </a:lstStyle>
          <a:p>
            <a:r>
              <a:t>[baʊ̯m]</a:t>
            </a:r>
          </a:p>
        </p:txBody>
      </p:sp>
      <p:sp>
        <p:nvSpPr>
          <p:cNvPr id="10" name="TextBox 9">
            <a:extLst>
              <a:ext uri="{FF2B5EF4-FFF2-40B4-BE49-F238E27FC236}">
                <a16:creationId xmlns:a16="http://schemas.microsoft.com/office/drawing/2014/main" id="{CC4F25A3-70A6-4F4C-80D8-FD0961B66DC6}"/>
              </a:ext>
            </a:extLst>
          </p:cNvPr>
          <p:cNvSpPr txBox="1"/>
          <p:nvPr/>
        </p:nvSpPr>
        <p:spPr>
          <a:xfrm>
            <a:off x="2478204" y="3210280"/>
            <a:ext cx="712054" cy="400110"/>
          </a:xfrm>
          <a:prstGeom prst="rect">
            <a:avLst/>
          </a:prstGeom>
          <a:noFill/>
        </p:spPr>
        <p:txBody>
          <a:bodyPr wrap="none" rtlCol="0">
            <a:spAutoFit/>
          </a:bodyPr>
          <a:lstStyle/>
          <a:p>
            <a:pPr algn="l"/>
            <a:r>
              <a:rPr lang="en-DE" sz="2000" b="1" dirty="0" err="1"/>
              <a:t>Icon</a:t>
            </a:r>
          </a:p>
        </p:txBody>
      </p:sp>
      <p:sp>
        <p:nvSpPr>
          <p:cNvPr id="11" name="TextBox 10">
            <a:extLst>
              <a:ext uri="{FF2B5EF4-FFF2-40B4-BE49-F238E27FC236}">
                <a16:creationId xmlns:a16="http://schemas.microsoft.com/office/drawing/2014/main" id="{0260E3A5-23BD-0746-9E04-12FFD4A9229F}"/>
              </a:ext>
            </a:extLst>
          </p:cNvPr>
          <p:cNvSpPr txBox="1"/>
          <p:nvPr/>
        </p:nvSpPr>
        <p:spPr>
          <a:xfrm>
            <a:off x="4122416" y="3210280"/>
            <a:ext cx="854721" cy="400110"/>
          </a:xfrm>
          <a:prstGeom prst="rect">
            <a:avLst/>
          </a:prstGeom>
          <a:noFill/>
        </p:spPr>
        <p:txBody>
          <a:bodyPr wrap="none" rtlCol="0">
            <a:spAutoFit/>
          </a:bodyPr>
          <a:lstStyle/>
          <a:p>
            <a:pPr algn="l"/>
            <a:r>
              <a:rPr lang="en-DE" sz="2000" b="1" dirty="0" err="1"/>
              <a:t>Index</a:t>
            </a:r>
          </a:p>
        </p:txBody>
      </p:sp>
      <p:sp>
        <p:nvSpPr>
          <p:cNvPr id="12" name="TextBox 11">
            <a:extLst>
              <a:ext uri="{FF2B5EF4-FFF2-40B4-BE49-F238E27FC236}">
                <a16:creationId xmlns:a16="http://schemas.microsoft.com/office/drawing/2014/main" id="{BA580763-4162-664B-9F9D-924FC0F60365}"/>
              </a:ext>
            </a:extLst>
          </p:cNvPr>
          <p:cNvSpPr txBox="1"/>
          <p:nvPr/>
        </p:nvSpPr>
        <p:spPr>
          <a:xfrm>
            <a:off x="5436096" y="3211394"/>
            <a:ext cx="1111202" cy="400110"/>
          </a:xfrm>
          <a:prstGeom prst="rect">
            <a:avLst/>
          </a:prstGeom>
          <a:noFill/>
        </p:spPr>
        <p:txBody>
          <a:bodyPr wrap="none" rtlCol="0">
            <a:spAutoFit/>
          </a:bodyPr>
          <a:lstStyle/>
          <a:p>
            <a:pPr algn="l"/>
            <a:r>
              <a:rPr lang="en-DE" sz="2000" b="1" dirty="0" err="1"/>
              <a:t>Symbol</a:t>
            </a:r>
          </a:p>
        </p:txBody>
      </p:sp>
    </p:spTree>
    <p:extLst>
      <p:ext uri="{BB962C8B-B14F-4D97-AF65-F5344CB8AC3E}">
        <p14:creationId xmlns:p14="http://schemas.microsoft.com/office/powerpoint/2010/main" val="313302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99068-09DE-7846-BB84-2CA625747454}"/>
              </a:ext>
            </a:extLst>
          </p:cNvPr>
          <p:cNvSpPr>
            <a:spLocks noGrp="1"/>
          </p:cNvSpPr>
          <p:nvPr>
            <p:ph type="title"/>
          </p:nvPr>
        </p:nvSpPr>
        <p:spPr/>
        <p:txBody>
          <a:bodyPr/>
          <a:lstStyle/>
          <a:p>
            <a:r>
              <a:rPr lang="en-DE"/>
              <a:t>Deixis</a:t>
            </a:r>
          </a:p>
        </p:txBody>
      </p:sp>
      <p:sp>
        <p:nvSpPr>
          <p:cNvPr id="3" name="Footer Placeholder 2">
            <a:extLst>
              <a:ext uri="{FF2B5EF4-FFF2-40B4-BE49-F238E27FC236}">
                <a16:creationId xmlns:a16="http://schemas.microsoft.com/office/drawing/2014/main" id="{0546D5B4-BFA4-1147-8F85-2D44F3854780}"/>
              </a:ext>
            </a:extLst>
          </p:cNvPr>
          <p:cNvSpPr>
            <a:spLocks noGrp="1"/>
          </p:cNvSpPr>
          <p:nvPr>
            <p:ph type="ftr" sz="quarter" idx="11"/>
          </p:nvPr>
        </p:nvSpPr>
        <p:spPr/>
        <p:txBody>
          <a:bodyPr/>
          <a:lstStyle/>
          <a:p>
            <a:r>
              <a:rPr lang="de-DE"/>
              <a:t>(vgl. Levinson 2006)</a:t>
            </a:r>
          </a:p>
        </p:txBody>
      </p:sp>
      <p:sp>
        <p:nvSpPr>
          <p:cNvPr id="4" name="Slide Number Placeholder 3">
            <a:extLst>
              <a:ext uri="{FF2B5EF4-FFF2-40B4-BE49-F238E27FC236}">
                <a16:creationId xmlns:a16="http://schemas.microsoft.com/office/drawing/2014/main" id="{A58D18C8-7567-C449-B6AE-DC27EA09FFBA}"/>
              </a:ext>
            </a:extLst>
          </p:cNvPr>
          <p:cNvSpPr>
            <a:spLocks noGrp="1"/>
          </p:cNvSpPr>
          <p:nvPr>
            <p:ph type="sldNum" sz="quarter" idx="12"/>
          </p:nvPr>
        </p:nvSpPr>
        <p:spPr/>
        <p:txBody>
          <a:bodyPr/>
          <a:lstStyle/>
          <a:p>
            <a:fld id="{9D195BCC-3514-4B1B-9C18-24F3D67EC549}" type="slidenum">
              <a:rPr lang="de-DE" smtClean="0"/>
              <a:t>22</a:t>
            </a:fld>
            <a:endParaRPr lang="de-DE"/>
          </a:p>
        </p:txBody>
      </p:sp>
      <p:sp>
        <p:nvSpPr>
          <p:cNvPr id="5" name="Text Placeholder 4">
            <a:extLst>
              <a:ext uri="{FF2B5EF4-FFF2-40B4-BE49-F238E27FC236}">
                <a16:creationId xmlns:a16="http://schemas.microsoft.com/office/drawing/2014/main" id="{3B505E51-D9D0-1047-921B-300CD0F8E503}"/>
              </a:ext>
            </a:extLst>
          </p:cNvPr>
          <p:cNvSpPr>
            <a:spLocks noGrp="1"/>
          </p:cNvSpPr>
          <p:nvPr>
            <p:ph type="body" sz="quarter" idx="14"/>
          </p:nvPr>
        </p:nvSpPr>
        <p:spPr/>
        <p:txBody>
          <a:bodyPr/>
          <a:lstStyle/>
          <a:p>
            <a:r>
              <a:rPr lang="de-DE"/>
              <a:t>Deiktische Ausdrücke sind </a:t>
            </a:r>
            <a:r>
              <a:rPr lang="de-DE" b="1"/>
              <a:t>symbolisch</a:t>
            </a:r>
            <a:r>
              <a:rPr lang="de-DE"/>
              <a:t>, weil die Beziehung zwischen Form und Bedeutung arbiträr ist</a:t>
            </a:r>
          </a:p>
          <a:p>
            <a:r>
              <a:rPr lang="de-DE"/>
              <a:t>Deiktische Ausdrücke sind in einem gewissen Sinn </a:t>
            </a:r>
            <a:r>
              <a:rPr lang="de-DE" b="1"/>
              <a:t>indexikalisch</a:t>
            </a:r>
            <a:r>
              <a:rPr lang="de-DE"/>
              <a:t>, insofern sie auf eine spezifische Entität im </a:t>
            </a:r>
            <a:r>
              <a:rPr lang="de-DE" i="1"/>
              <a:t>common ground </a:t>
            </a:r>
            <a:r>
              <a:rPr lang="de-DE"/>
              <a:t>verweisen</a:t>
            </a:r>
            <a:endParaRPr lang="en-DE"/>
          </a:p>
          <a:p>
            <a:endParaRPr lang="en-DE"/>
          </a:p>
        </p:txBody>
      </p:sp>
      <p:sp>
        <p:nvSpPr>
          <p:cNvPr id="6" name="Text Placeholder 5">
            <a:extLst>
              <a:ext uri="{FF2B5EF4-FFF2-40B4-BE49-F238E27FC236}">
                <a16:creationId xmlns:a16="http://schemas.microsoft.com/office/drawing/2014/main" id="{E53C0682-A543-3440-B5AF-BD5FB6CC0EEE}"/>
              </a:ext>
            </a:extLst>
          </p:cNvPr>
          <p:cNvSpPr>
            <a:spLocks noGrp="1"/>
          </p:cNvSpPr>
          <p:nvPr>
            <p:ph type="body" sz="quarter" idx="15"/>
          </p:nvPr>
        </p:nvSpPr>
        <p:spPr/>
        <p:txBody>
          <a:bodyPr/>
          <a:lstStyle/>
          <a:p>
            <a:r>
              <a:rPr lang="en-DE"/>
              <a:t>Deixis und Indexikalität</a:t>
            </a:r>
          </a:p>
        </p:txBody>
      </p:sp>
      <p:pic>
        <p:nvPicPr>
          <p:cNvPr id="9218" name="Picture 2" descr="Linked, Connected, Network, Team, Teamwork, Black, Men">
            <a:extLst>
              <a:ext uri="{FF2B5EF4-FFF2-40B4-BE49-F238E27FC236}">
                <a16:creationId xmlns:a16="http://schemas.microsoft.com/office/drawing/2014/main" id="{507F45B3-7F3E-6244-9CAE-B5A6078BC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910" y="3000612"/>
            <a:ext cx="2420888" cy="18183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B2A8A6C-CCE4-7F4A-BB93-465039FF5300}"/>
              </a:ext>
            </a:extLst>
          </p:cNvPr>
          <p:cNvSpPr txBox="1"/>
          <p:nvPr/>
        </p:nvSpPr>
        <p:spPr>
          <a:xfrm>
            <a:off x="7501713" y="4476336"/>
            <a:ext cx="513282" cy="400110"/>
          </a:xfrm>
          <a:prstGeom prst="rect">
            <a:avLst/>
          </a:prstGeom>
          <a:noFill/>
        </p:spPr>
        <p:txBody>
          <a:bodyPr wrap="none" rtlCol="0">
            <a:spAutoFit/>
          </a:bodyPr>
          <a:lstStyle/>
          <a:p>
            <a:pPr algn="l"/>
            <a:r>
              <a:rPr lang="en-DE" sz="2000" dirty="0" err="1">
                <a:solidFill>
                  <a:srgbClr val="FF0000"/>
                </a:solidFill>
              </a:rPr>
              <a:t>ich</a:t>
            </a:r>
          </a:p>
        </p:txBody>
      </p:sp>
      <p:pic>
        <p:nvPicPr>
          <p:cNvPr id="9220" name="Picture 4" descr="Silhouette, Traveller, Finger, Hiker, Isolated">
            <a:extLst>
              <a:ext uri="{FF2B5EF4-FFF2-40B4-BE49-F238E27FC236}">
                <a16:creationId xmlns:a16="http://schemas.microsoft.com/office/drawing/2014/main" id="{21F671CC-3797-F747-801A-50EFF9EF15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9434"/>
          <a:stretch/>
        </p:blipFill>
        <p:spPr bwMode="auto">
          <a:xfrm>
            <a:off x="1379603" y="2780703"/>
            <a:ext cx="2616333" cy="217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897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D57E-708D-B845-B1AE-D9EB0187AE79}"/>
              </a:ext>
            </a:extLst>
          </p:cNvPr>
          <p:cNvSpPr>
            <a:spLocks noGrp="1"/>
          </p:cNvSpPr>
          <p:nvPr>
            <p:ph type="title"/>
          </p:nvPr>
        </p:nvSpPr>
        <p:spPr/>
        <p:txBody>
          <a:bodyPr/>
          <a:lstStyle/>
          <a:p>
            <a:r>
              <a:rPr lang="en-US"/>
              <a:t>Deixis</a:t>
            </a:r>
          </a:p>
        </p:txBody>
      </p:sp>
      <p:sp>
        <p:nvSpPr>
          <p:cNvPr id="3" name="Content Placeholder 2">
            <a:extLst>
              <a:ext uri="{FF2B5EF4-FFF2-40B4-BE49-F238E27FC236}">
                <a16:creationId xmlns:a16="http://schemas.microsoft.com/office/drawing/2014/main" id="{7BA45339-7D9D-4145-90F6-4A13F276DB6B}"/>
              </a:ext>
            </a:extLst>
          </p:cNvPr>
          <p:cNvSpPr>
            <a:spLocks noGrp="1"/>
          </p:cNvSpPr>
          <p:nvPr>
            <p:ph idx="1"/>
          </p:nvPr>
        </p:nvSpPr>
        <p:spPr/>
        <p:txBody>
          <a:bodyPr/>
          <a:lstStyle/>
          <a:p>
            <a:pPr marL="0" indent="0" algn="ctr">
              <a:buNone/>
            </a:pPr>
            <a:r>
              <a:rPr lang="en-GB" sz="2000"/>
              <a:t>"Despite this theoretical importance, deixis is one of the most empirically understudied core areas of pragmatics; we are far from understanding its boundaries and have no adequate cross-linguistic typology of deictic expression." (Levinson 2006: 97)</a:t>
            </a:r>
          </a:p>
        </p:txBody>
      </p:sp>
    </p:spTree>
    <p:extLst>
      <p:ext uri="{BB962C8B-B14F-4D97-AF65-F5344CB8AC3E}">
        <p14:creationId xmlns:p14="http://schemas.microsoft.com/office/powerpoint/2010/main" val="320564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5C67-2E9F-734B-98B9-39FCF7D1CC32}"/>
              </a:ext>
            </a:extLst>
          </p:cNvPr>
          <p:cNvSpPr>
            <a:spLocks noGrp="1"/>
          </p:cNvSpPr>
          <p:nvPr>
            <p:ph type="title"/>
          </p:nvPr>
        </p:nvSpPr>
        <p:spPr/>
        <p:txBody>
          <a:bodyPr/>
          <a:lstStyle/>
          <a:p>
            <a:r>
              <a:rPr lang="en-US"/>
              <a:t>Deixis</a:t>
            </a:r>
          </a:p>
        </p:txBody>
      </p:sp>
      <p:sp>
        <p:nvSpPr>
          <p:cNvPr id="3" name="Content Placeholder 2">
            <a:extLst>
              <a:ext uri="{FF2B5EF4-FFF2-40B4-BE49-F238E27FC236}">
                <a16:creationId xmlns:a16="http://schemas.microsoft.com/office/drawing/2014/main" id="{694AB418-CBA6-4743-AEAA-0E81DAE18527}"/>
              </a:ext>
            </a:extLst>
          </p:cNvPr>
          <p:cNvSpPr>
            <a:spLocks noGrp="1"/>
          </p:cNvSpPr>
          <p:nvPr>
            <p:ph idx="1"/>
          </p:nvPr>
        </p:nvSpPr>
        <p:spPr>
          <a:xfrm>
            <a:off x="508462" y="1211290"/>
            <a:ext cx="4338482" cy="3423465"/>
          </a:xfrm>
        </p:spPr>
        <p:txBody>
          <a:bodyPr>
            <a:noAutofit/>
          </a:bodyPr>
          <a:lstStyle/>
          <a:p>
            <a:r>
              <a:rPr lang="en-US" sz="2000" b="1"/>
              <a:t>Personaldeixis: </a:t>
            </a:r>
            <a:r>
              <a:rPr lang="en-US" sz="2000"/>
              <a:t>betrifft Identität der Gesprächspartner, z.B. </a:t>
            </a:r>
            <a:r>
              <a:rPr lang="en-US" sz="2000" i="1"/>
              <a:t>ich, wir</a:t>
            </a:r>
            <a:endParaRPr lang="en-US" sz="2000"/>
          </a:p>
          <a:p>
            <a:pPr lvl="1"/>
            <a:r>
              <a:rPr lang="en-US" sz="1800"/>
              <a:t>kontextabhängig: </a:t>
            </a:r>
            <a:r>
              <a:rPr lang="en-US" sz="1800" i="1"/>
              <a:t>Heute sind wir im Pragmatikkurs </a:t>
            </a:r>
            <a:r>
              <a:rPr lang="en-US" sz="1800"/>
              <a:t>vs. </a:t>
            </a:r>
            <a:r>
              <a:rPr lang="en-US" sz="1800" i="1"/>
              <a:t>Gestern haben wir alte Klausuren durch den Reißwolf gejagt</a:t>
            </a:r>
            <a:endParaRPr lang="en-US" sz="1800"/>
          </a:p>
          <a:p>
            <a:r>
              <a:rPr lang="en-US" sz="2000" b="1"/>
              <a:t>Temporaldeixis: </a:t>
            </a:r>
            <a:r>
              <a:rPr lang="en-US" sz="2000"/>
              <a:t>betrifft zeitliche Orientierung (z.B. Temporaladverbien wie </a:t>
            </a:r>
            <a:r>
              <a:rPr lang="en-US" sz="2000" i="1"/>
              <a:t>gestern, heute, morgen</a:t>
            </a:r>
            <a:r>
              <a:rPr lang="en-US" sz="2000"/>
              <a:t>)</a:t>
            </a:r>
          </a:p>
          <a:p>
            <a:r>
              <a:rPr lang="en-US" sz="2000" b="1"/>
              <a:t>Lokaldeixis: </a:t>
            </a:r>
            <a:r>
              <a:rPr lang="en-US" sz="2000"/>
              <a:t>betrifft räumliche Orientierung, z.B. </a:t>
            </a:r>
            <a:r>
              <a:rPr lang="en-US" sz="2000" i="1"/>
              <a:t>hier, dort</a:t>
            </a:r>
          </a:p>
          <a:p>
            <a:endParaRPr lang="en-US" sz="2000" b="1"/>
          </a:p>
        </p:txBody>
      </p:sp>
      <p:sp>
        <p:nvSpPr>
          <p:cNvPr id="4" name="TextBox 3">
            <a:extLst>
              <a:ext uri="{FF2B5EF4-FFF2-40B4-BE49-F238E27FC236}">
                <a16:creationId xmlns:a16="http://schemas.microsoft.com/office/drawing/2014/main" id="{9B0CA705-3C9D-B247-A0BC-BD77DA5FF93C}"/>
              </a:ext>
            </a:extLst>
          </p:cNvPr>
          <p:cNvSpPr txBox="1"/>
          <p:nvPr/>
        </p:nvSpPr>
        <p:spPr>
          <a:xfrm>
            <a:off x="6458984" y="4872509"/>
            <a:ext cx="2405853" cy="248401"/>
          </a:xfrm>
          <a:prstGeom prst="rect">
            <a:avLst/>
          </a:prstGeom>
          <a:noFill/>
        </p:spPr>
        <p:txBody>
          <a:bodyPr wrap="square" rtlCol="0">
            <a:spAutoFit/>
          </a:bodyPr>
          <a:lstStyle/>
          <a:p>
            <a:r>
              <a:rPr lang="en-US" sz="1014"/>
              <a:t>(Meibauer 2008: 15)</a:t>
            </a:r>
          </a:p>
        </p:txBody>
      </p:sp>
      <p:sp>
        <p:nvSpPr>
          <p:cNvPr id="5" name="Footer Placeholder 2">
            <a:extLst>
              <a:ext uri="{FF2B5EF4-FFF2-40B4-BE49-F238E27FC236}">
                <a16:creationId xmlns:a16="http://schemas.microsoft.com/office/drawing/2014/main" id="{3D2C8083-AD9B-C24B-B4C5-45032CDCF0BD}"/>
              </a:ext>
            </a:extLst>
          </p:cNvPr>
          <p:cNvSpPr>
            <a:spLocks noGrp="1"/>
          </p:cNvSpPr>
          <p:nvPr>
            <p:ph type="ftr" sz="quarter" idx="11"/>
          </p:nvPr>
        </p:nvSpPr>
        <p:spPr>
          <a:xfrm>
            <a:off x="628650" y="4975579"/>
            <a:ext cx="7129704" cy="148683"/>
          </a:xfrm>
        </p:spPr>
        <p:txBody>
          <a:bodyPr/>
          <a:lstStyle/>
          <a:p>
            <a:r>
              <a:rPr lang="de-DE"/>
              <a:t>(Meibauer et al. 2015; Finkbeiner 2015); Grafik: Wesn, CC BY-SA 3.0,,via Wikimedia Commons</a:t>
            </a:r>
          </a:p>
        </p:txBody>
      </p:sp>
      <p:pic>
        <p:nvPicPr>
          <p:cNvPr id="12290" name="Picture 2">
            <a:extLst>
              <a:ext uri="{FF2B5EF4-FFF2-40B4-BE49-F238E27FC236}">
                <a16:creationId xmlns:a16="http://schemas.microsoft.com/office/drawing/2014/main" id="{DCF2706B-6190-2D46-B909-6DDA5B143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419535"/>
            <a:ext cx="4008988" cy="300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3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1538-464C-9740-9A7E-1DA9B300ABDA}"/>
              </a:ext>
            </a:extLst>
          </p:cNvPr>
          <p:cNvSpPr>
            <a:spLocks noGrp="1"/>
          </p:cNvSpPr>
          <p:nvPr>
            <p:ph type="title"/>
          </p:nvPr>
        </p:nvSpPr>
        <p:spPr/>
        <p:txBody>
          <a:bodyPr/>
          <a:lstStyle/>
          <a:p>
            <a:r>
              <a:rPr lang="en-DE"/>
              <a:t>Deixis</a:t>
            </a:r>
          </a:p>
        </p:txBody>
      </p:sp>
      <p:sp>
        <p:nvSpPr>
          <p:cNvPr id="3" name="Content Placeholder 2">
            <a:extLst>
              <a:ext uri="{FF2B5EF4-FFF2-40B4-BE49-F238E27FC236}">
                <a16:creationId xmlns:a16="http://schemas.microsoft.com/office/drawing/2014/main" id="{C496717B-E830-E040-B2E7-3CD45C82C400}"/>
              </a:ext>
            </a:extLst>
          </p:cNvPr>
          <p:cNvSpPr>
            <a:spLocks noGrp="1"/>
          </p:cNvSpPr>
          <p:nvPr>
            <p:ph idx="1"/>
          </p:nvPr>
        </p:nvSpPr>
        <p:spPr>
          <a:xfrm>
            <a:off x="4283968" y="1366697"/>
            <a:ext cx="4626514" cy="3423465"/>
          </a:xfrm>
        </p:spPr>
        <p:txBody>
          <a:bodyPr/>
          <a:lstStyle/>
          <a:p>
            <a:r>
              <a:rPr lang="en-US" sz="2000" b="1"/>
              <a:t>Diskursdeixis: </a:t>
            </a:r>
            <a:r>
              <a:rPr lang="en-US" sz="2000"/>
              <a:t>bezieht sich auf Teile des vorangehenden Textes/Diskurses, z.B. </a:t>
            </a:r>
            <a:r>
              <a:rPr lang="en-US" sz="2000" i="1"/>
              <a:t>Tack, tack, tack: </a:t>
            </a:r>
            <a:r>
              <a:rPr lang="en-US" sz="2000" i="1" u="sng"/>
              <a:t>So</a:t>
            </a:r>
            <a:r>
              <a:rPr lang="en-US" sz="2000" i="1"/>
              <a:t> ging es die ganze Nacht.</a:t>
            </a:r>
          </a:p>
          <a:p>
            <a:r>
              <a:rPr lang="en-US" sz="2000" b="1"/>
              <a:t>Sozialdeixis: </a:t>
            </a:r>
            <a:r>
              <a:rPr lang="en-US" sz="2000"/>
              <a:t>bezieht sich auf soziale Aspekte wie Respekt, Höflichkeit, Nähe/Distanz zur angesprochenen Person; im Deutschen vor allem in der Anrede: </a:t>
            </a:r>
            <a:r>
              <a:rPr lang="en-US" sz="2000" i="1"/>
              <a:t>Sehr geehrter Herr Bundeskanzler </a:t>
            </a:r>
            <a:r>
              <a:rPr lang="en-US" sz="2000"/>
              <a:t>vs. </a:t>
            </a:r>
            <a:r>
              <a:rPr lang="en-US" sz="2000" i="1"/>
              <a:t>Hey Olaf</a:t>
            </a:r>
            <a:endParaRPr lang="en-DE" sz="2000" b="1"/>
          </a:p>
        </p:txBody>
      </p:sp>
      <p:sp>
        <p:nvSpPr>
          <p:cNvPr id="4" name="Footer Placeholder 3">
            <a:extLst>
              <a:ext uri="{FF2B5EF4-FFF2-40B4-BE49-F238E27FC236}">
                <a16:creationId xmlns:a16="http://schemas.microsoft.com/office/drawing/2014/main" id="{3F15817E-ABB6-1F42-BC12-3F7040C5D7B0}"/>
              </a:ext>
            </a:extLst>
          </p:cNvPr>
          <p:cNvSpPr>
            <a:spLocks noGrp="1"/>
          </p:cNvSpPr>
          <p:nvPr>
            <p:ph type="ftr" sz="quarter" idx="11"/>
          </p:nvPr>
        </p:nvSpPr>
        <p:spPr/>
        <p:txBody>
          <a:bodyPr/>
          <a:lstStyle/>
          <a:p>
            <a:r>
              <a:rPr lang="en-US"/>
              <a:t>(Levinson 1986; Finkbeiner 2015)</a:t>
            </a:r>
          </a:p>
        </p:txBody>
      </p:sp>
      <p:sp>
        <p:nvSpPr>
          <p:cNvPr id="5" name="Slide Number Placeholder 4">
            <a:extLst>
              <a:ext uri="{FF2B5EF4-FFF2-40B4-BE49-F238E27FC236}">
                <a16:creationId xmlns:a16="http://schemas.microsoft.com/office/drawing/2014/main" id="{46E50EEF-81BA-3041-8B20-98BBA568B9E1}"/>
              </a:ext>
            </a:extLst>
          </p:cNvPr>
          <p:cNvSpPr>
            <a:spLocks noGrp="1"/>
          </p:cNvSpPr>
          <p:nvPr>
            <p:ph type="sldNum" sz="quarter" idx="12"/>
          </p:nvPr>
        </p:nvSpPr>
        <p:spPr/>
        <p:txBody>
          <a:bodyPr/>
          <a:lstStyle/>
          <a:p>
            <a:fld id="{DE6CE4CA-966E-1A43-A2C9-5C3E08DE4200}" type="slidenum">
              <a:rPr lang="en-DE"/>
              <a:t>25</a:t>
            </a:fld>
            <a:endParaRPr lang="en-DE"/>
          </a:p>
        </p:txBody>
      </p:sp>
      <p:pic>
        <p:nvPicPr>
          <p:cNvPr id="13314" name="Picture 2" descr="Handshake, Regard, Cooperate, Connect, Unite">
            <a:extLst>
              <a:ext uri="{FF2B5EF4-FFF2-40B4-BE49-F238E27FC236}">
                <a16:creationId xmlns:a16="http://schemas.microsoft.com/office/drawing/2014/main" id="{B0466674-D6AA-714E-8360-6680CCEA4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258" y="1494805"/>
            <a:ext cx="5245760" cy="280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146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3B11-549E-4342-B1E4-30D63CD70A6B}"/>
              </a:ext>
            </a:extLst>
          </p:cNvPr>
          <p:cNvSpPr>
            <a:spLocks noGrp="1"/>
          </p:cNvSpPr>
          <p:nvPr>
            <p:ph type="title"/>
          </p:nvPr>
        </p:nvSpPr>
        <p:spPr/>
        <p:txBody>
          <a:bodyPr/>
          <a:lstStyle/>
          <a:p>
            <a:r>
              <a:rPr lang="en-DE"/>
              <a:t>Deixis</a:t>
            </a:r>
          </a:p>
        </p:txBody>
      </p:sp>
      <p:sp>
        <p:nvSpPr>
          <p:cNvPr id="3" name="Footer Placeholder 2">
            <a:extLst>
              <a:ext uri="{FF2B5EF4-FFF2-40B4-BE49-F238E27FC236}">
                <a16:creationId xmlns:a16="http://schemas.microsoft.com/office/drawing/2014/main" id="{EDFF64FD-9924-AE48-B591-2BC39D4459D9}"/>
              </a:ext>
            </a:extLst>
          </p:cNvPr>
          <p:cNvSpPr>
            <a:spLocks noGrp="1"/>
          </p:cNvSpPr>
          <p:nvPr>
            <p:ph type="ftr" sz="quarter" idx="11"/>
          </p:nvPr>
        </p:nvSpPr>
        <p:spPr/>
        <p:txBody>
          <a:bodyPr/>
          <a:lstStyle/>
          <a:p>
            <a:r>
              <a:rPr lang="de-DE"/>
              <a:t>(Finkbeiner 2015: 37ff.; Busch &amp; Stenschke 2018: Kap. 13)</a:t>
            </a:r>
          </a:p>
        </p:txBody>
      </p:sp>
      <p:sp>
        <p:nvSpPr>
          <p:cNvPr id="4" name="Slide Number Placeholder 3">
            <a:extLst>
              <a:ext uri="{FF2B5EF4-FFF2-40B4-BE49-F238E27FC236}">
                <a16:creationId xmlns:a16="http://schemas.microsoft.com/office/drawing/2014/main" id="{4614E480-92C6-6A46-A8F5-E498DC166BF4}"/>
              </a:ext>
            </a:extLst>
          </p:cNvPr>
          <p:cNvSpPr>
            <a:spLocks noGrp="1"/>
          </p:cNvSpPr>
          <p:nvPr>
            <p:ph type="sldNum" sz="quarter" idx="12"/>
          </p:nvPr>
        </p:nvSpPr>
        <p:spPr/>
        <p:txBody>
          <a:bodyPr/>
          <a:lstStyle/>
          <a:p>
            <a:fld id="{9D195BCC-3514-4B1B-9C18-24F3D67EC549}" type="slidenum">
              <a:rPr lang="de-DE" smtClean="0"/>
              <a:t>26</a:t>
            </a:fld>
            <a:endParaRPr lang="de-DE"/>
          </a:p>
        </p:txBody>
      </p:sp>
      <p:sp>
        <p:nvSpPr>
          <p:cNvPr id="5" name="Text Placeholder 4">
            <a:extLst>
              <a:ext uri="{FF2B5EF4-FFF2-40B4-BE49-F238E27FC236}">
                <a16:creationId xmlns:a16="http://schemas.microsoft.com/office/drawing/2014/main" id="{78FB7739-57E0-1441-91DA-80076E0D14AE}"/>
              </a:ext>
            </a:extLst>
          </p:cNvPr>
          <p:cNvSpPr>
            <a:spLocks noGrp="1"/>
          </p:cNvSpPr>
          <p:nvPr>
            <p:ph type="body" sz="quarter" idx="14"/>
          </p:nvPr>
        </p:nvSpPr>
        <p:spPr/>
        <p:txBody>
          <a:bodyPr/>
          <a:lstStyle/>
          <a:p>
            <a:r>
              <a:rPr lang="en-DE"/>
              <a:t>wird über Personal- und Possessivpronomen hergestellt, z.B. </a:t>
            </a:r>
            <a:r>
              <a:rPr lang="en-DE" i="1"/>
              <a:t>ich, du</a:t>
            </a:r>
            <a:endParaRPr lang="en-DE"/>
          </a:p>
          <a:p>
            <a:r>
              <a:rPr lang="en-DE"/>
              <a:t>damit beziehen wir uns auf die Identität der Gesprächspartner*innen bzw. Dritter</a:t>
            </a:r>
          </a:p>
          <a:p>
            <a:r>
              <a:rPr lang="en-DE"/>
              <a:t>zwei Formen der Kontextgebundenheit:</a:t>
            </a:r>
          </a:p>
          <a:p>
            <a:pPr lvl="1"/>
            <a:r>
              <a:rPr lang="en-DE"/>
              <a:t>dialogische Verwendung: </a:t>
            </a:r>
            <a:r>
              <a:rPr lang="en-DE" i="1"/>
              <a:t>Wie geht es dir heute? </a:t>
            </a:r>
            <a:r>
              <a:rPr lang="en-DE"/>
              <a:t>– Füllung geschieht über (unmittelbaren) Kontextbezug</a:t>
            </a:r>
          </a:p>
          <a:p>
            <a:pPr lvl="1"/>
            <a:r>
              <a:rPr lang="en-DE"/>
              <a:t>mehrfachaddressierende Verwendung: </a:t>
            </a:r>
            <a:r>
              <a:rPr lang="en-DE" i="1"/>
              <a:t>Bitte fragen Sie Ihren Arzt oder Apotheker. </a:t>
            </a:r>
            <a:r>
              <a:rPr lang="en-DE"/>
              <a:t>(</a:t>
            </a:r>
            <a:r>
              <a:rPr lang="en-DE" i="1"/>
              <a:t>Sie </a:t>
            </a:r>
            <a:r>
              <a:rPr lang="en-DE"/>
              <a:t>ist nicht an eine spezifische Person addressiert, sondern an jede*n Leser*in)</a:t>
            </a:r>
          </a:p>
          <a:p>
            <a:r>
              <a:rPr lang="en-DE"/>
              <a:t>Auch NPs können addressatenbezogen verwendet werden (</a:t>
            </a:r>
            <a:r>
              <a:rPr lang="en-DE" b="1"/>
              <a:t>Vokativ</a:t>
            </a:r>
            <a:r>
              <a:rPr lang="en-DE"/>
              <a:t>) – z.B. </a:t>
            </a:r>
            <a:r>
              <a:rPr lang="en-DE" i="1"/>
              <a:t>Du Blödmann</a:t>
            </a:r>
            <a:endParaRPr lang="en-DE"/>
          </a:p>
        </p:txBody>
      </p:sp>
      <p:sp>
        <p:nvSpPr>
          <p:cNvPr id="6" name="Text Placeholder 5">
            <a:extLst>
              <a:ext uri="{FF2B5EF4-FFF2-40B4-BE49-F238E27FC236}">
                <a16:creationId xmlns:a16="http://schemas.microsoft.com/office/drawing/2014/main" id="{4875C2DC-4A36-DA48-8B01-FA97FCE02178}"/>
              </a:ext>
            </a:extLst>
          </p:cNvPr>
          <p:cNvSpPr>
            <a:spLocks noGrp="1"/>
          </p:cNvSpPr>
          <p:nvPr>
            <p:ph type="body" sz="quarter" idx="15"/>
          </p:nvPr>
        </p:nvSpPr>
        <p:spPr/>
        <p:txBody>
          <a:bodyPr/>
          <a:lstStyle/>
          <a:p>
            <a:r>
              <a:rPr lang="en-DE"/>
              <a:t>Personaldeixis</a:t>
            </a:r>
          </a:p>
        </p:txBody>
      </p:sp>
    </p:spTree>
    <p:extLst>
      <p:ext uri="{BB962C8B-B14F-4D97-AF65-F5344CB8AC3E}">
        <p14:creationId xmlns:p14="http://schemas.microsoft.com/office/powerpoint/2010/main" val="3352016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3B11-549E-4342-B1E4-30D63CD70A6B}"/>
              </a:ext>
            </a:extLst>
          </p:cNvPr>
          <p:cNvSpPr>
            <a:spLocks noGrp="1"/>
          </p:cNvSpPr>
          <p:nvPr>
            <p:ph type="title"/>
          </p:nvPr>
        </p:nvSpPr>
        <p:spPr/>
        <p:txBody>
          <a:bodyPr/>
          <a:lstStyle/>
          <a:p>
            <a:r>
              <a:rPr lang="en-DE"/>
              <a:t>Deixis</a:t>
            </a:r>
          </a:p>
        </p:txBody>
      </p:sp>
      <p:sp>
        <p:nvSpPr>
          <p:cNvPr id="3" name="Footer Placeholder 2">
            <a:extLst>
              <a:ext uri="{FF2B5EF4-FFF2-40B4-BE49-F238E27FC236}">
                <a16:creationId xmlns:a16="http://schemas.microsoft.com/office/drawing/2014/main" id="{EDFF64FD-9924-AE48-B591-2BC39D4459D9}"/>
              </a:ext>
            </a:extLst>
          </p:cNvPr>
          <p:cNvSpPr>
            <a:spLocks noGrp="1"/>
          </p:cNvSpPr>
          <p:nvPr>
            <p:ph type="ftr" sz="quarter" idx="11"/>
          </p:nvPr>
        </p:nvSpPr>
        <p:spPr/>
        <p:txBody>
          <a:bodyPr/>
          <a:lstStyle/>
          <a:p>
            <a:r>
              <a:rPr lang="de-DE"/>
              <a:t>(Finkbeiner 2015: 37ff.; Busch &amp; Stenschke 2018: Kap. 13)</a:t>
            </a:r>
          </a:p>
        </p:txBody>
      </p:sp>
      <p:sp>
        <p:nvSpPr>
          <p:cNvPr id="4" name="Slide Number Placeholder 3">
            <a:extLst>
              <a:ext uri="{FF2B5EF4-FFF2-40B4-BE49-F238E27FC236}">
                <a16:creationId xmlns:a16="http://schemas.microsoft.com/office/drawing/2014/main" id="{4614E480-92C6-6A46-A8F5-E498DC166BF4}"/>
              </a:ext>
            </a:extLst>
          </p:cNvPr>
          <p:cNvSpPr>
            <a:spLocks noGrp="1"/>
          </p:cNvSpPr>
          <p:nvPr>
            <p:ph type="sldNum" sz="quarter" idx="12"/>
          </p:nvPr>
        </p:nvSpPr>
        <p:spPr/>
        <p:txBody>
          <a:bodyPr/>
          <a:lstStyle/>
          <a:p>
            <a:fld id="{9D195BCC-3514-4B1B-9C18-24F3D67EC549}" type="slidenum">
              <a:rPr lang="de-DE" smtClean="0"/>
              <a:t>27</a:t>
            </a:fld>
            <a:endParaRPr lang="de-DE"/>
          </a:p>
        </p:txBody>
      </p:sp>
      <p:sp>
        <p:nvSpPr>
          <p:cNvPr id="5" name="Text Placeholder 4">
            <a:extLst>
              <a:ext uri="{FF2B5EF4-FFF2-40B4-BE49-F238E27FC236}">
                <a16:creationId xmlns:a16="http://schemas.microsoft.com/office/drawing/2014/main" id="{78FB7739-57E0-1441-91DA-80076E0D14AE}"/>
              </a:ext>
            </a:extLst>
          </p:cNvPr>
          <p:cNvSpPr>
            <a:spLocks noGrp="1"/>
          </p:cNvSpPr>
          <p:nvPr>
            <p:ph type="body" sz="quarter" idx="14"/>
          </p:nvPr>
        </p:nvSpPr>
        <p:spPr>
          <a:xfrm>
            <a:off x="521550" y="1351632"/>
            <a:ext cx="6138682" cy="3311525"/>
          </a:xfrm>
        </p:spPr>
        <p:txBody>
          <a:bodyPr/>
          <a:lstStyle/>
          <a:p>
            <a:r>
              <a:rPr lang="en-DE" sz="1800"/>
              <a:t>wird über Lokaladverbien, lokale Präpositionen und Demonstrativpronomen hergestellt (</a:t>
            </a:r>
            <a:r>
              <a:rPr lang="en-DE" sz="1800" i="1"/>
              <a:t>hier, vor, dieses</a:t>
            </a:r>
            <a:r>
              <a:rPr lang="en-DE" sz="1800"/>
              <a:t>)</a:t>
            </a:r>
          </a:p>
          <a:p>
            <a:r>
              <a:rPr lang="en-DE" sz="1800"/>
              <a:t>wir können unterscheiden zwischen</a:t>
            </a:r>
          </a:p>
          <a:p>
            <a:pPr lvl="1"/>
            <a:r>
              <a:rPr lang="en-DE" sz="1600"/>
              <a:t>positionaler vs. dimensionaler Lokaldeixis:</a:t>
            </a:r>
          </a:p>
          <a:p>
            <a:pPr lvl="2"/>
            <a:r>
              <a:rPr lang="en-DE" sz="1400"/>
              <a:t>positional: abhängig von der Position der Sprecherin, z.B. </a:t>
            </a:r>
            <a:r>
              <a:rPr lang="en-DE" sz="1400" i="1"/>
              <a:t>Das Brandenburger Tor ist </a:t>
            </a:r>
            <a:r>
              <a:rPr lang="en-DE" sz="1400" b="1" i="1"/>
              <a:t>hier</a:t>
            </a:r>
            <a:r>
              <a:rPr lang="en-DE" sz="1400" i="1"/>
              <a:t>.</a:t>
            </a:r>
          </a:p>
          <a:p>
            <a:pPr lvl="2"/>
            <a:r>
              <a:rPr lang="en-DE" sz="1400"/>
              <a:t>dimensional: abhängig von Position und Wahrnehmungsrichtung des Sprechers, z.B. </a:t>
            </a:r>
            <a:r>
              <a:rPr lang="en-DE" sz="1400" i="1"/>
              <a:t>Das Brandenburger Tor ist </a:t>
            </a:r>
            <a:r>
              <a:rPr lang="en-DE" sz="1400" b="1" i="1"/>
              <a:t>hinter </a:t>
            </a:r>
            <a:r>
              <a:rPr lang="en-DE" sz="1400" i="1"/>
              <a:t>der Siegessäule</a:t>
            </a:r>
          </a:p>
          <a:p>
            <a:pPr lvl="1"/>
            <a:r>
              <a:rPr lang="en-DE" sz="1600"/>
              <a:t>intrinischer und extrinsischer Lokaldeixis:</a:t>
            </a:r>
            <a:br>
              <a:rPr lang="en-DE" sz="1600"/>
            </a:br>
            <a:r>
              <a:rPr lang="en-DE" sz="1600" i="1"/>
              <a:t>Das Brandenburger Tor ist hinter Ronny.</a:t>
            </a:r>
            <a:endParaRPr lang="en-DE" sz="1600"/>
          </a:p>
          <a:p>
            <a:pPr lvl="2"/>
            <a:r>
              <a:rPr lang="en-DE" sz="1400">
                <a:solidFill>
                  <a:schemeClr val="tx2">
                    <a:lumMod val="50000"/>
                  </a:schemeClr>
                </a:solidFill>
              </a:rPr>
              <a:t>intrinsisch</a:t>
            </a:r>
            <a:r>
              <a:rPr lang="en-DE" sz="1400"/>
              <a:t>: 'Tor hinter dem Rücken von Ronny'</a:t>
            </a:r>
          </a:p>
          <a:p>
            <a:pPr lvl="2"/>
            <a:r>
              <a:rPr lang="en-DE" sz="1400">
                <a:solidFill>
                  <a:srgbClr val="00B050"/>
                </a:solidFill>
              </a:rPr>
              <a:t>extrinsisch</a:t>
            </a:r>
            <a:r>
              <a:rPr lang="en-DE" sz="1400"/>
              <a:t>: 'R zwischen dem Tor und S' – Wahrnehmungs-</a:t>
            </a:r>
          </a:p>
          <a:p>
            <a:pPr lvl="2"/>
            <a:r>
              <a:rPr lang="en-DE" sz="1400"/>
              <a:t>richtung von R irrelevant</a:t>
            </a:r>
          </a:p>
        </p:txBody>
      </p:sp>
      <p:sp>
        <p:nvSpPr>
          <p:cNvPr id="6" name="Text Placeholder 5">
            <a:extLst>
              <a:ext uri="{FF2B5EF4-FFF2-40B4-BE49-F238E27FC236}">
                <a16:creationId xmlns:a16="http://schemas.microsoft.com/office/drawing/2014/main" id="{4875C2DC-4A36-DA48-8B01-FA97FCE02178}"/>
              </a:ext>
            </a:extLst>
          </p:cNvPr>
          <p:cNvSpPr>
            <a:spLocks noGrp="1"/>
          </p:cNvSpPr>
          <p:nvPr>
            <p:ph type="body" sz="quarter" idx="15"/>
          </p:nvPr>
        </p:nvSpPr>
        <p:spPr>
          <a:xfrm>
            <a:off x="521494" y="990749"/>
            <a:ext cx="8101013" cy="324250"/>
          </a:xfrm>
        </p:spPr>
        <p:txBody>
          <a:bodyPr/>
          <a:lstStyle/>
          <a:p>
            <a:r>
              <a:rPr lang="en-DE" sz="2000"/>
              <a:t>Lokaladverbien</a:t>
            </a:r>
            <a:endParaRPr lang="en-DE"/>
          </a:p>
        </p:txBody>
      </p:sp>
      <p:pic>
        <p:nvPicPr>
          <p:cNvPr id="14338" name="Picture 2">
            <a:extLst>
              <a:ext uri="{FF2B5EF4-FFF2-40B4-BE49-F238E27FC236}">
                <a16:creationId xmlns:a16="http://schemas.microsoft.com/office/drawing/2014/main" id="{5755A3EF-5DD1-B047-8745-D6D60CAD7A3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310" y="1326611"/>
            <a:ext cx="2322771" cy="130908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Brandenburger Tor">
            <a:extLst>
              <a:ext uri="{FF2B5EF4-FFF2-40B4-BE49-F238E27FC236}">
                <a16:creationId xmlns:a16="http://schemas.microsoft.com/office/drawing/2014/main" id="{900B2059-CA82-074C-B870-7FF0A7F09E77}"/>
              </a:ext>
            </a:extLst>
          </p:cNvP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604"/>
                    </a14:imgEffect>
                    <a14:imgEffect>
                      <a14:saturation sat="79000"/>
                    </a14:imgEffect>
                  </a14:imgLayer>
                </a14:imgProps>
              </a:ext>
              <a:ext uri="{28A0092B-C50C-407E-A947-70E740481C1C}">
                <a14:useLocalDpi xmlns:a14="http://schemas.microsoft.com/office/drawing/2010/main" val="0"/>
              </a:ext>
            </a:extLst>
          </a:blip>
          <a:srcRect l="38188" t="63209" r="53479" b="21650"/>
          <a:stretch/>
        </p:blipFill>
        <p:spPr bwMode="auto">
          <a:xfrm>
            <a:off x="6770937" y="2786675"/>
            <a:ext cx="1055760" cy="95912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F7E6947E-B604-684F-85F1-5228DA2AD0C2}"/>
              </a:ext>
            </a:extLst>
          </p:cNvPr>
          <p:cNvSpPr/>
          <p:nvPr/>
        </p:nvSpPr>
        <p:spPr>
          <a:xfrm>
            <a:off x="7148641" y="3871069"/>
            <a:ext cx="342038" cy="316176"/>
          </a:xfrm>
          <a:prstGeom prst="ellipse">
            <a:avLst/>
          </a:prstGeom>
          <a:solidFill>
            <a:schemeClr val="tx2">
              <a:lumMod val="50000"/>
            </a:schemeClr>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400"/>
              <a:t>R</a:t>
            </a:r>
          </a:p>
        </p:txBody>
      </p:sp>
      <p:sp>
        <p:nvSpPr>
          <p:cNvPr id="11" name="Oval 10">
            <a:extLst>
              <a:ext uri="{FF2B5EF4-FFF2-40B4-BE49-F238E27FC236}">
                <a16:creationId xmlns:a16="http://schemas.microsoft.com/office/drawing/2014/main" id="{EAE7F190-4862-E347-A395-8C9A7FB3EDCC}"/>
              </a:ext>
            </a:extLst>
          </p:cNvPr>
          <p:cNvSpPr/>
          <p:nvPr/>
        </p:nvSpPr>
        <p:spPr>
          <a:xfrm>
            <a:off x="7148641" y="4519454"/>
            <a:ext cx="342038" cy="316176"/>
          </a:xfrm>
          <a:prstGeom prst="ellipse">
            <a:avLst/>
          </a:prstGeom>
          <a:solidFill>
            <a:schemeClr val="tx2">
              <a:lumMod val="50000"/>
            </a:schemeClr>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400"/>
              <a:t>S</a:t>
            </a:r>
          </a:p>
        </p:txBody>
      </p:sp>
      <p:pic>
        <p:nvPicPr>
          <p:cNvPr id="14344" name="Picture 8" descr="Eyes, Surprise, Wow, Expression, Open, Emotion, Shock">
            <a:extLst>
              <a:ext uri="{FF2B5EF4-FFF2-40B4-BE49-F238E27FC236}">
                <a16:creationId xmlns:a16="http://schemas.microsoft.com/office/drawing/2014/main" id="{E3F8EA9C-D5A8-8A49-AD4F-968AB1514E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1703" y="4127173"/>
            <a:ext cx="235912" cy="1860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Brandenburger Tor">
            <a:extLst>
              <a:ext uri="{FF2B5EF4-FFF2-40B4-BE49-F238E27FC236}">
                <a16:creationId xmlns:a16="http://schemas.microsoft.com/office/drawing/2014/main" id="{762382E5-B9BC-DE42-A401-D55B872D8A8B}"/>
              </a:ext>
            </a:extLst>
          </p:cNvPr>
          <p:cNvPicPr>
            <a:picLocks noChangeAspect="1" noChangeArrowheads="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l="38188" t="63209" r="53479" b="21650"/>
          <a:stretch/>
        </p:blipFill>
        <p:spPr bwMode="auto">
          <a:xfrm>
            <a:off x="7918409" y="2786675"/>
            <a:ext cx="1055760" cy="95912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54A4AA11-0CED-A840-85A1-7FEC7E9D3B0E}"/>
              </a:ext>
            </a:extLst>
          </p:cNvPr>
          <p:cNvSpPr/>
          <p:nvPr/>
        </p:nvSpPr>
        <p:spPr>
          <a:xfrm>
            <a:off x="8296113" y="3871069"/>
            <a:ext cx="342038" cy="31617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400"/>
              <a:t>R</a:t>
            </a:r>
          </a:p>
        </p:txBody>
      </p:sp>
      <p:sp>
        <p:nvSpPr>
          <p:cNvPr id="15" name="Oval 14">
            <a:extLst>
              <a:ext uri="{FF2B5EF4-FFF2-40B4-BE49-F238E27FC236}">
                <a16:creationId xmlns:a16="http://schemas.microsoft.com/office/drawing/2014/main" id="{B3232956-F611-1C4B-B847-1C9921352C92}"/>
              </a:ext>
            </a:extLst>
          </p:cNvPr>
          <p:cNvSpPr/>
          <p:nvPr/>
        </p:nvSpPr>
        <p:spPr>
          <a:xfrm>
            <a:off x="8296113" y="4519454"/>
            <a:ext cx="342038" cy="31617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400"/>
              <a:t>S</a:t>
            </a:r>
          </a:p>
        </p:txBody>
      </p:sp>
      <p:pic>
        <p:nvPicPr>
          <p:cNvPr id="16" name="Picture 8" descr="Eyes, Surprise, Wow, Expression, Open, Emotion, Shock">
            <a:extLst>
              <a:ext uri="{FF2B5EF4-FFF2-40B4-BE49-F238E27FC236}">
                <a16:creationId xmlns:a16="http://schemas.microsoft.com/office/drawing/2014/main" id="{F51B5EF9-9B56-6448-8B7B-A75F598494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349176" y="4405125"/>
            <a:ext cx="235912" cy="18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2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434 -0.00308 L -0.00121 -0.13564 " pathEditMode="relative" rAng="0" ptsTypes="AA">
                                      <p:cBhvr>
                                        <p:cTn id="6" dur="2000" fill="hold"/>
                                        <p:tgtEl>
                                          <p:spTgt spid="11"/>
                                        </p:tgtEl>
                                        <p:attrNameLst>
                                          <p:attrName>ppt_x</p:attrName>
                                          <p:attrName>ppt_y</p:attrName>
                                        </p:attrNameLst>
                                      </p:cBhvr>
                                      <p:rCtr x="156" y="-6628"/>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L 0 0.10327 " pathEditMode="relative" ptsTypes="AA">
                                      <p:cBhvr>
                                        <p:cTn id="10" dur="2000" fill="hold"/>
                                        <p:tgtEl>
                                          <p:spTgt spid="7"/>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 0.10327 " pathEditMode="relative" ptsTypes="AA">
                                      <p:cBhvr>
                                        <p:cTn id="12"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3B11-549E-4342-B1E4-30D63CD70A6B}"/>
              </a:ext>
            </a:extLst>
          </p:cNvPr>
          <p:cNvSpPr>
            <a:spLocks noGrp="1"/>
          </p:cNvSpPr>
          <p:nvPr>
            <p:ph type="title"/>
          </p:nvPr>
        </p:nvSpPr>
        <p:spPr/>
        <p:txBody>
          <a:bodyPr/>
          <a:lstStyle/>
          <a:p>
            <a:r>
              <a:rPr lang="en-DE"/>
              <a:t>Deixis</a:t>
            </a:r>
          </a:p>
        </p:txBody>
      </p:sp>
      <p:sp>
        <p:nvSpPr>
          <p:cNvPr id="3" name="Footer Placeholder 2">
            <a:extLst>
              <a:ext uri="{FF2B5EF4-FFF2-40B4-BE49-F238E27FC236}">
                <a16:creationId xmlns:a16="http://schemas.microsoft.com/office/drawing/2014/main" id="{EDFF64FD-9924-AE48-B591-2BC39D4459D9}"/>
              </a:ext>
            </a:extLst>
          </p:cNvPr>
          <p:cNvSpPr>
            <a:spLocks noGrp="1"/>
          </p:cNvSpPr>
          <p:nvPr>
            <p:ph type="ftr" sz="quarter" idx="11"/>
          </p:nvPr>
        </p:nvSpPr>
        <p:spPr>
          <a:xfrm>
            <a:off x="611560" y="4949991"/>
            <a:ext cx="7327726" cy="174271"/>
          </a:xfrm>
        </p:spPr>
        <p:txBody>
          <a:bodyPr/>
          <a:lstStyle/>
          <a:p>
            <a:r>
              <a:rPr lang="de-DE"/>
              <a:t>(Finkbeiner 2015: 37ff.; Busch &amp; Stenschke 2018: Kap. 13; Screenshot: </a:t>
            </a:r>
            <a:r>
              <a:rPr lang="en-GB"/>
              <a:t>https://www.youtube.com/watch?v=ghhjfeiBeCM</a:t>
            </a:r>
            <a:r>
              <a:rPr lang="de-DE"/>
              <a:t>)</a:t>
            </a:r>
          </a:p>
        </p:txBody>
      </p:sp>
      <p:sp>
        <p:nvSpPr>
          <p:cNvPr id="4" name="Slide Number Placeholder 3">
            <a:extLst>
              <a:ext uri="{FF2B5EF4-FFF2-40B4-BE49-F238E27FC236}">
                <a16:creationId xmlns:a16="http://schemas.microsoft.com/office/drawing/2014/main" id="{4614E480-92C6-6A46-A8F5-E498DC166BF4}"/>
              </a:ext>
            </a:extLst>
          </p:cNvPr>
          <p:cNvSpPr>
            <a:spLocks noGrp="1"/>
          </p:cNvSpPr>
          <p:nvPr>
            <p:ph type="sldNum" sz="quarter" idx="12"/>
          </p:nvPr>
        </p:nvSpPr>
        <p:spPr/>
        <p:txBody>
          <a:bodyPr/>
          <a:lstStyle/>
          <a:p>
            <a:fld id="{9D195BCC-3514-4B1B-9C18-24F3D67EC549}" type="slidenum">
              <a:rPr lang="de-DE" smtClean="0"/>
              <a:t>28</a:t>
            </a:fld>
            <a:endParaRPr lang="de-DE"/>
          </a:p>
        </p:txBody>
      </p:sp>
      <p:sp>
        <p:nvSpPr>
          <p:cNvPr id="5" name="Text Placeholder 4">
            <a:extLst>
              <a:ext uri="{FF2B5EF4-FFF2-40B4-BE49-F238E27FC236}">
                <a16:creationId xmlns:a16="http://schemas.microsoft.com/office/drawing/2014/main" id="{78FB7739-57E0-1441-91DA-80076E0D14AE}"/>
              </a:ext>
            </a:extLst>
          </p:cNvPr>
          <p:cNvSpPr>
            <a:spLocks noGrp="1"/>
          </p:cNvSpPr>
          <p:nvPr>
            <p:ph type="body" sz="quarter" idx="14"/>
          </p:nvPr>
        </p:nvSpPr>
        <p:spPr>
          <a:xfrm>
            <a:off x="521550" y="1545752"/>
            <a:ext cx="4482498" cy="3311525"/>
          </a:xfrm>
        </p:spPr>
        <p:txBody>
          <a:bodyPr/>
          <a:lstStyle/>
          <a:p>
            <a:r>
              <a:rPr lang="en-DE"/>
              <a:t>zeigt sich z.B. in Temporaladverbien (</a:t>
            </a:r>
            <a:r>
              <a:rPr lang="en-DE" i="1"/>
              <a:t>jetzt, später, gestern</a:t>
            </a:r>
            <a:r>
              <a:rPr lang="en-DE"/>
              <a:t>) sowie im Tempusgebrauch</a:t>
            </a:r>
          </a:p>
          <a:p>
            <a:r>
              <a:rPr lang="en-DE"/>
              <a:t>benötigen klaren kontextuellen Bezug zu einem Zeitmaß: </a:t>
            </a:r>
            <a:r>
              <a:rPr lang="en-DE" i="1"/>
              <a:t>heute </a:t>
            </a:r>
            <a:r>
              <a:rPr lang="en-DE"/>
              <a:t>bedeutet heute etwas anderes als gestern</a:t>
            </a:r>
          </a:p>
          <a:p>
            <a:r>
              <a:rPr lang="en-DE"/>
              <a:t>wir können grob unterscheiden zwischen </a:t>
            </a:r>
            <a:r>
              <a:rPr lang="en-DE" b="1">
                <a:solidFill>
                  <a:schemeClr val="accent1">
                    <a:lumMod val="90000"/>
                    <a:lumOff val="10000"/>
                  </a:schemeClr>
                </a:solidFill>
              </a:rPr>
              <a:t>proximaler</a:t>
            </a:r>
            <a:r>
              <a:rPr lang="en-DE"/>
              <a:t> und </a:t>
            </a:r>
            <a:r>
              <a:rPr lang="en-DE" b="1">
                <a:solidFill>
                  <a:schemeClr val="accent1">
                    <a:lumMod val="90000"/>
                    <a:lumOff val="10000"/>
                  </a:schemeClr>
                </a:solidFill>
              </a:rPr>
              <a:t>distaler</a:t>
            </a:r>
            <a:r>
              <a:rPr lang="en-DE"/>
              <a:t> Temporaldeixis</a:t>
            </a:r>
          </a:p>
        </p:txBody>
      </p:sp>
      <p:sp>
        <p:nvSpPr>
          <p:cNvPr id="6" name="Text Placeholder 5">
            <a:extLst>
              <a:ext uri="{FF2B5EF4-FFF2-40B4-BE49-F238E27FC236}">
                <a16:creationId xmlns:a16="http://schemas.microsoft.com/office/drawing/2014/main" id="{4875C2DC-4A36-DA48-8B01-FA97FCE02178}"/>
              </a:ext>
            </a:extLst>
          </p:cNvPr>
          <p:cNvSpPr>
            <a:spLocks noGrp="1"/>
          </p:cNvSpPr>
          <p:nvPr>
            <p:ph type="body" sz="quarter" idx="15"/>
          </p:nvPr>
        </p:nvSpPr>
        <p:spPr/>
        <p:txBody>
          <a:bodyPr/>
          <a:lstStyle/>
          <a:p>
            <a:r>
              <a:rPr lang="en-DE"/>
              <a:t>Temporaldeixis</a:t>
            </a:r>
          </a:p>
        </p:txBody>
      </p:sp>
      <p:pic>
        <p:nvPicPr>
          <p:cNvPr id="15362" name="Picture 2">
            <a:extLst>
              <a:ext uri="{FF2B5EF4-FFF2-40B4-BE49-F238E27FC236}">
                <a16:creationId xmlns:a16="http://schemas.microsoft.com/office/drawing/2014/main" id="{63B9E39B-BE34-8042-8C04-C0AB0901B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297" y="2546222"/>
            <a:ext cx="2176551" cy="122468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515E72AE-1234-484F-A9F1-5E03CD167EB4}"/>
              </a:ext>
            </a:extLst>
          </p:cNvPr>
          <p:cNvCxnSpPr/>
          <p:nvPr/>
        </p:nvCxnSpPr>
        <p:spPr>
          <a:xfrm>
            <a:off x="5004048" y="2358901"/>
            <a:ext cx="3888432" cy="0"/>
          </a:xfrm>
          <a:prstGeom prst="straightConnector1">
            <a:avLst/>
          </a:prstGeom>
          <a:ln w="25400">
            <a:solidFill>
              <a:schemeClr val="tx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2723F1F-7702-4847-9ADD-33AFA1103958}"/>
              </a:ext>
            </a:extLst>
          </p:cNvPr>
          <p:cNvSpPr txBox="1"/>
          <p:nvPr/>
        </p:nvSpPr>
        <p:spPr>
          <a:xfrm>
            <a:off x="4716016" y="2574925"/>
            <a:ext cx="748923" cy="400110"/>
          </a:xfrm>
          <a:prstGeom prst="rect">
            <a:avLst/>
          </a:prstGeom>
          <a:noFill/>
        </p:spPr>
        <p:txBody>
          <a:bodyPr wrap="none" rtlCol="0">
            <a:spAutoFit/>
          </a:bodyPr>
          <a:lstStyle/>
          <a:p>
            <a:pPr algn="l"/>
            <a:r>
              <a:rPr lang="en-DE" sz="2000" dirty="0" err="1">
                <a:latin typeface="Ink Free" panose="03080402000500000000" pitchFamily="66" charset="0"/>
              </a:rPr>
              <a:t>jetzt</a:t>
            </a:r>
          </a:p>
        </p:txBody>
      </p:sp>
      <p:sp>
        <p:nvSpPr>
          <p:cNvPr id="10" name="Oval 9">
            <a:extLst>
              <a:ext uri="{FF2B5EF4-FFF2-40B4-BE49-F238E27FC236}">
                <a16:creationId xmlns:a16="http://schemas.microsoft.com/office/drawing/2014/main" id="{6406E934-A39E-6243-B1ED-3AD9747CF051}"/>
              </a:ext>
            </a:extLst>
          </p:cNvPr>
          <p:cNvSpPr/>
          <p:nvPr/>
        </p:nvSpPr>
        <p:spPr>
          <a:xfrm>
            <a:off x="7236296" y="2956448"/>
            <a:ext cx="864096" cy="266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2400"/>
          </a:p>
        </p:txBody>
      </p:sp>
      <p:sp>
        <p:nvSpPr>
          <p:cNvPr id="11" name="TextBox 10">
            <a:extLst>
              <a:ext uri="{FF2B5EF4-FFF2-40B4-BE49-F238E27FC236}">
                <a16:creationId xmlns:a16="http://schemas.microsoft.com/office/drawing/2014/main" id="{E3B26CEA-DE60-4941-9261-6BD76990C1A4}"/>
              </a:ext>
            </a:extLst>
          </p:cNvPr>
          <p:cNvSpPr txBox="1"/>
          <p:nvPr/>
        </p:nvSpPr>
        <p:spPr>
          <a:xfrm>
            <a:off x="8100392" y="1882996"/>
            <a:ext cx="853119" cy="400110"/>
          </a:xfrm>
          <a:prstGeom prst="rect">
            <a:avLst/>
          </a:prstGeom>
          <a:noFill/>
        </p:spPr>
        <p:txBody>
          <a:bodyPr wrap="none" rtlCol="0">
            <a:spAutoFit/>
          </a:bodyPr>
          <a:lstStyle/>
          <a:p>
            <a:pPr algn="l"/>
            <a:r>
              <a:rPr lang="en-DE" sz="2000" b="1" dirty="0" err="1"/>
              <a:t>distal</a:t>
            </a:r>
          </a:p>
        </p:txBody>
      </p:sp>
      <p:sp>
        <p:nvSpPr>
          <p:cNvPr id="13" name="TextBox 12">
            <a:extLst>
              <a:ext uri="{FF2B5EF4-FFF2-40B4-BE49-F238E27FC236}">
                <a16:creationId xmlns:a16="http://schemas.microsoft.com/office/drawing/2014/main" id="{DB966095-45F7-1646-9CD5-A4DF4056997E}"/>
              </a:ext>
            </a:extLst>
          </p:cNvPr>
          <p:cNvSpPr txBox="1"/>
          <p:nvPr/>
        </p:nvSpPr>
        <p:spPr>
          <a:xfrm>
            <a:off x="4838806" y="1878721"/>
            <a:ext cx="1252266" cy="400110"/>
          </a:xfrm>
          <a:prstGeom prst="rect">
            <a:avLst/>
          </a:prstGeom>
          <a:noFill/>
        </p:spPr>
        <p:txBody>
          <a:bodyPr wrap="none" rtlCol="0">
            <a:spAutoFit/>
          </a:bodyPr>
          <a:lstStyle/>
          <a:p>
            <a:pPr algn="l"/>
            <a:r>
              <a:rPr lang="en-DE" sz="2000" b="1" dirty="0" err="1"/>
              <a:t>proximal</a:t>
            </a:r>
          </a:p>
        </p:txBody>
      </p:sp>
    </p:spTree>
    <p:extLst>
      <p:ext uri="{BB962C8B-B14F-4D97-AF65-F5344CB8AC3E}">
        <p14:creationId xmlns:p14="http://schemas.microsoft.com/office/powerpoint/2010/main" val="1933966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3B744-2C29-254E-A638-BF25DA7204D5}"/>
              </a:ext>
            </a:extLst>
          </p:cNvPr>
          <p:cNvSpPr>
            <a:spLocks noGrp="1"/>
          </p:cNvSpPr>
          <p:nvPr>
            <p:ph type="title"/>
          </p:nvPr>
        </p:nvSpPr>
        <p:spPr/>
        <p:txBody>
          <a:bodyPr/>
          <a:lstStyle/>
          <a:p>
            <a:r>
              <a:rPr lang="en-DE"/>
              <a:t>Deixis</a:t>
            </a:r>
          </a:p>
        </p:txBody>
      </p:sp>
      <p:sp>
        <p:nvSpPr>
          <p:cNvPr id="3" name="Footer Placeholder 2">
            <a:extLst>
              <a:ext uri="{FF2B5EF4-FFF2-40B4-BE49-F238E27FC236}">
                <a16:creationId xmlns:a16="http://schemas.microsoft.com/office/drawing/2014/main" id="{77C96E12-0E4D-FD49-8A6D-DD8784BCEDE6}"/>
              </a:ext>
            </a:extLst>
          </p:cNvPr>
          <p:cNvSpPr>
            <a:spLocks noGrp="1"/>
          </p:cNvSpPr>
          <p:nvPr>
            <p:ph type="ftr" sz="quarter" idx="11"/>
          </p:nvPr>
        </p:nvSpPr>
        <p:spPr/>
        <p:txBody>
          <a:bodyPr/>
          <a:lstStyle/>
          <a:p>
            <a:r>
              <a:rPr lang="de-DE"/>
              <a:t>(Finkbeiner 2015: 41)</a:t>
            </a:r>
          </a:p>
        </p:txBody>
      </p:sp>
      <p:sp>
        <p:nvSpPr>
          <p:cNvPr id="4" name="Slide Number Placeholder 3">
            <a:extLst>
              <a:ext uri="{FF2B5EF4-FFF2-40B4-BE49-F238E27FC236}">
                <a16:creationId xmlns:a16="http://schemas.microsoft.com/office/drawing/2014/main" id="{5B367EE2-5835-D84A-B5BB-4B0650CC324C}"/>
              </a:ext>
            </a:extLst>
          </p:cNvPr>
          <p:cNvSpPr>
            <a:spLocks noGrp="1"/>
          </p:cNvSpPr>
          <p:nvPr>
            <p:ph type="sldNum" sz="quarter" idx="12"/>
          </p:nvPr>
        </p:nvSpPr>
        <p:spPr/>
        <p:txBody>
          <a:bodyPr/>
          <a:lstStyle/>
          <a:p>
            <a:fld id="{9D195BCC-3514-4B1B-9C18-24F3D67EC549}" type="slidenum">
              <a:rPr lang="de-DE" smtClean="0"/>
              <a:t>29</a:t>
            </a:fld>
            <a:endParaRPr lang="de-DE"/>
          </a:p>
        </p:txBody>
      </p:sp>
      <p:sp>
        <p:nvSpPr>
          <p:cNvPr id="5" name="Text Placeholder 4">
            <a:extLst>
              <a:ext uri="{FF2B5EF4-FFF2-40B4-BE49-F238E27FC236}">
                <a16:creationId xmlns:a16="http://schemas.microsoft.com/office/drawing/2014/main" id="{6A93E530-A9B9-3442-8DB4-E78107FEE3A2}"/>
              </a:ext>
            </a:extLst>
          </p:cNvPr>
          <p:cNvSpPr>
            <a:spLocks noGrp="1"/>
          </p:cNvSpPr>
          <p:nvPr>
            <p:ph type="body" sz="quarter" idx="14"/>
          </p:nvPr>
        </p:nvSpPr>
        <p:spPr>
          <a:xfrm>
            <a:off x="521550" y="1545753"/>
            <a:ext cx="8101012" cy="2975824"/>
          </a:xfrm>
        </p:spPr>
        <p:txBody>
          <a:bodyPr/>
          <a:lstStyle/>
          <a:p>
            <a:r>
              <a:rPr lang="en-GB"/>
              <a:t>Diskursdeiktisch sind Ausdrücke, mit denen Sprecher auf vorangehende oder nachfolgende Äußerungen in einem Gespräch oder Text Bezug nehmen </a:t>
            </a:r>
          </a:p>
          <a:p>
            <a:pPr algn="ctr"/>
            <a:r>
              <a:rPr lang="en-GB" b="1" i="1"/>
              <a:t>Das</a:t>
            </a:r>
            <a:r>
              <a:rPr lang="en-GB" i="1"/>
              <a:t> waren die Nachrichten.</a:t>
            </a:r>
          </a:p>
          <a:p>
            <a:pPr algn="ctr"/>
            <a:r>
              <a:rPr lang="en-GB" i="1"/>
              <a:t>Wie </a:t>
            </a:r>
            <a:r>
              <a:rPr lang="en-GB" b="1" i="1"/>
              <a:t>oben</a:t>
            </a:r>
            <a:r>
              <a:rPr lang="en-GB" i="1"/>
              <a:t> erwähnt/Siehe weiter </a:t>
            </a:r>
            <a:r>
              <a:rPr lang="en-GB" b="1" i="1"/>
              <a:t>unten</a:t>
            </a:r>
          </a:p>
          <a:p>
            <a:r>
              <a:rPr lang="en-GB"/>
              <a:t>In Texten orientieren wir uns häufig räumlich (vgl. </a:t>
            </a:r>
            <a:r>
              <a:rPr lang="en-GB" i="1"/>
              <a:t>oben, unten</a:t>
            </a:r>
            <a:r>
              <a:rPr lang="en-GB"/>
              <a:t>), denn gedruckte Texte sind räumliche Gebilde. In Gesprächen orientieren wir uns dagegen oft zeitlich (vgl. </a:t>
            </a:r>
            <a:r>
              <a:rPr lang="en-GB" i="1"/>
              <a:t>vorhin, jetzt</a:t>
            </a:r>
            <a:r>
              <a:rPr lang="en-GB"/>
              <a:t>), denn Gespräche verlaufen sequenziell.</a:t>
            </a:r>
          </a:p>
          <a:p>
            <a:r>
              <a:rPr lang="en-GB"/>
              <a:t>Text- und Diskursdeixis können deshalb auch als Teilbereiche der Lokal- bzw.Temporaldeixis betrachtet werden.</a:t>
            </a:r>
          </a:p>
        </p:txBody>
      </p:sp>
      <p:sp>
        <p:nvSpPr>
          <p:cNvPr id="6" name="Text Placeholder 5">
            <a:extLst>
              <a:ext uri="{FF2B5EF4-FFF2-40B4-BE49-F238E27FC236}">
                <a16:creationId xmlns:a16="http://schemas.microsoft.com/office/drawing/2014/main" id="{8B3BC4CB-3D49-F549-8FBF-5C2779835709}"/>
              </a:ext>
            </a:extLst>
          </p:cNvPr>
          <p:cNvSpPr>
            <a:spLocks noGrp="1"/>
          </p:cNvSpPr>
          <p:nvPr>
            <p:ph type="body" sz="quarter" idx="15"/>
          </p:nvPr>
        </p:nvSpPr>
        <p:spPr/>
        <p:txBody>
          <a:bodyPr/>
          <a:lstStyle/>
          <a:p>
            <a:r>
              <a:rPr lang="en-DE"/>
              <a:t>Text- und Diskursdeixis</a:t>
            </a:r>
          </a:p>
        </p:txBody>
      </p:sp>
    </p:spTree>
    <p:extLst>
      <p:ext uri="{BB962C8B-B14F-4D97-AF65-F5344CB8AC3E}">
        <p14:creationId xmlns:p14="http://schemas.microsoft.com/office/powerpoint/2010/main" val="2158457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62C3-9EA8-904B-88C9-DE314E453DD5}"/>
              </a:ext>
            </a:extLst>
          </p:cNvPr>
          <p:cNvSpPr>
            <a:spLocks noGrp="1"/>
          </p:cNvSpPr>
          <p:nvPr>
            <p:ph type="title"/>
          </p:nvPr>
        </p:nvSpPr>
        <p:spPr/>
        <p:txBody>
          <a:bodyPr/>
          <a:lstStyle/>
          <a:p>
            <a:r>
              <a:rPr lang="en-DE"/>
              <a:t>Ergänzung zu letzter Woche</a:t>
            </a:r>
          </a:p>
        </p:txBody>
      </p:sp>
      <p:sp>
        <p:nvSpPr>
          <p:cNvPr id="3" name="Footer Placeholder 2">
            <a:extLst>
              <a:ext uri="{FF2B5EF4-FFF2-40B4-BE49-F238E27FC236}">
                <a16:creationId xmlns:a16="http://schemas.microsoft.com/office/drawing/2014/main" id="{E39D7F39-BC22-3D4A-80AB-175038B47149}"/>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EE1E564A-0B12-2540-81F0-EFDFFC33ED0F}"/>
              </a:ext>
            </a:extLst>
          </p:cNvPr>
          <p:cNvSpPr>
            <a:spLocks noGrp="1"/>
          </p:cNvSpPr>
          <p:nvPr>
            <p:ph type="sldNum" sz="quarter" idx="12"/>
          </p:nvPr>
        </p:nvSpPr>
        <p:spPr/>
        <p:txBody>
          <a:bodyPr/>
          <a:lstStyle/>
          <a:p>
            <a:fld id="{9D195BCC-3514-4B1B-9C18-24F3D67EC549}" type="slidenum">
              <a:rPr lang="de-DE" smtClean="0"/>
              <a:t>3</a:t>
            </a:fld>
            <a:endParaRPr lang="de-DE" dirty="0"/>
          </a:p>
        </p:txBody>
      </p:sp>
      <p:pic>
        <p:nvPicPr>
          <p:cNvPr id="6" name="Picture 5">
            <a:extLst>
              <a:ext uri="{FF2B5EF4-FFF2-40B4-BE49-F238E27FC236}">
                <a16:creationId xmlns:a16="http://schemas.microsoft.com/office/drawing/2014/main" id="{8253BA54-1F24-514A-840A-B39AA389BCF8}"/>
              </a:ext>
            </a:extLst>
          </p:cNvPr>
          <p:cNvPicPr>
            <a:picLocks noChangeAspect="1"/>
          </p:cNvPicPr>
          <p:nvPr/>
        </p:nvPicPr>
        <p:blipFill>
          <a:blip r:embed="rId2"/>
          <a:stretch>
            <a:fillRect/>
          </a:stretch>
        </p:blipFill>
        <p:spPr>
          <a:xfrm>
            <a:off x="2845792" y="1085949"/>
            <a:ext cx="3454400" cy="3505200"/>
          </a:xfrm>
          <a:prstGeom prst="rect">
            <a:avLst/>
          </a:prstGeom>
        </p:spPr>
      </p:pic>
    </p:spTree>
    <p:extLst>
      <p:ext uri="{BB962C8B-B14F-4D97-AF65-F5344CB8AC3E}">
        <p14:creationId xmlns:p14="http://schemas.microsoft.com/office/powerpoint/2010/main" val="774593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D2AA-A18B-7D47-A035-AFAE555EAA14}"/>
              </a:ext>
            </a:extLst>
          </p:cNvPr>
          <p:cNvSpPr>
            <a:spLocks noGrp="1"/>
          </p:cNvSpPr>
          <p:nvPr>
            <p:ph type="title"/>
          </p:nvPr>
        </p:nvSpPr>
        <p:spPr/>
        <p:txBody>
          <a:bodyPr/>
          <a:lstStyle/>
          <a:p>
            <a:r>
              <a:rPr lang="en-DE"/>
              <a:t>Deixis und Anapher</a:t>
            </a:r>
          </a:p>
        </p:txBody>
      </p:sp>
      <p:sp>
        <p:nvSpPr>
          <p:cNvPr id="3" name="Footer Placeholder 2">
            <a:extLst>
              <a:ext uri="{FF2B5EF4-FFF2-40B4-BE49-F238E27FC236}">
                <a16:creationId xmlns:a16="http://schemas.microsoft.com/office/drawing/2014/main" id="{27E33A52-6C67-C449-AD35-B52876BC134D}"/>
              </a:ext>
            </a:extLst>
          </p:cNvPr>
          <p:cNvSpPr>
            <a:spLocks noGrp="1"/>
          </p:cNvSpPr>
          <p:nvPr>
            <p:ph type="ftr" sz="quarter" idx="11"/>
          </p:nvPr>
        </p:nvSpPr>
        <p:spPr/>
        <p:txBody>
          <a:bodyPr/>
          <a:lstStyle/>
          <a:p>
            <a:r>
              <a:rPr lang="de-DE"/>
              <a:t>(Finkbeiner 2015: 41, Bild: Thirunavukkarasye-Raveendran, CC BY-SA 4.0, via Wikimedia Commons)</a:t>
            </a:r>
          </a:p>
        </p:txBody>
      </p:sp>
      <p:sp>
        <p:nvSpPr>
          <p:cNvPr id="4" name="Slide Number Placeholder 3">
            <a:extLst>
              <a:ext uri="{FF2B5EF4-FFF2-40B4-BE49-F238E27FC236}">
                <a16:creationId xmlns:a16="http://schemas.microsoft.com/office/drawing/2014/main" id="{EBB0E032-58EE-1F45-89D2-33C435D0AA88}"/>
              </a:ext>
            </a:extLst>
          </p:cNvPr>
          <p:cNvSpPr>
            <a:spLocks noGrp="1"/>
          </p:cNvSpPr>
          <p:nvPr>
            <p:ph type="sldNum" sz="quarter" idx="12"/>
          </p:nvPr>
        </p:nvSpPr>
        <p:spPr/>
        <p:txBody>
          <a:bodyPr/>
          <a:lstStyle/>
          <a:p>
            <a:fld id="{9D195BCC-3514-4B1B-9C18-24F3D67EC549}" type="slidenum">
              <a:rPr lang="de-DE" smtClean="0"/>
              <a:t>30</a:t>
            </a:fld>
            <a:endParaRPr lang="de-DE"/>
          </a:p>
        </p:txBody>
      </p:sp>
      <p:sp>
        <p:nvSpPr>
          <p:cNvPr id="5" name="Text Placeholder 4">
            <a:extLst>
              <a:ext uri="{FF2B5EF4-FFF2-40B4-BE49-F238E27FC236}">
                <a16:creationId xmlns:a16="http://schemas.microsoft.com/office/drawing/2014/main" id="{49A12CEB-A052-9048-8F8C-B8915C3368C6}"/>
              </a:ext>
            </a:extLst>
          </p:cNvPr>
          <p:cNvSpPr>
            <a:spLocks noGrp="1"/>
          </p:cNvSpPr>
          <p:nvPr>
            <p:ph type="body" sz="quarter" idx="14"/>
          </p:nvPr>
        </p:nvSpPr>
        <p:spPr/>
        <p:txBody>
          <a:bodyPr/>
          <a:lstStyle/>
          <a:p>
            <a:r>
              <a:rPr lang="en-DE"/>
              <a:t>Bei </a:t>
            </a:r>
            <a:r>
              <a:rPr lang="en-DE" b="1"/>
              <a:t>Deixis </a:t>
            </a:r>
            <a:r>
              <a:rPr lang="en-DE"/>
              <a:t>nehmen Sprecher*innen </a:t>
            </a:r>
            <a:r>
              <a:rPr lang="en-GB"/>
              <a:t>auf Referenten der perzeptuell wahrnehmbaren Kommunikationssituation Bezug</a:t>
            </a:r>
          </a:p>
          <a:p>
            <a:r>
              <a:rPr lang="en-DE"/>
              <a:t>Hingegen wird bei der </a:t>
            </a:r>
            <a:r>
              <a:rPr lang="en-DE" b="1"/>
              <a:t>Anapher </a:t>
            </a:r>
            <a:r>
              <a:rPr lang="en-DE"/>
              <a:t>auf textuell eingeführte Referenen Bezug genommen</a:t>
            </a:r>
          </a:p>
        </p:txBody>
      </p:sp>
      <p:sp>
        <p:nvSpPr>
          <p:cNvPr id="6" name="Text Placeholder 5">
            <a:extLst>
              <a:ext uri="{FF2B5EF4-FFF2-40B4-BE49-F238E27FC236}">
                <a16:creationId xmlns:a16="http://schemas.microsoft.com/office/drawing/2014/main" id="{54739F9F-B210-F947-B6CA-CCF81988AE1A}"/>
              </a:ext>
            </a:extLst>
          </p:cNvPr>
          <p:cNvSpPr>
            <a:spLocks noGrp="1"/>
          </p:cNvSpPr>
          <p:nvPr>
            <p:ph type="body" sz="quarter" idx="15"/>
          </p:nvPr>
        </p:nvSpPr>
        <p:spPr/>
        <p:txBody>
          <a:bodyPr/>
          <a:lstStyle/>
          <a:p>
            <a:endParaRPr lang="en-DE"/>
          </a:p>
        </p:txBody>
      </p:sp>
      <p:pic>
        <p:nvPicPr>
          <p:cNvPr id="10242" name="Picture 2" descr="Little Red Riding Hood, Girl, Running, Happy, Jumping">
            <a:extLst>
              <a:ext uri="{FF2B5EF4-FFF2-40B4-BE49-F238E27FC236}">
                <a16:creationId xmlns:a16="http://schemas.microsoft.com/office/drawing/2014/main" id="{40F5D20C-871F-4242-91A0-CD143C743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804" y="2778217"/>
            <a:ext cx="1846876" cy="213821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4589889D-1796-8D48-B3E7-36E72D6B4E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574"/>
          <a:stretch/>
        </p:blipFill>
        <p:spPr bwMode="auto">
          <a:xfrm>
            <a:off x="1300973" y="3078981"/>
            <a:ext cx="4032448" cy="167776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7F2D6747-C8EE-0140-B586-7CE4F5E1FB6D}"/>
              </a:ext>
            </a:extLst>
          </p:cNvPr>
          <p:cNvCxnSpPr/>
          <p:nvPr/>
        </p:nvCxnSpPr>
        <p:spPr>
          <a:xfrm>
            <a:off x="2123728" y="3727053"/>
            <a:ext cx="86409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Arc 8">
            <a:extLst>
              <a:ext uri="{FF2B5EF4-FFF2-40B4-BE49-F238E27FC236}">
                <a16:creationId xmlns:a16="http://schemas.microsoft.com/office/drawing/2014/main" id="{4A4B5399-EBAA-094F-9EA0-95763BE36EE5}"/>
              </a:ext>
            </a:extLst>
          </p:cNvPr>
          <p:cNvSpPr/>
          <p:nvPr/>
        </p:nvSpPr>
        <p:spPr>
          <a:xfrm rot="20669720">
            <a:off x="2656755" y="3493104"/>
            <a:ext cx="442336" cy="276969"/>
          </a:xfrm>
          <a:prstGeom prst="arc">
            <a:avLst>
              <a:gd name="adj1" fmla="val 12315720"/>
              <a:gd name="adj2" fmla="val 448333"/>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10" name="Oval 9">
            <a:extLst>
              <a:ext uri="{FF2B5EF4-FFF2-40B4-BE49-F238E27FC236}">
                <a16:creationId xmlns:a16="http://schemas.microsoft.com/office/drawing/2014/main" id="{E9A35C38-4669-B345-B1EB-0E62909D3C55}"/>
              </a:ext>
            </a:extLst>
          </p:cNvPr>
          <p:cNvSpPr/>
          <p:nvPr/>
        </p:nvSpPr>
        <p:spPr>
          <a:xfrm>
            <a:off x="2987824" y="3583037"/>
            <a:ext cx="216024" cy="14401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2400"/>
          </a:p>
        </p:txBody>
      </p:sp>
      <p:sp>
        <p:nvSpPr>
          <p:cNvPr id="11" name="Freeform 10">
            <a:extLst>
              <a:ext uri="{FF2B5EF4-FFF2-40B4-BE49-F238E27FC236}">
                <a16:creationId xmlns:a16="http://schemas.microsoft.com/office/drawing/2014/main" id="{1E6BFEA6-3FC8-084F-ACF0-E46A3C411C17}"/>
              </a:ext>
            </a:extLst>
          </p:cNvPr>
          <p:cNvSpPr/>
          <p:nvPr/>
        </p:nvSpPr>
        <p:spPr>
          <a:xfrm>
            <a:off x="3238500" y="2910994"/>
            <a:ext cx="2730500" cy="670406"/>
          </a:xfrm>
          <a:custGeom>
            <a:avLst/>
            <a:gdLst>
              <a:gd name="connsiteX0" fmla="*/ 2730500 w 2730500"/>
              <a:gd name="connsiteY0" fmla="*/ 137006 h 670406"/>
              <a:gd name="connsiteX1" fmla="*/ 1968500 w 2730500"/>
              <a:gd name="connsiteY1" fmla="*/ 35406 h 670406"/>
              <a:gd name="connsiteX2" fmla="*/ 0 w 2730500"/>
              <a:gd name="connsiteY2" fmla="*/ 670406 h 670406"/>
            </a:gdLst>
            <a:ahLst/>
            <a:cxnLst>
              <a:cxn ang="0">
                <a:pos x="connsiteX0" y="connsiteY0"/>
              </a:cxn>
              <a:cxn ang="0">
                <a:pos x="connsiteX1" y="connsiteY1"/>
              </a:cxn>
              <a:cxn ang="0">
                <a:pos x="connsiteX2" y="connsiteY2"/>
              </a:cxn>
            </a:cxnLst>
            <a:rect l="l" t="t" r="r" b="b"/>
            <a:pathLst>
              <a:path w="2730500" h="670406">
                <a:moveTo>
                  <a:pt x="2730500" y="137006"/>
                </a:moveTo>
                <a:cubicBezTo>
                  <a:pt x="2577041" y="41756"/>
                  <a:pt x="2423583" y="-53494"/>
                  <a:pt x="1968500" y="35406"/>
                </a:cubicBezTo>
                <a:cubicBezTo>
                  <a:pt x="1513417" y="124306"/>
                  <a:pt x="756708" y="397356"/>
                  <a:pt x="0" y="670406"/>
                </a:cubicBezTo>
              </a:path>
            </a:pathLst>
          </a:custGeom>
          <a:noFill/>
          <a:ln w="12700">
            <a:solidFill>
              <a:srgbClr val="FF000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998286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8DAB-2C98-B241-8C01-47CC205A085E}"/>
              </a:ext>
            </a:extLst>
          </p:cNvPr>
          <p:cNvSpPr>
            <a:spLocks noGrp="1"/>
          </p:cNvSpPr>
          <p:nvPr>
            <p:ph type="title"/>
          </p:nvPr>
        </p:nvSpPr>
        <p:spPr/>
        <p:txBody>
          <a:bodyPr/>
          <a:lstStyle/>
          <a:p>
            <a:r>
              <a:rPr lang="en-DE"/>
              <a:t>Anapher</a:t>
            </a:r>
          </a:p>
        </p:txBody>
      </p:sp>
      <p:sp>
        <p:nvSpPr>
          <p:cNvPr id="3" name="Footer Placeholder 2">
            <a:extLst>
              <a:ext uri="{FF2B5EF4-FFF2-40B4-BE49-F238E27FC236}">
                <a16:creationId xmlns:a16="http://schemas.microsoft.com/office/drawing/2014/main" id="{D01B7738-D7AD-EA4B-9169-0F461C97E9A6}"/>
              </a:ext>
            </a:extLst>
          </p:cNvPr>
          <p:cNvSpPr>
            <a:spLocks noGrp="1"/>
          </p:cNvSpPr>
          <p:nvPr>
            <p:ph type="ftr" sz="quarter" idx="11"/>
          </p:nvPr>
        </p:nvSpPr>
        <p:spPr/>
        <p:txBody>
          <a:bodyPr/>
          <a:lstStyle/>
          <a:p>
            <a:r>
              <a:rPr lang="de-DE"/>
              <a:t>(Meibauer 2001: 20f.)</a:t>
            </a:r>
          </a:p>
        </p:txBody>
      </p:sp>
      <p:sp>
        <p:nvSpPr>
          <p:cNvPr id="4" name="Slide Number Placeholder 3">
            <a:extLst>
              <a:ext uri="{FF2B5EF4-FFF2-40B4-BE49-F238E27FC236}">
                <a16:creationId xmlns:a16="http://schemas.microsoft.com/office/drawing/2014/main" id="{8FCAABC7-FFCD-1646-A9F4-984767F40703}"/>
              </a:ext>
            </a:extLst>
          </p:cNvPr>
          <p:cNvSpPr>
            <a:spLocks noGrp="1"/>
          </p:cNvSpPr>
          <p:nvPr>
            <p:ph type="sldNum" sz="quarter" idx="12"/>
          </p:nvPr>
        </p:nvSpPr>
        <p:spPr/>
        <p:txBody>
          <a:bodyPr/>
          <a:lstStyle/>
          <a:p>
            <a:fld id="{9D195BCC-3514-4B1B-9C18-24F3D67EC549}" type="slidenum">
              <a:rPr lang="de-DE" smtClean="0"/>
              <a:t>31</a:t>
            </a:fld>
            <a:endParaRPr lang="de-DE"/>
          </a:p>
        </p:txBody>
      </p:sp>
      <p:sp>
        <p:nvSpPr>
          <p:cNvPr id="5" name="Text Placeholder 4">
            <a:extLst>
              <a:ext uri="{FF2B5EF4-FFF2-40B4-BE49-F238E27FC236}">
                <a16:creationId xmlns:a16="http://schemas.microsoft.com/office/drawing/2014/main" id="{2B7D7A0A-D84D-944F-B5AF-548E8FBD586A}"/>
              </a:ext>
            </a:extLst>
          </p:cNvPr>
          <p:cNvSpPr>
            <a:spLocks noGrp="1"/>
          </p:cNvSpPr>
          <p:nvPr>
            <p:ph type="body" sz="quarter" idx="14"/>
          </p:nvPr>
        </p:nvSpPr>
        <p:spPr/>
        <p:txBody>
          <a:bodyPr/>
          <a:lstStyle/>
          <a:p>
            <a:r>
              <a:rPr lang="en-DE"/>
              <a:t>von gr. </a:t>
            </a:r>
            <a:r>
              <a:rPr lang="el-GR"/>
              <a:t>ἀναφέρειν</a:t>
            </a:r>
            <a:r>
              <a:rPr lang="de-DE"/>
              <a:t> 'herauftragen / sich auf etw. beziehen'</a:t>
            </a:r>
          </a:p>
          <a:p>
            <a:r>
              <a:rPr lang="de-DE"/>
              <a:t>Viele Ausdrücke, die einen deiktischen Gebrauch erlauben, werden auch anaphorisch verwendet:</a:t>
            </a:r>
          </a:p>
          <a:p>
            <a:endParaRPr lang="de-DE"/>
          </a:p>
          <a:p>
            <a:pPr marL="0" indent="0" algn="ctr">
              <a:buNone/>
            </a:pPr>
            <a:r>
              <a:rPr lang="de-DE" i="1"/>
              <a:t>Morgen kommt </a:t>
            </a:r>
            <a:r>
              <a:rPr lang="de-DE" i="1" u="sng">
                <a:solidFill>
                  <a:srgbClr val="FF0000"/>
                </a:solidFill>
              </a:rPr>
              <a:t>der Weihnachtsmann</a:t>
            </a:r>
            <a:r>
              <a:rPr lang="de-DE" i="1"/>
              <a:t>, </a:t>
            </a:r>
            <a:r>
              <a:rPr lang="de-DE" b="1" i="1">
                <a:solidFill>
                  <a:srgbClr val="0070C0"/>
                </a:solidFill>
              </a:rPr>
              <a:t>er</a:t>
            </a:r>
            <a:r>
              <a:rPr lang="de-DE" b="1" i="1"/>
              <a:t> </a:t>
            </a:r>
            <a:r>
              <a:rPr lang="de-DE" i="1"/>
              <a:t>bringt viele Gaben</a:t>
            </a:r>
          </a:p>
          <a:p>
            <a:pPr marL="0" indent="0" algn="ctr">
              <a:buNone/>
            </a:pPr>
            <a:r>
              <a:rPr lang="de-DE" i="1"/>
              <a:t>Sie kam </a:t>
            </a:r>
            <a:r>
              <a:rPr lang="de-DE" i="1" u="sng">
                <a:solidFill>
                  <a:srgbClr val="FF0000"/>
                </a:solidFill>
              </a:rPr>
              <a:t>in Düsseldorf</a:t>
            </a:r>
            <a:r>
              <a:rPr lang="de-DE" i="1"/>
              <a:t> an. </a:t>
            </a:r>
            <a:r>
              <a:rPr lang="de-DE" b="1" i="1">
                <a:solidFill>
                  <a:srgbClr val="0070C0"/>
                </a:solidFill>
              </a:rPr>
              <a:t>Dort</a:t>
            </a:r>
            <a:r>
              <a:rPr lang="de-DE" b="1" i="1"/>
              <a:t> </a:t>
            </a:r>
            <a:r>
              <a:rPr lang="de-DE" i="1"/>
              <a:t>war gutes Wetter.</a:t>
            </a:r>
          </a:p>
          <a:p>
            <a:pPr marL="0" indent="0" algn="ctr">
              <a:buNone/>
            </a:pPr>
            <a:endParaRPr lang="de-DE" i="1"/>
          </a:p>
          <a:p>
            <a:r>
              <a:rPr lang="de-DE"/>
              <a:t>Anaphern beziehen sich zurück auf andere Ausdrücke im gleichen Text, die sog. </a:t>
            </a:r>
            <a:r>
              <a:rPr lang="de-DE" b="1"/>
              <a:t>Antezendenzen.</a:t>
            </a:r>
            <a:endParaRPr lang="en-DE"/>
          </a:p>
        </p:txBody>
      </p:sp>
      <p:sp>
        <p:nvSpPr>
          <p:cNvPr id="6" name="Text Placeholder 5">
            <a:extLst>
              <a:ext uri="{FF2B5EF4-FFF2-40B4-BE49-F238E27FC236}">
                <a16:creationId xmlns:a16="http://schemas.microsoft.com/office/drawing/2014/main" id="{8F82DDFA-CB48-5445-9020-3C1396BD79D9}"/>
              </a:ext>
            </a:extLst>
          </p:cNvPr>
          <p:cNvSpPr>
            <a:spLocks noGrp="1"/>
          </p:cNvSpPr>
          <p:nvPr>
            <p:ph type="body" sz="quarter" idx="15"/>
          </p:nvPr>
        </p:nvSpPr>
        <p:spPr/>
        <p:txBody>
          <a:bodyPr/>
          <a:lstStyle/>
          <a:p>
            <a:r>
              <a:rPr lang="en-DE"/>
              <a:t>Was sind Anaphern?</a:t>
            </a:r>
          </a:p>
        </p:txBody>
      </p:sp>
      <p:sp>
        <p:nvSpPr>
          <p:cNvPr id="7" name="Arc 6">
            <a:extLst>
              <a:ext uri="{FF2B5EF4-FFF2-40B4-BE49-F238E27FC236}">
                <a16:creationId xmlns:a16="http://schemas.microsoft.com/office/drawing/2014/main" id="{7D7841F7-C01F-064E-AA8E-8F623AB47946}"/>
              </a:ext>
            </a:extLst>
          </p:cNvPr>
          <p:cNvSpPr/>
          <p:nvPr/>
        </p:nvSpPr>
        <p:spPr>
          <a:xfrm rot="20669720">
            <a:off x="4752802" y="2813050"/>
            <a:ext cx="858753" cy="392134"/>
          </a:xfrm>
          <a:prstGeom prst="arc">
            <a:avLst>
              <a:gd name="adj1" fmla="val 12315720"/>
              <a:gd name="adj2" fmla="val 448333"/>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solidFill>
                <a:srgbClr val="0070C0"/>
              </a:solidFill>
            </a:endParaRPr>
          </a:p>
        </p:txBody>
      </p:sp>
      <p:sp>
        <p:nvSpPr>
          <p:cNvPr id="8" name="TextBox 7">
            <a:extLst>
              <a:ext uri="{FF2B5EF4-FFF2-40B4-BE49-F238E27FC236}">
                <a16:creationId xmlns:a16="http://schemas.microsoft.com/office/drawing/2014/main" id="{E86E1FE7-2A63-C840-8CD4-3415D289CDAC}"/>
              </a:ext>
            </a:extLst>
          </p:cNvPr>
          <p:cNvSpPr txBox="1"/>
          <p:nvPr/>
        </p:nvSpPr>
        <p:spPr>
          <a:xfrm>
            <a:off x="3347864" y="2596411"/>
            <a:ext cx="1184940" cy="338554"/>
          </a:xfrm>
          <a:prstGeom prst="rect">
            <a:avLst/>
          </a:prstGeom>
          <a:noFill/>
        </p:spPr>
        <p:txBody>
          <a:bodyPr wrap="none" rtlCol="0">
            <a:spAutoFit/>
          </a:bodyPr>
          <a:lstStyle/>
          <a:p>
            <a:pPr algn="l"/>
            <a:r>
              <a:rPr lang="en-DE" sz="1600" dirty="0" err="1">
                <a:solidFill>
                  <a:srgbClr val="FF0000"/>
                </a:solidFill>
                <a:latin typeface="Ink Free" panose="03080402000500000000" pitchFamily="66" charset="0"/>
              </a:rPr>
              <a:t>Antezedens</a:t>
            </a:r>
          </a:p>
        </p:txBody>
      </p:sp>
      <p:sp>
        <p:nvSpPr>
          <p:cNvPr id="9" name="TextBox 8">
            <a:extLst>
              <a:ext uri="{FF2B5EF4-FFF2-40B4-BE49-F238E27FC236}">
                <a16:creationId xmlns:a16="http://schemas.microsoft.com/office/drawing/2014/main" id="{5776D32B-E7D8-1447-A82E-ABA9A44E5575}"/>
              </a:ext>
            </a:extLst>
          </p:cNvPr>
          <p:cNvSpPr txBox="1"/>
          <p:nvPr/>
        </p:nvSpPr>
        <p:spPr>
          <a:xfrm>
            <a:off x="5055872" y="2427134"/>
            <a:ext cx="918841" cy="338554"/>
          </a:xfrm>
          <a:prstGeom prst="rect">
            <a:avLst/>
          </a:prstGeom>
          <a:noFill/>
        </p:spPr>
        <p:txBody>
          <a:bodyPr wrap="none" rtlCol="0">
            <a:spAutoFit/>
          </a:bodyPr>
          <a:lstStyle/>
          <a:p>
            <a:pPr algn="l"/>
            <a:r>
              <a:rPr lang="en-DE" sz="1600" dirty="0" err="1">
                <a:solidFill>
                  <a:srgbClr val="0070C0"/>
                </a:solidFill>
                <a:latin typeface="Ink Free" panose="03080402000500000000" pitchFamily="66" charset="0"/>
              </a:rPr>
              <a:t>Anapher</a:t>
            </a:r>
          </a:p>
        </p:txBody>
      </p:sp>
    </p:spTree>
    <p:extLst>
      <p:ext uri="{BB962C8B-B14F-4D97-AF65-F5344CB8AC3E}">
        <p14:creationId xmlns:p14="http://schemas.microsoft.com/office/powerpoint/2010/main" val="96048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C0F2-8F17-234E-856B-4E22762A5A12}"/>
              </a:ext>
            </a:extLst>
          </p:cNvPr>
          <p:cNvSpPr>
            <a:spLocks noGrp="1"/>
          </p:cNvSpPr>
          <p:nvPr>
            <p:ph type="title"/>
          </p:nvPr>
        </p:nvSpPr>
        <p:spPr/>
        <p:txBody>
          <a:bodyPr/>
          <a:lstStyle/>
          <a:p>
            <a:r>
              <a:rPr lang="en-DE"/>
              <a:t>Anapher</a:t>
            </a:r>
          </a:p>
        </p:txBody>
      </p:sp>
      <p:sp>
        <p:nvSpPr>
          <p:cNvPr id="3" name="Footer Placeholder 2">
            <a:extLst>
              <a:ext uri="{FF2B5EF4-FFF2-40B4-BE49-F238E27FC236}">
                <a16:creationId xmlns:a16="http://schemas.microsoft.com/office/drawing/2014/main" id="{62C2F10F-C7C8-4549-8660-892C8F3AD971}"/>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8D7C9F51-ABDF-0344-B94A-B4710775870D}"/>
              </a:ext>
            </a:extLst>
          </p:cNvPr>
          <p:cNvSpPr>
            <a:spLocks noGrp="1"/>
          </p:cNvSpPr>
          <p:nvPr>
            <p:ph type="sldNum" sz="quarter" idx="12"/>
          </p:nvPr>
        </p:nvSpPr>
        <p:spPr/>
        <p:txBody>
          <a:bodyPr/>
          <a:lstStyle/>
          <a:p>
            <a:fld id="{9D195BCC-3514-4B1B-9C18-24F3D67EC549}" type="slidenum">
              <a:rPr lang="de-DE" smtClean="0"/>
              <a:t>32</a:t>
            </a:fld>
            <a:endParaRPr lang="de-DE"/>
          </a:p>
        </p:txBody>
      </p:sp>
      <p:sp>
        <p:nvSpPr>
          <p:cNvPr id="5" name="Text Placeholder 4">
            <a:extLst>
              <a:ext uri="{FF2B5EF4-FFF2-40B4-BE49-F238E27FC236}">
                <a16:creationId xmlns:a16="http://schemas.microsoft.com/office/drawing/2014/main" id="{FA89E446-7F3B-0C47-A5E3-C772A21B45B1}"/>
              </a:ext>
            </a:extLst>
          </p:cNvPr>
          <p:cNvSpPr>
            <a:spLocks noGrp="1"/>
          </p:cNvSpPr>
          <p:nvPr>
            <p:ph type="body" sz="quarter" idx="14"/>
          </p:nvPr>
        </p:nvSpPr>
        <p:spPr/>
        <p:txBody>
          <a:bodyPr/>
          <a:lstStyle/>
          <a:p>
            <a:r>
              <a:rPr lang="en-DE"/>
              <a:t>Bei Anapher handelt es sich also um einen </a:t>
            </a:r>
            <a:r>
              <a:rPr lang="en-DE" b="1"/>
              <a:t>Rückverweis</a:t>
            </a:r>
            <a:endParaRPr lang="en-DE"/>
          </a:p>
          <a:p>
            <a:r>
              <a:rPr lang="en-DE"/>
              <a:t>Im Fall des Vorverweisens spricht man von </a:t>
            </a:r>
            <a:r>
              <a:rPr lang="en-DE" b="1"/>
              <a:t>Katapher</a:t>
            </a:r>
            <a:endParaRPr lang="en-DE"/>
          </a:p>
          <a:p>
            <a:endParaRPr lang="en-DE"/>
          </a:p>
          <a:p>
            <a:pPr marL="0" indent="0" algn="ctr">
              <a:buNone/>
            </a:pPr>
            <a:r>
              <a:rPr lang="en-DE" i="1"/>
              <a:t>Bevor </a:t>
            </a:r>
            <a:r>
              <a:rPr lang="en-DE" b="1" i="1"/>
              <a:t>sie </a:t>
            </a:r>
            <a:r>
              <a:rPr lang="en-DE" i="1"/>
              <a:t>Bundeskanzlerin wurde, war </a:t>
            </a:r>
            <a:br>
              <a:rPr lang="en-DE" i="1"/>
            </a:br>
            <a:r>
              <a:rPr lang="en-DE" b="1" i="1"/>
              <a:t>Angela Merkel </a:t>
            </a:r>
            <a:r>
              <a:rPr lang="en-DE" i="1"/>
              <a:t>Umweltministerin.</a:t>
            </a:r>
          </a:p>
          <a:p>
            <a:pPr marL="0" indent="0" algn="ctr">
              <a:buNone/>
            </a:pPr>
            <a:endParaRPr lang="en-DE" i="1"/>
          </a:p>
          <a:p>
            <a:r>
              <a:rPr lang="en-DE"/>
              <a:t>Im Folgenden werden wir vereinfachend nur von Anaphern sprechen.</a:t>
            </a:r>
          </a:p>
          <a:p>
            <a:pPr marL="0" indent="0" algn="ctr">
              <a:buNone/>
            </a:pPr>
            <a:endParaRPr lang="en-DE" i="1"/>
          </a:p>
          <a:p>
            <a:endParaRPr lang="en-DE"/>
          </a:p>
        </p:txBody>
      </p:sp>
      <p:sp>
        <p:nvSpPr>
          <p:cNvPr id="6" name="Text Placeholder 5">
            <a:extLst>
              <a:ext uri="{FF2B5EF4-FFF2-40B4-BE49-F238E27FC236}">
                <a16:creationId xmlns:a16="http://schemas.microsoft.com/office/drawing/2014/main" id="{DC83085E-9B87-354D-96A6-A46D078277DC}"/>
              </a:ext>
            </a:extLst>
          </p:cNvPr>
          <p:cNvSpPr>
            <a:spLocks noGrp="1"/>
          </p:cNvSpPr>
          <p:nvPr>
            <p:ph type="body" sz="quarter" idx="15"/>
          </p:nvPr>
        </p:nvSpPr>
        <p:spPr/>
        <p:txBody>
          <a:bodyPr/>
          <a:lstStyle/>
          <a:p>
            <a:r>
              <a:rPr lang="en-DE"/>
              <a:t>Anapher und Katapher</a:t>
            </a:r>
          </a:p>
        </p:txBody>
      </p:sp>
    </p:spTree>
    <p:extLst>
      <p:ext uri="{BB962C8B-B14F-4D97-AF65-F5344CB8AC3E}">
        <p14:creationId xmlns:p14="http://schemas.microsoft.com/office/powerpoint/2010/main" val="3446188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8ABB-3B35-2946-8897-9B3A9C1C11BA}"/>
              </a:ext>
            </a:extLst>
          </p:cNvPr>
          <p:cNvSpPr>
            <a:spLocks noGrp="1"/>
          </p:cNvSpPr>
          <p:nvPr>
            <p:ph type="title"/>
          </p:nvPr>
        </p:nvSpPr>
        <p:spPr/>
        <p:txBody>
          <a:bodyPr/>
          <a:lstStyle/>
          <a:p>
            <a:r>
              <a:rPr lang="en-DE"/>
              <a:t>Anapher</a:t>
            </a:r>
          </a:p>
        </p:txBody>
      </p:sp>
      <p:sp>
        <p:nvSpPr>
          <p:cNvPr id="3" name="Footer Placeholder 2">
            <a:extLst>
              <a:ext uri="{FF2B5EF4-FFF2-40B4-BE49-F238E27FC236}">
                <a16:creationId xmlns:a16="http://schemas.microsoft.com/office/drawing/2014/main" id="{3C754335-8607-0144-8D07-EB0BF22A782A}"/>
              </a:ext>
            </a:extLst>
          </p:cNvPr>
          <p:cNvSpPr>
            <a:spLocks noGrp="1"/>
          </p:cNvSpPr>
          <p:nvPr>
            <p:ph type="ftr" sz="quarter" idx="11"/>
          </p:nvPr>
        </p:nvSpPr>
        <p:spPr/>
        <p:txBody>
          <a:bodyPr/>
          <a:lstStyle/>
          <a:p>
            <a:r>
              <a:rPr lang="de-DE"/>
              <a:t>(Meibauer 2001: 21)</a:t>
            </a:r>
          </a:p>
        </p:txBody>
      </p:sp>
      <p:sp>
        <p:nvSpPr>
          <p:cNvPr id="4" name="Slide Number Placeholder 3">
            <a:extLst>
              <a:ext uri="{FF2B5EF4-FFF2-40B4-BE49-F238E27FC236}">
                <a16:creationId xmlns:a16="http://schemas.microsoft.com/office/drawing/2014/main" id="{0AB01FE2-BEC9-5B4F-8274-862932897D11}"/>
              </a:ext>
            </a:extLst>
          </p:cNvPr>
          <p:cNvSpPr>
            <a:spLocks noGrp="1"/>
          </p:cNvSpPr>
          <p:nvPr>
            <p:ph type="sldNum" sz="quarter" idx="12"/>
          </p:nvPr>
        </p:nvSpPr>
        <p:spPr/>
        <p:txBody>
          <a:bodyPr/>
          <a:lstStyle/>
          <a:p>
            <a:fld id="{9D195BCC-3514-4B1B-9C18-24F3D67EC549}" type="slidenum">
              <a:rPr lang="de-DE" smtClean="0"/>
              <a:t>33</a:t>
            </a:fld>
            <a:endParaRPr lang="de-DE"/>
          </a:p>
        </p:txBody>
      </p:sp>
      <p:sp>
        <p:nvSpPr>
          <p:cNvPr id="5" name="Text Placeholder 4">
            <a:extLst>
              <a:ext uri="{FF2B5EF4-FFF2-40B4-BE49-F238E27FC236}">
                <a16:creationId xmlns:a16="http://schemas.microsoft.com/office/drawing/2014/main" id="{656AA853-DD05-1E44-AF9F-5F86FB6BDB9F}"/>
              </a:ext>
            </a:extLst>
          </p:cNvPr>
          <p:cNvSpPr>
            <a:spLocks noGrp="1"/>
          </p:cNvSpPr>
          <p:nvPr>
            <p:ph type="body" sz="quarter" idx="14"/>
          </p:nvPr>
        </p:nvSpPr>
        <p:spPr/>
        <p:txBody>
          <a:bodyPr/>
          <a:lstStyle/>
          <a:p>
            <a:r>
              <a:rPr lang="en-DE"/>
              <a:t>Standardfall: Ein anaphorisches Pronomen bezieht sich auf einen in Genus uns Numerus übereinstimmenden Ausdruck: </a:t>
            </a:r>
            <a:r>
              <a:rPr lang="en-DE" i="1"/>
              <a:t>Petra kam ins Zimmer. </a:t>
            </a:r>
            <a:r>
              <a:rPr lang="en-DE" b="1" i="1"/>
              <a:t>Sie </a:t>
            </a:r>
            <a:r>
              <a:rPr lang="en-DE" i="1"/>
              <a:t>war erleichtert.</a:t>
            </a:r>
            <a:endParaRPr lang="en-DE"/>
          </a:p>
          <a:p>
            <a:r>
              <a:rPr lang="en-DE"/>
              <a:t>Volle Nominalphrase in anaphorischer Relation zum Vorgängerausdruck: </a:t>
            </a:r>
            <a:r>
              <a:rPr lang="en-DE" i="1"/>
              <a:t>Gestern hat </a:t>
            </a:r>
            <a:r>
              <a:rPr lang="en-DE" b="1" i="1"/>
              <a:t>die Berliner Bürgermeisterin </a:t>
            </a:r>
            <a:r>
              <a:rPr lang="en-DE" i="1"/>
              <a:t>ihr Kabinett ernannt. Wie </a:t>
            </a:r>
            <a:r>
              <a:rPr lang="en-DE" b="1" i="1"/>
              <a:t>die überführte Plagiatorin </a:t>
            </a:r>
            <a:r>
              <a:rPr lang="en-DE" i="1"/>
              <a:t>die Berliner Hochschullandschaft prägen wird, bleibt ungewiss.</a:t>
            </a:r>
          </a:p>
          <a:p>
            <a:r>
              <a:rPr lang="en-DE"/>
              <a:t>indirekte Anapher: statt eines Antezedenten gibt es einen "Auslöser": </a:t>
            </a:r>
            <a:r>
              <a:rPr lang="en-DE" i="1"/>
              <a:t>Nach ihrem Bankraub versteckten sie </a:t>
            </a:r>
            <a:r>
              <a:rPr lang="en-DE" b="1" i="1"/>
              <a:t>das Geld </a:t>
            </a:r>
            <a:r>
              <a:rPr lang="en-DE" i="1"/>
              <a:t>in einer Scheune.</a:t>
            </a:r>
            <a:endParaRPr lang="en-DE"/>
          </a:p>
        </p:txBody>
      </p:sp>
      <p:sp>
        <p:nvSpPr>
          <p:cNvPr id="6" name="Text Placeholder 5">
            <a:extLst>
              <a:ext uri="{FF2B5EF4-FFF2-40B4-BE49-F238E27FC236}">
                <a16:creationId xmlns:a16="http://schemas.microsoft.com/office/drawing/2014/main" id="{26567AD1-41F1-834E-8DF3-F5AB13DCE2CB}"/>
              </a:ext>
            </a:extLst>
          </p:cNvPr>
          <p:cNvSpPr>
            <a:spLocks noGrp="1"/>
          </p:cNvSpPr>
          <p:nvPr>
            <p:ph type="body" sz="quarter" idx="15"/>
          </p:nvPr>
        </p:nvSpPr>
        <p:spPr/>
        <p:txBody>
          <a:bodyPr/>
          <a:lstStyle/>
          <a:p>
            <a:r>
              <a:rPr lang="en-DE"/>
              <a:t>Typen der Anapher</a:t>
            </a:r>
          </a:p>
        </p:txBody>
      </p:sp>
    </p:spTree>
    <p:extLst>
      <p:ext uri="{BB962C8B-B14F-4D97-AF65-F5344CB8AC3E}">
        <p14:creationId xmlns:p14="http://schemas.microsoft.com/office/powerpoint/2010/main" val="762754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605E-F875-9647-AC9A-5EB65D5F8903}"/>
              </a:ext>
            </a:extLst>
          </p:cNvPr>
          <p:cNvSpPr>
            <a:spLocks noGrp="1"/>
          </p:cNvSpPr>
          <p:nvPr>
            <p:ph type="title"/>
          </p:nvPr>
        </p:nvSpPr>
        <p:spPr/>
        <p:txBody>
          <a:bodyPr/>
          <a:lstStyle/>
          <a:p>
            <a:r>
              <a:rPr lang="en-DE"/>
              <a:t>Deixis – Referenz – Anapher </a:t>
            </a:r>
          </a:p>
        </p:txBody>
      </p:sp>
      <p:sp>
        <p:nvSpPr>
          <p:cNvPr id="3" name="Footer Placeholder 2">
            <a:extLst>
              <a:ext uri="{FF2B5EF4-FFF2-40B4-BE49-F238E27FC236}">
                <a16:creationId xmlns:a16="http://schemas.microsoft.com/office/drawing/2014/main" id="{5FD48A15-8DD3-8546-BDA8-5DDC016CF984}"/>
              </a:ext>
            </a:extLst>
          </p:cNvPr>
          <p:cNvSpPr>
            <a:spLocks noGrp="1"/>
          </p:cNvSpPr>
          <p:nvPr>
            <p:ph type="ftr" sz="quarter" idx="11"/>
          </p:nvPr>
        </p:nvSpPr>
        <p:spPr/>
        <p:txBody>
          <a:bodyPr/>
          <a:lstStyle/>
          <a:p>
            <a:r>
              <a:rPr lang="de-DE"/>
              <a:t>(Fnkbeiner 2015: 43f.)</a:t>
            </a:r>
          </a:p>
        </p:txBody>
      </p:sp>
      <p:sp>
        <p:nvSpPr>
          <p:cNvPr id="4" name="Slide Number Placeholder 3">
            <a:extLst>
              <a:ext uri="{FF2B5EF4-FFF2-40B4-BE49-F238E27FC236}">
                <a16:creationId xmlns:a16="http://schemas.microsoft.com/office/drawing/2014/main" id="{B1FF214C-3725-F94D-BB93-3DFBD38B3416}"/>
              </a:ext>
            </a:extLst>
          </p:cNvPr>
          <p:cNvSpPr>
            <a:spLocks noGrp="1"/>
          </p:cNvSpPr>
          <p:nvPr>
            <p:ph type="sldNum" sz="quarter" idx="12"/>
          </p:nvPr>
        </p:nvSpPr>
        <p:spPr/>
        <p:txBody>
          <a:bodyPr/>
          <a:lstStyle/>
          <a:p>
            <a:fld id="{9D195BCC-3514-4B1B-9C18-24F3D67EC549}" type="slidenum">
              <a:rPr lang="de-DE" smtClean="0"/>
              <a:t>34</a:t>
            </a:fld>
            <a:endParaRPr lang="de-DE"/>
          </a:p>
        </p:txBody>
      </p:sp>
      <p:sp>
        <p:nvSpPr>
          <p:cNvPr id="5" name="Text Placeholder 4">
            <a:extLst>
              <a:ext uri="{FF2B5EF4-FFF2-40B4-BE49-F238E27FC236}">
                <a16:creationId xmlns:a16="http://schemas.microsoft.com/office/drawing/2014/main" id="{0E56905F-55F1-BC44-9023-C6DB762C46B9}"/>
              </a:ext>
            </a:extLst>
          </p:cNvPr>
          <p:cNvSpPr>
            <a:spLocks noGrp="1"/>
          </p:cNvSpPr>
          <p:nvPr>
            <p:ph type="body" sz="quarter" idx="14"/>
          </p:nvPr>
        </p:nvSpPr>
        <p:spPr/>
        <p:txBody>
          <a:bodyPr/>
          <a:lstStyle/>
          <a:p>
            <a:r>
              <a:rPr lang="en-DE"/>
              <a:t>unterschiedliche Ansichten darüber, wie die Bezihung zwischen Deixis, Referenz und Anapher zu definieren ist</a:t>
            </a:r>
          </a:p>
          <a:p>
            <a:r>
              <a:rPr lang="en-DE"/>
              <a:t>insbesondere Diskurs- bzw. Textdeixis und Anaphorik scheinen eng verwandt zu sein</a:t>
            </a:r>
          </a:p>
          <a:p>
            <a:r>
              <a:rPr lang="en-DE"/>
              <a:t>mögliches Unterscheidungskriterium: diskursdeiktischer Ausdruck verweist auf eine ganze Äußerungssequenz, anaphorischer Ausdruck typischerweise auf ein Objekt bzw. eine Entität</a:t>
            </a:r>
          </a:p>
          <a:p>
            <a:pPr marL="0" indent="0">
              <a:buNone/>
            </a:pPr>
            <a:endParaRPr lang="en-GB"/>
          </a:p>
          <a:p>
            <a:pPr marL="0" indent="0">
              <a:buNone/>
            </a:pPr>
            <a:r>
              <a:rPr lang="en-GB" i="1"/>
              <a:t>[Mein PCR-Test ist negativ.] </a:t>
            </a:r>
            <a:r>
              <a:rPr lang="en-GB" b="1" i="1">
                <a:solidFill>
                  <a:srgbClr val="0070C0"/>
                </a:solidFill>
              </a:rPr>
              <a:t>Das</a:t>
            </a:r>
            <a:r>
              <a:rPr lang="en-GB" i="1"/>
              <a:t> ist eine gute Nachricht.</a:t>
            </a:r>
          </a:p>
          <a:p>
            <a:pPr marL="0" indent="0">
              <a:buNone/>
            </a:pPr>
            <a:r>
              <a:rPr lang="en-GB" i="1"/>
              <a:t>[</a:t>
            </a:r>
            <a:r>
              <a:rPr lang="en-GB" i="1">
                <a:solidFill>
                  <a:srgbClr val="00B050"/>
                </a:solidFill>
              </a:rPr>
              <a:t>Krümel</a:t>
            </a:r>
            <a:r>
              <a:rPr lang="en-GB" i="1"/>
              <a:t>] vertilgte [</a:t>
            </a:r>
            <a:r>
              <a:rPr lang="en-GB" i="1">
                <a:solidFill>
                  <a:srgbClr val="0070C0"/>
                </a:solidFill>
              </a:rPr>
              <a:t>die Torte</a:t>
            </a:r>
            <a:r>
              <a:rPr lang="en-GB" i="1"/>
              <a:t>]. </a:t>
            </a:r>
            <a:r>
              <a:rPr lang="en-GB" b="1" i="1">
                <a:solidFill>
                  <a:srgbClr val="0070C0"/>
                </a:solidFill>
              </a:rPr>
              <a:t>Sie</a:t>
            </a:r>
            <a:r>
              <a:rPr lang="en-GB" i="1"/>
              <a:t> schmeckte </a:t>
            </a:r>
            <a:r>
              <a:rPr lang="en-GB" b="1" i="1">
                <a:solidFill>
                  <a:srgbClr val="00B050"/>
                </a:solidFill>
              </a:rPr>
              <a:t>ihm</a:t>
            </a:r>
            <a:r>
              <a:rPr lang="en-GB" i="1"/>
              <a:t> ausgezeichnet.</a:t>
            </a:r>
          </a:p>
          <a:p>
            <a:endParaRPr lang="en-DE"/>
          </a:p>
        </p:txBody>
      </p:sp>
      <p:sp>
        <p:nvSpPr>
          <p:cNvPr id="6" name="Text Placeholder 5">
            <a:extLst>
              <a:ext uri="{FF2B5EF4-FFF2-40B4-BE49-F238E27FC236}">
                <a16:creationId xmlns:a16="http://schemas.microsoft.com/office/drawing/2014/main" id="{77CB742C-DDAA-5D4C-8E16-78121450814D}"/>
              </a:ext>
            </a:extLst>
          </p:cNvPr>
          <p:cNvSpPr>
            <a:spLocks noGrp="1"/>
          </p:cNvSpPr>
          <p:nvPr>
            <p:ph type="body" sz="quarter" idx="15"/>
          </p:nvPr>
        </p:nvSpPr>
        <p:spPr/>
        <p:txBody>
          <a:bodyPr/>
          <a:lstStyle/>
          <a:p>
            <a:r>
              <a:rPr lang="en-DE"/>
              <a:t>Beziehung zwischen Deixis, Referenz, Anapher</a:t>
            </a:r>
          </a:p>
        </p:txBody>
      </p:sp>
    </p:spTree>
    <p:extLst>
      <p:ext uri="{BB962C8B-B14F-4D97-AF65-F5344CB8AC3E}">
        <p14:creationId xmlns:p14="http://schemas.microsoft.com/office/powerpoint/2010/main" val="556013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605E-F875-9647-AC9A-5EB65D5F8903}"/>
              </a:ext>
            </a:extLst>
          </p:cNvPr>
          <p:cNvSpPr>
            <a:spLocks noGrp="1"/>
          </p:cNvSpPr>
          <p:nvPr>
            <p:ph type="title"/>
          </p:nvPr>
        </p:nvSpPr>
        <p:spPr/>
        <p:txBody>
          <a:bodyPr/>
          <a:lstStyle/>
          <a:p>
            <a:r>
              <a:rPr lang="en-DE"/>
              <a:t>Deixis – Referenz – Anapher </a:t>
            </a:r>
          </a:p>
        </p:txBody>
      </p:sp>
      <p:sp>
        <p:nvSpPr>
          <p:cNvPr id="3" name="Footer Placeholder 2">
            <a:extLst>
              <a:ext uri="{FF2B5EF4-FFF2-40B4-BE49-F238E27FC236}">
                <a16:creationId xmlns:a16="http://schemas.microsoft.com/office/drawing/2014/main" id="{5FD48A15-8DD3-8546-BDA8-5DDC016CF984}"/>
              </a:ext>
            </a:extLst>
          </p:cNvPr>
          <p:cNvSpPr>
            <a:spLocks noGrp="1"/>
          </p:cNvSpPr>
          <p:nvPr>
            <p:ph type="ftr" sz="quarter" idx="11"/>
          </p:nvPr>
        </p:nvSpPr>
        <p:spPr/>
        <p:txBody>
          <a:bodyPr/>
          <a:lstStyle/>
          <a:p>
            <a:r>
              <a:rPr lang="de-DE"/>
              <a:t>(Fnkbeiner 2015: 43f.)</a:t>
            </a:r>
          </a:p>
        </p:txBody>
      </p:sp>
      <p:sp>
        <p:nvSpPr>
          <p:cNvPr id="4" name="Slide Number Placeholder 3">
            <a:extLst>
              <a:ext uri="{FF2B5EF4-FFF2-40B4-BE49-F238E27FC236}">
                <a16:creationId xmlns:a16="http://schemas.microsoft.com/office/drawing/2014/main" id="{B1FF214C-3725-F94D-BB93-3DFBD38B3416}"/>
              </a:ext>
            </a:extLst>
          </p:cNvPr>
          <p:cNvSpPr>
            <a:spLocks noGrp="1"/>
          </p:cNvSpPr>
          <p:nvPr>
            <p:ph type="sldNum" sz="quarter" idx="12"/>
          </p:nvPr>
        </p:nvSpPr>
        <p:spPr/>
        <p:txBody>
          <a:bodyPr/>
          <a:lstStyle/>
          <a:p>
            <a:fld id="{9D195BCC-3514-4B1B-9C18-24F3D67EC549}" type="slidenum">
              <a:rPr lang="de-DE" smtClean="0"/>
              <a:t>35</a:t>
            </a:fld>
            <a:endParaRPr lang="de-DE"/>
          </a:p>
        </p:txBody>
      </p:sp>
      <p:sp>
        <p:nvSpPr>
          <p:cNvPr id="5" name="Text Placeholder 4">
            <a:extLst>
              <a:ext uri="{FF2B5EF4-FFF2-40B4-BE49-F238E27FC236}">
                <a16:creationId xmlns:a16="http://schemas.microsoft.com/office/drawing/2014/main" id="{0E56905F-55F1-BC44-9023-C6DB762C46B9}"/>
              </a:ext>
            </a:extLst>
          </p:cNvPr>
          <p:cNvSpPr>
            <a:spLocks noGrp="1"/>
          </p:cNvSpPr>
          <p:nvPr>
            <p:ph type="body" sz="quarter" idx="14"/>
          </p:nvPr>
        </p:nvSpPr>
        <p:spPr>
          <a:xfrm>
            <a:off x="521550" y="1545752"/>
            <a:ext cx="8370930" cy="3311525"/>
          </a:xfrm>
        </p:spPr>
        <p:txBody>
          <a:bodyPr/>
          <a:lstStyle/>
          <a:p>
            <a:r>
              <a:rPr lang="de-DE"/>
              <a:t>ein problematischer Fall in diesem Zusammenhang sind sog. </a:t>
            </a:r>
            <a:r>
              <a:rPr lang="de-DE" b="1"/>
              <a:t>Komplexanaphern</a:t>
            </a:r>
            <a:endParaRPr lang="de-DE"/>
          </a:p>
          <a:p>
            <a:r>
              <a:rPr lang="de-DE"/>
              <a:t>Komplexanaphern sind nominale Ausdrücke, die propositionale Antezendenten wieder aufnehmen</a:t>
            </a:r>
          </a:p>
          <a:p>
            <a:endParaRPr lang="de-DE"/>
          </a:p>
          <a:p>
            <a:pPr marL="0" indent="0" algn="ctr">
              <a:buNone/>
            </a:pPr>
            <a:r>
              <a:rPr lang="de-DE" i="1"/>
              <a:t>Die Beatles lösten sich 1970 auf. </a:t>
            </a:r>
            <a:r>
              <a:rPr lang="de-DE" i="1">
                <a:solidFill>
                  <a:srgbClr val="0070C0"/>
                </a:solidFill>
              </a:rPr>
              <a:t>Das/dieser Vorfall/diese als unglücklich wahrgenommene Entwicklung</a:t>
            </a:r>
            <a:r>
              <a:rPr lang="de-DE" i="1"/>
              <a:t> beschäftigt die Fans bis heute.</a:t>
            </a:r>
          </a:p>
          <a:p>
            <a:pPr marL="0" indent="0" algn="ctr">
              <a:buNone/>
            </a:pPr>
            <a:endParaRPr lang="de-DE" i="1"/>
          </a:p>
          <a:p>
            <a:r>
              <a:rPr lang="de-DE"/>
              <a:t>sowohl Komplexanaphern als auch diskursdeiktische Ausdrücke nehmen auf Propositionen (Sachverhaltsbeschreibungen) Bezug</a:t>
            </a:r>
            <a:endParaRPr lang="en-DE"/>
          </a:p>
        </p:txBody>
      </p:sp>
      <p:sp>
        <p:nvSpPr>
          <p:cNvPr id="6" name="Text Placeholder 5">
            <a:extLst>
              <a:ext uri="{FF2B5EF4-FFF2-40B4-BE49-F238E27FC236}">
                <a16:creationId xmlns:a16="http://schemas.microsoft.com/office/drawing/2014/main" id="{77CB742C-DDAA-5D4C-8E16-78121450814D}"/>
              </a:ext>
            </a:extLst>
          </p:cNvPr>
          <p:cNvSpPr>
            <a:spLocks noGrp="1"/>
          </p:cNvSpPr>
          <p:nvPr>
            <p:ph type="body" sz="quarter" idx="15"/>
          </p:nvPr>
        </p:nvSpPr>
        <p:spPr/>
        <p:txBody>
          <a:bodyPr/>
          <a:lstStyle/>
          <a:p>
            <a:r>
              <a:rPr lang="en-DE"/>
              <a:t>Beziehung zwischen Deixis, Referenz, Anapher</a:t>
            </a:r>
          </a:p>
        </p:txBody>
      </p:sp>
    </p:spTree>
    <p:extLst>
      <p:ext uri="{BB962C8B-B14F-4D97-AF65-F5344CB8AC3E}">
        <p14:creationId xmlns:p14="http://schemas.microsoft.com/office/powerpoint/2010/main" val="959363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605E-F875-9647-AC9A-5EB65D5F8903}"/>
              </a:ext>
            </a:extLst>
          </p:cNvPr>
          <p:cNvSpPr>
            <a:spLocks noGrp="1"/>
          </p:cNvSpPr>
          <p:nvPr>
            <p:ph type="title"/>
          </p:nvPr>
        </p:nvSpPr>
        <p:spPr/>
        <p:txBody>
          <a:bodyPr/>
          <a:lstStyle/>
          <a:p>
            <a:r>
              <a:rPr lang="en-DE"/>
              <a:t>Deixis – Referenz – Anapher </a:t>
            </a:r>
          </a:p>
        </p:txBody>
      </p:sp>
      <p:sp>
        <p:nvSpPr>
          <p:cNvPr id="3" name="Footer Placeholder 2">
            <a:extLst>
              <a:ext uri="{FF2B5EF4-FFF2-40B4-BE49-F238E27FC236}">
                <a16:creationId xmlns:a16="http://schemas.microsoft.com/office/drawing/2014/main" id="{5FD48A15-8DD3-8546-BDA8-5DDC016CF984}"/>
              </a:ext>
            </a:extLst>
          </p:cNvPr>
          <p:cNvSpPr>
            <a:spLocks noGrp="1"/>
          </p:cNvSpPr>
          <p:nvPr>
            <p:ph type="ftr" sz="quarter" idx="11"/>
          </p:nvPr>
        </p:nvSpPr>
        <p:spPr/>
        <p:txBody>
          <a:bodyPr/>
          <a:lstStyle/>
          <a:p>
            <a:r>
              <a:rPr lang="de-DE"/>
              <a:t>(Fnkbeiner 2015: 43f.)</a:t>
            </a:r>
          </a:p>
        </p:txBody>
      </p:sp>
      <p:sp>
        <p:nvSpPr>
          <p:cNvPr id="4" name="Slide Number Placeholder 3">
            <a:extLst>
              <a:ext uri="{FF2B5EF4-FFF2-40B4-BE49-F238E27FC236}">
                <a16:creationId xmlns:a16="http://schemas.microsoft.com/office/drawing/2014/main" id="{B1FF214C-3725-F94D-BB93-3DFBD38B3416}"/>
              </a:ext>
            </a:extLst>
          </p:cNvPr>
          <p:cNvSpPr>
            <a:spLocks noGrp="1"/>
          </p:cNvSpPr>
          <p:nvPr>
            <p:ph type="sldNum" sz="quarter" idx="12"/>
          </p:nvPr>
        </p:nvSpPr>
        <p:spPr/>
        <p:txBody>
          <a:bodyPr/>
          <a:lstStyle/>
          <a:p>
            <a:fld id="{9D195BCC-3514-4B1B-9C18-24F3D67EC549}" type="slidenum">
              <a:rPr lang="de-DE" smtClean="0"/>
              <a:t>36</a:t>
            </a:fld>
            <a:endParaRPr lang="de-DE"/>
          </a:p>
        </p:txBody>
      </p:sp>
      <p:sp>
        <p:nvSpPr>
          <p:cNvPr id="5" name="Text Placeholder 4">
            <a:extLst>
              <a:ext uri="{FF2B5EF4-FFF2-40B4-BE49-F238E27FC236}">
                <a16:creationId xmlns:a16="http://schemas.microsoft.com/office/drawing/2014/main" id="{0E56905F-55F1-BC44-9023-C6DB762C46B9}"/>
              </a:ext>
            </a:extLst>
          </p:cNvPr>
          <p:cNvSpPr>
            <a:spLocks noGrp="1"/>
          </p:cNvSpPr>
          <p:nvPr>
            <p:ph type="body" sz="quarter" idx="14"/>
          </p:nvPr>
        </p:nvSpPr>
        <p:spPr>
          <a:xfrm>
            <a:off x="521550" y="1545752"/>
            <a:ext cx="8370930" cy="3311525"/>
          </a:xfrm>
        </p:spPr>
        <p:txBody>
          <a:bodyPr/>
          <a:lstStyle/>
          <a:p>
            <a:r>
              <a:rPr lang="de-DE"/>
              <a:t>sowohl Komplexanaphern als auch diskursdeiktische Ausdrücke nehmen auf Propositionen (Sachverhaltsbeschreibungen) Bezug</a:t>
            </a:r>
          </a:p>
          <a:p>
            <a:r>
              <a:rPr lang="de-DE"/>
              <a:t>wir brauchen also noch ein weiteres Kriterium außer der Art des Bezugsausdrucks, um zwischen Deixis und Anaphorik zu unterscheiden</a:t>
            </a:r>
          </a:p>
          <a:p>
            <a:r>
              <a:rPr lang="de-DE"/>
              <a:t>dieses Kriterium ergibt sich aus der allgemeinen Unterscheidung zwischen Deixis und Anaphorik:</a:t>
            </a:r>
          </a:p>
          <a:p>
            <a:pPr lvl="1"/>
            <a:r>
              <a:rPr lang="en-DE"/>
              <a:t>diskursdeiktische Ausdrücke "</a:t>
            </a:r>
            <a:r>
              <a:rPr lang="en-DE">
                <a:solidFill>
                  <a:srgbClr val="0070C0"/>
                </a:solidFill>
              </a:rPr>
              <a:t>zeigen</a:t>
            </a:r>
            <a:r>
              <a:rPr lang="en-DE"/>
              <a:t>" auf etwas in der Kommunikationssituation </a:t>
            </a:r>
            <a:r>
              <a:rPr lang="en-DE">
                <a:solidFill>
                  <a:srgbClr val="0070C0"/>
                </a:solidFill>
              </a:rPr>
              <a:t>perzeptuell Wahrnehmbares</a:t>
            </a:r>
            <a:r>
              <a:rPr lang="en-DE"/>
              <a:t>,</a:t>
            </a:r>
          </a:p>
          <a:p>
            <a:pPr lvl="1"/>
            <a:r>
              <a:rPr lang="en-DE"/>
              <a:t>Komplexanaphern nehmen Bezug auf einen (komplexen) Ausdruck </a:t>
            </a:r>
            <a:r>
              <a:rPr lang="en-DE">
                <a:solidFill>
                  <a:srgbClr val="0070C0"/>
                </a:solidFill>
              </a:rPr>
              <a:t>in einem Text</a:t>
            </a:r>
            <a:r>
              <a:rPr lang="en-DE"/>
              <a:t> unabhängig von der aktuellen Äußerungssituation.</a:t>
            </a:r>
          </a:p>
        </p:txBody>
      </p:sp>
      <p:sp>
        <p:nvSpPr>
          <p:cNvPr id="6" name="Text Placeholder 5">
            <a:extLst>
              <a:ext uri="{FF2B5EF4-FFF2-40B4-BE49-F238E27FC236}">
                <a16:creationId xmlns:a16="http://schemas.microsoft.com/office/drawing/2014/main" id="{77CB742C-DDAA-5D4C-8E16-78121450814D}"/>
              </a:ext>
            </a:extLst>
          </p:cNvPr>
          <p:cNvSpPr>
            <a:spLocks noGrp="1"/>
          </p:cNvSpPr>
          <p:nvPr>
            <p:ph type="body" sz="quarter" idx="15"/>
          </p:nvPr>
        </p:nvSpPr>
        <p:spPr/>
        <p:txBody>
          <a:bodyPr/>
          <a:lstStyle/>
          <a:p>
            <a:r>
              <a:rPr lang="en-DE"/>
              <a:t>Beziehung zwischen Deixis, Referenz, Anapher</a:t>
            </a:r>
          </a:p>
        </p:txBody>
      </p:sp>
    </p:spTree>
    <p:extLst>
      <p:ext uri="{BB962C8B-B14F-4D97-AF65-F5344CB8AC3E}">
        <p14:creationId xmlns:p14="http://schemas.microsoft.com/office/powerpoint/2010/main" val="1593448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51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C6A181-0CB5-7448-9D1B-7F9B6580B6A4}"/>
              </a:ext>
            </a:extLst>
          </p:cNvPr>
          <p:cNvSpPr/>
          <p:nvPr/>
        </p:nvSpPr>
        <p:spPr>
          <a:xfrm rot="20261361">
            <a:off x="-115123" y="1231044"/>
            <a:ext cx="7680308" cy="923330"/>
          </a:xfrm>
          <a:prstGeom prst="rect">
            <a:avLst/>
          </a:prstGeom>
          <a:noFill/>
        </p:spPr>
        <p:txBody>
          <a:bodyPr wrap="none" lIns="91440" tIns="45720" rIns="91440" bIns="45720">
            <a:spAutoFit/>
          </a:bodyPr>
          <a:lstStyle/>
          <a:p>
            <a:pPr marL="0" marR="0" lvl="0" indent="0" algn="ctr" defTabSz="686074" rtl="0" eaLnBrk="1" fontAlgn="auto" latinLnBrk="0" hangingPunct="1">
              <a:lnSpc>
                <a:spcPct val="100000"/>
              </a:lnSpc>
              <a:spcBef>
                <a:spcPts val="0"/>
              </a:spcBef>
              <a:spcAft>
                <a:spcPts val="0"/>
              </a:spcAft>
              <a:buClrTx/>
              <a:buSzTx/>
              <a:buFontTx/>
              <a:buNone/>
              <a:tabLst/>
              <a:defRPr/>
            </a:pPr>
            <a:r>
              <a:rPr kumimoji="0" lang="en-GB" sz="5400" b="1" i="0" u="sng" strike="noStrike" kern="1200" cap="none" spc="50" normalizeH="0" baseline="0" noProof="0">
                <a:ln w="9525" cmpd="sng">
                  <a:solidFill>
                    <a:prstClr val="black"/>
                  </a:solidFill>
                  <a:prstDash val="solid"/>
                </a:ln>
                <a:solidFill>
                  <a:srgbClr val="70AD47">
                    <a:tint val="1000"/>
                  </a:srgbClr>
                </a:solidFill>
                <a:effectLst>
                  <a:glow rad="38100">
                    <a:srgbClr val="003964">
                      <a:alpha val="40000"/>
                    </a:srgbClr>
                  </a:glow>
                </a:effectLst>
                <a:uLnTx/>
                <a:uFillTx/>
                <a:latin typeface="Arial"/>
                <a:ea typeface="+mn-ea"/>
                <a:cs typeface="+mn-cs"/>
              </a:rPr>
              <a:t>ALLE SCHLAGZEILEN</a:t>
            </a:r>
          </a:p>
        </p:txBody>
      </p:sp>
      <p:sp>
        <p:nvSpPr>
          <p:cNvPr id="3" name="Rectangle 2">
            <a:extLst>
              <a:ext uri="{FF2B5EF4-FFF2-40B4-BE49-F238E27FC236}">
                <a16:creationId xmlns:a16="http://schemas.microsoft.com/office/drawing/2014/main" id="{DE81DAD2-DD4A-5049-8E6F-B7D7B15B0FB3}"/>
              </a:ext>
            </a:extLst>
          </p:cNvPr>
          <p:cNvSpPr/>
          <p:nvPr/>
        </p:nvSpPr>
        <p:spPr>
          <a:xfrm rot="20261361">
            <a:off x="1171392" y="2087183"/>
            <a:ext cx="6118983" cy="1323439"/>
          </a:xfrm>
          <a:prstGeom prst="rect">
            <a:avLst/>
          </a:prstGeom>
          <a:noFill/>
        </p:spPr>
        <p:txBody>
          <a:bodyPr wrap="none" lIns="91440" tIns="45720" rIns="91440" bIns="45720">
            <a:spAutoFit/>
          </a:bodyPr>
          <a:lstStyle/>
          <a:p>
            <a:pPr marL="0" marR="0" lvl="0" indent="0" algn="ctr" defTabSz="686074" rtl="0" eaLnBrk="1" fontAlgn="auto" latinLnBrk="0" hangingPunct="1">
              <a:lnSpc>
                <a:spcPct val="100000"/>
              </a:lnSpc>
              <a:spcBef>
                <a:spcPts val="0"/>
              </a:spcBef>
              <a:spcAft>
                <a:spcPts val="0"/>
              </a:spcAft>
              <a:buClrTx/>
              <a:buSzTx/>
              <a:buFontTx/>
              <a:buNone/>
              <a:tabLst/>
              <a:defRPr/>
            </a:pPr>
            <a:r>
              <a:rPr kumimoji="0" lang="en-GB" sz="8000" b="1" i="0" u="sng" strike="noStrike" kern="1200" cap="none" spc="50" normalizeH="0" baseline="0" noProof="0">
                <a:ln w="9525" cmpd="sng">
                  <a:solidFill>
                    <a:prstClr val="black"/>
                  </a:solidFill>
                  <a:prstDash val="solid"/>
                </a:ln>
                <a:solidFill>
                  <a:srgbClr val="70AD47">
                    <a:tint val="1000"/>
                  </a:srgbClr>
                </a:solidFill>
                <a:effectLst>
                  <a:glow rad="38100">
                    <a:srgbClr val="003964">
                      <a:alpha val="40000"/>
                    </a:srgbClr>
                  </a:glow>
                </a:effectLst>
                <a:uLnTx/>
                <a:uFillTx/>
                <a:latin typeface="Arial"/>
                <a:ea typeface="+mn-ea"/>
                <a:cs typeface="+mn-cs"/>
              </a:rPr>
              <a:t>SIND NICHT</a:t>
            </a:r>
          </a:p>
        </p:txBody>
      </p:sp>
      <p:sp>
        <p:nvSpPr>
          <p:cNvPr id="4" name="Rectangle 3">
            <a:extLst>
              <a:ext uri="{FF2B5EF4-FFF2-40B4-BE49-F238E27FC236}">
                <a16:creationId xmlns:a16="http://schemas.microsoft.com/office/drawing/2014/main" id="{A9F50B00-140A-4749-BD01-E4AA76C153E5}"/>
              </a:ext>
            </a:extLst>
          </p:cNvPr>
          <p:cNvSpPr/>
          <p:nvPr/>
        </p:nvSpPr>
        <p:spPr>
          <a:xfrm>
            <a:off x="3926976" y="2430909"/>
            <a:ext cx="3643946" cy="2215991"/>
          </a:xfrm>
          <a:prstGeom prst="rect">
            <a:avLst/>
          </a:prstGeom>
          <a:noFill/>
        </p:spPr>
        <p:txBody>
          <a:bodyPr wrap="none" lIns="91440" tIns="45720" rIns="91440" bIns="45720">
            <a:spAutoFit/>
          </a:bodyPr>
          <a:lstStyle/>
          <a:p>
            <a:pPr marL="0" marR="0" lvl="0" indent="0" algn="ctr" defTabSz="686074" rtl="0" eaLnBrk="1" fontAlgn="auto" latinLnBrk="0" hangingPunct="1">
              <a:lnSpc>
                <a:spcPct val="100000"/>
              </a:lnSpc>
              <a:spcBef>
                <a:spcPts val="0"/>
              </a:spcBef>
              <a:spcAft>
                <a:spcPts val="0"/>
              </a:spcAft>
              <a:buClrTx/>
              <a:buSzTx/>
              <a:buFontTx/>
              <a:buNone/>
              <a:tabLst/>
              <a:defRPr/>
            </a:pPr>
            <a:r>
              <a:rPr kumimoji="0" lang="en-GB" sz="13800" b="1" i="0" u="sng" strike="noStrike" kern="1200" cap="none" spc="50" normalizeH="0" baseline="0" noProof="0">
                <a:ln w="9525" cmpd="sng">
                  <a:solidFill>
                    <a:prstClr val="black"/>
                  </a:solidFill>
                  <a:prstDash val="solid"/>
                </a:ln>
                <a:gradFill>
                  <a:gsLst>
                    <a:gs pos="0">
                      <a:srgbClr val="003964">
                        <a:lumMod val="5000"/>
                        <a:lumOff val="95000"/>
                        <a:alpha val="78000"/>
                      </a:srgbClr>
                    </a:gs>
                    <a:gs pos="74000">
                      <a:srgbClr val="B5CBD6">
                        <a:lumMod val="40000"/>
                        <a:lumOff val="60000"/>
                        <a:alpha val="49000"/>
                      </a:srgbClr>
                    </a:gs>
                    <a:gs pos="83000">
                      <a:srgbClr val="B5CBD6">
                        <a:lumMod val="60000"/>
                        <a:lumOff val="40000"/>
                        <a:alpha val="51000"/>
                      </a:srgbClr>
                    </a:gs>
                    <a:gs pos="100000">
                      <a:srgbClr val="B5CBD6">
                        <a:lumMod val="20000"/>
                        <a:lumOff val="80000"/>
                        <a:alpha val="47000"/>
                      </a:srgbClr>
                    </a:gs>
                  </a:gsLst>
                  <a:lin ang="5400000" scaled="1"/>
                </a:gradFill>
                <a:effectLst>
                  <a:glow rad="38100">
                    <a:srgbClr val="003964">
                      <a:alpha val="40000"/>
                    </a:srgbClr>
                  </a:glow>
                </a:effectLst>
                <a:uLnTx/>
                <a:uFillTx/>
                <a:latin typeface="SignPainter-HouseScript" panose="02000006070000020004" pitchFamily="2" charset="0"/>
                <a:ea typeface="+mn-ea"/>
                <a:cs typeface="+mn-cs"/>
              </a:rPr>
              <a:t>ambig</a:t>
            </a:r>
          </a:p>
        </p:txBody>
      </p:sp>
      <p:sp>
        <p:nvSpPr>
          <p:cNvPr id="6" name="Rectangle 5">
            <a:extLst>
              <a:ext uri="{FF2B5EF4-FFF2-40B4-BE49-F238E27FC236}">
                <a16:creationId xmlns:a16="http://schemas.microsoft.com/office/drawing/2014/main" id="{0869BFD6-CF35-6F41-8088-AC67A06B378A}"/>
              </a:ext>
            </a:extLst>
          </p:cNvPr>
          <p:cNvSpPr/>
          <p:nvPr/>
        </p:nvSpPr>
        <p:spPr>
          <a:xfrm>
            <a:off x="-9601" y="4842073"/>
            <a:ext cx="22008782" cy="307777"/>
          </a:xfrm>
          <a:prstGeom prst="rect">
            <a:avLst/>
          </a:prstGeom>
          <a:noFill/>
        </p:spPr>
        <p:txBody>
          <a:bodyPr wrap="none" lIns="91440" tIns="45720" rIns="91440" bIns="45720">
            <a:spAutoFit/>
          </a:bodyPr>
          <a:lstStyle/>
          <a:p>
            <a:pPr marL="0" marR="0" lvl="0" indent="0" algn="l" defTabSz="68607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w="1270">
                  <a:noFill/>
                </a:ln>
                <a:solidFill>
                  <a:prstClr val="white"/>
                </a:solidFill>
                <a:effectLst>
                  <a:outerShdw blurRad="50800" dist="50800" dir="5400000" sx="1000" sy="1000" algn="ctr" rotWithShape="0">
                    <a:srgbClr val="000000">
                      <a:alpha val="43137"/>
                    </a:srgbClr>
                  </a:outerShdw>
                </a:effectLst>
                <a:uLnTx/>
                <a:uFillTx/>
                <a:latin typeface="Arial"/>
                <a:ea typeface="+mn-ea"/>
                <a:cs typeface="+mn-cs"/>
              </a:rPr>
              <a:t>+++ POLIZEI ERSCHIESST MANN MIT BANANE +++ KASTRATIONSPFLICHT GILT AUCH FÜR LANDWIRTE +++ WILDERER VON KÖNIGSTIGERN VERHAFTET +++ BONUSFLUG MIT MINDERJÄHRIGEM SOHN BEZAHLT +++ MANN RETTET HUND IN UNTERHOSEN</a:t>
            </a:r>
          </a:p>
        </p:txBody>
      </p:sp>
    </p:spTree>
    <p:extLst>
      <p:ext uri="{BB962C8B-B14F-4D97-AF65-F5344CB8AC3E}">
        <p14:creationId xmlns:p14="http://schemas.microsoft.com/office/powerpoint/2010/main" val="44424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grpId="0" nodeType="withEffect">
                                  <p:stCondLst>
                                    <p:cond delay="0"/>
                                  </p:stCondLst>
                                  <p:childTnLst>
                                    <p:animMotion origin="layout" path="M -5.55556E-7 1.35635E-6 L -5.3092 -0.00586 " pathEditMode="relative" rAng="0" ptsTypes="AA">
                                      <p:cBhvr>
                                        <p:cTn id="6" dur="60000" fill="hold"/>
                                        <p:tgtEl>
                                          <p:spTgt spid="6"/>
                                        </p:tgtEl>
                                        <p:attrNameLst>
                                          <p:attrName>ppt_x</p:attrName>
                                          <p:attrName>ppt_y</p:attrName>
                                        </p:attrNameLst>
                                      </p:cBhvr>
                                      <p:rCtr x="-265451" y="-308"/>
                                    </p:animMotion>
                                  </p:childTnLst>
                                </p:cTn>
                              </p:par>
                              <p:par>
                                <p:cTn id="7" presetID="53" presetClass="entr" presetSubtype="16" fill="hold" grpId="0" nodeType="withEffect">
                                  <p:stCondLst>
                                    <p:cond delay="100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animEffect transition="in" filter="fade">
                                      <p:cBhvr>
                                        <p:cTn id="11" dur="500"/>
                                        <p:tgtEl>
                                          <p:spTgt spid="2"/>
                                        </p:tgtEl>
                                      </p:cBhvr>
                                    </p:animEffect>
                                  </p:childTnLst>
                                </p:cTn>
                              </p:par>
                              <p:par>
                                <p:cTn id="12" presetID="53" presetClass="entr" presetSubtype="16" fill="hold" grpId="0" nodeType="withEffect">
                                  <p:stCondLst>
                                    <p:cond delay="20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22" presetClass="entr" presetSubtype="8" fill="hold" grpId="0" nodeType="withEffect">
                                  <p:stCondLst>
                                    <p:cond delay="300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3F7D-1EE0-5A46-9054-D25993C9727F}"/>
              </a:ext>
            </a:extLst>
          </p:cNvPr>
          <p:cNvSpPr>
            <a:spLocks noGrp="1"/>
          </p:cNvSpPr>
          <p:nvPr>
            <p:ph type="title"/>
          </p:nvPr>
        </p:nvSpPr>
        <p:spPr/>
        <p:txBody>
          <a:bodyPr/>
          <a:lstStyle/>
          <a:p>
            <a:endParaRPr lang="en-DE"/>
          </a:p>
        </p:txBody>
      </p:sp>
      <p:sp>
        <p:nvSpPr>
          <p:cNvPr id="3" name="Footer Placeholder 2">
            <a:extLst>
              <a:ext uri="{FF2B5EF4-FFF2-40B4-BE49-F238E27FC236}">
                <a16:creationId xmlns:a16="http://schemas.microsoft.com/office/drawing/2014/main" id="{D2333858-712A-A34B-81DB-AAB6DC5861AD}"/>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0B60168C-55C6-504E-BA86-F83A5A3EE9CB}"/>
              </a:ext>
            </a:extLst>
          </p:cNvPr>
          <p:cNvSpPr>
            <a:spLocks noGrp="1"/>
          </p:cNvSpPr>
          <p:nvPr>
            <p:ph type="sldNum" sz="quarter" idx="12"/>
          </p:nvPr>
        </p:nvSpPr>
        <p:spPr/>
        <p:txBody>
          <a:bodyPr/>
          <a:lstStyle/>
          <a:p>
            <a:fld id="{9D195BCC-3514-4B1B-9C18-24F3D67EC549}" type="slidenum">
              <a:rPr lang="de-DE" smtClean="0"/>
              <a:t>38</a:t>
            </a:fld>
            <a:endParaRPr lang="de-DE" dirty="0"/>
          </a:p>
        </p:txBody>
      </p:sp>
      <p:sp>
        <p:nvSpPr>
          <p:cNvPr id="5" name="Text Placeholder 4">
            <a:extLst>
              <a:ext uri="{FF2B5EF4-FFF2-40B4-BE49-F238E27FC236}">
                <a16:creationId xmlns:a16="http://schemas.microsoft.com/office/drawing/2014/main" id="{7CFEB63D-B01C-D043-A689-0BDC7C535F0D}"/>
              </a:ext>
            </a:extLst>
          </p:cNvPr>
          <p:cNvSpPr>
            <a:spLocks noGrp="1"/>
          </p:cNvSpPr>
          <p:nvPr>
            <p:ph type="body" sz="quarter" idx="13"/>
          </p:nvPr>
        </p:nvSpPr>
        <p:spPr>
          <a:xfrm>
            <a:off x="526594" y="1557420"/>
            <a:ext cx="8096250" cy="3492500"/>
          </a:xfrm>
        </p:spPr>
        <p:txBody>
          <a:bodyPr/>
          <a:lstStyle/>
          <a:p>
            <a:pPr marL="0" indent="0" algn="ctr">
              <a:buNone/>
            </a:pPr>
            <a:r>
              <a:rPr lang="en-DE" i="1"/>
              <a:t>Nach mehreren Schüssen auf seine Frau und sich selbst hat der Haftrichter gestern Haftbefehl gegen einen 56-jährigen Mann aus Mein erlassen, der am Freitag seine 55-jährige Ehefrau und sich selbst lebensgefährlich verletzt hatte.</a:t>
            </a:r>
          </a:p>
          <a:p>
            <a:pPr marL="0" indent="0" algn="ctr">
              <a:buNone/>
            </a:pPr>
            <a:endParaRPr lang="en-DE" sz="1000" i="1"/>
          </a:p>
          <a:p>
            <a:pPr marL="0" indent="0" algn="ctr">
              <a:buNone/>
            </a:pPr>
            <a:r>
              <a:rPr lang="en-DE" sz="2000"/>
              <a:t>(Weser-Kurier, zit. nach Spiegel 2010)</a:t>
            </a:r>
          </a:p>
        </p:txBody>
      </p:sp>
    </p:spTree>
    <p:extLst>
      <p:ext uri="{BB962C8B-B14F-4D97-AF65-F5344CB8AC3E}">
        <p14:creationId xmlns:p14="http://schemas.microsoft.com/office/powerpoint/2010/main" val="3826881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3F7D-1EE0-5A46-9054-D25993C9727F}"/>
              </a:ext>
            </a:extLst>
          </p:cNvPr>
          <p:cNvSpPr>
            <a:spLocks noGrp="1"/>
          </p:cNvSpPr>
          <p:nvPr>
            <p:ph type="title"/>
          </p:nvPr>
        </p:nvSpPr>
        <p:spPr/>
        <p:txBody>
          <a:bodyPr/>
          <a:lstStyle/>
          <a:p>
            <a:endParaRPr lang="en-DE"/>
          </a:p>
        </p:txBody>
      </p:sp>
      <p:sp>
        <p:nvSpPr>
          <p:cNvPr id="3" name="Footer Placeholder 2">
            <a:extLst>
              <a:ext uri="{FF2B5EF4-FFF2-40B4-BE49-F238E27FC236}">
                <a16:creationId xmlns:a16="http://schemas.microsoft.com/office/drawing/2014/main" id="{D2333858-712A-A34B-81DB-AAB6DC5861AD}"/>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0B60168C-55C6-504E-BA86-F83A5A3EE9CB}"/>
              </a:ext>
            </a:extLst>
          </p:cNvPr>
          <p:cNvSpPr>
            <a:spLocks noGrp="1"/>
          </p:cNvSpPr>
          <p:nvPr>
            <p:ph type="sldNum" sz="quarter" idx="12"/>
          </p:nvPr>
        </p:nvSpPr>
        <p:spPr/>
        <p:txBody>
          <a:bodyPr/>
          <a:lstStyle/>
          <a:p>
            <a:fld id="{9D195BCC-3514-4B1B-9C18-24F3D67EC549}" type="slidenum">
              <a:rPr lang="de-DE" smtClean="0"/>
              <a:t>39</a:t>
            </a:fld>
            <a:endParaRPr lang="de-DE" dirty="0"/>
          </a:p>
        </p:txBody>
      </p:sp>
      <p:sp>
        <p:nvSpPr>
          <p:cNvPr id="5" name="Text Placeholder 4">
            <a:extLst>
              <a:ext uri="{FF2B5EF4-FFF2-40B4-BE49-F238E27FC236}">
                <a16:creationId xmlns:a16="http://schemas.microsoft.com/office/drawing/2014/main" id="{7CFEB63D-B01C-D043-A689-0BDC7C535F0D}"/>
              </a:ext>
            </a:extLst>
          </p:cNvPr>
          <p:cNvSpPr>
            <a:spLocks noGrp="1"/>
          </p:cNvSpPr>
          <p:nvPr>
            <p:ph type="body" sz="quarter" idx="13"/>
          </p:nvPr>
        </p:nvSpPr>
        <p:spPr>
          <a:xfrm>
            <a:off x="514289" y="2070869"/>
            <a:ext cx="8096250" cy="3492500"/>
          </a:xfrm>
        </p:spPr>
        <p:txBody>
          <a:bodyPr/>
          <a:lstStyle/>
          <a:p>
            <a:pPr marL="0" indent="0" algn="ctr">
              <a:buNone/>
            </a:pPr>
            <a:r>
              <a:rPr lang="en-DE" i="1"/>
              <a:t>Die Siegerstute ist eine Tochter von dem Hengst Nordano und der Stute Blume von Aprico. Für die beiden ist Pferdezucht ein Hobby.</a:t>
            </a:r>
          </a:p>
          <a:p>
            <a:pPr marL="0" indent="0" algn="ctr">
              <a:buNone/>
            </a:pPr>
            <a:endParaRPr lang="en-DE" sz="1000" i="1"/>
          </a:p>
          <a:p>
            <a:pPr marL="0" indent="0" algn="ctr">
              <a:buNone/>
            </a:pPr>
            <a:r>
              <a:rPr lang="en-DE" sz="2000"/>
              <a:t>(Alt-Neuöttinger/Burghausen Anzeiger, zit. nach Spiegel 2010)</a:t>
            </a:r>
          </a:p>
        </p:txBody>
      </p:sp>
    </p:spTree>
    <p:extLst>
      <p:ext uri="{BB962C8B-B14F-4D97-AF65-F5344CB8AC3E}">
        <p14:creationId xmlns:p14="http://schemas.microsoft.com/office/powerpoint/2010/main" val="355038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9B4113-27A4-8147-9B29-95932E7AD374}"/>
              </a:ext>
            </a:extLst>
          </p:cNvPr>
          <p:cNvSpPr>
            <a:spLocks noGrp="1"/>
          </p:cNvSpPr>
          <p:nvPr>
            <p:ph type="ftr" sz="quarter" idx="11"/>
          </p:nvPr>
        </p:nvSpPr>
        <p:spPr/>
        <p:txBody>
          <a:bodyPr/>
          <a:lstStyle/>
          <a:p>
            <a:endParaRPr lang="de-DE" dirty="0"/>
          </a:p>
        </p:txBody>
      </p:sp>
      <p:sp>
        <p:nvSpPr>
          <p:cNvPr id="4" name="Slide Number Placeholder 3">
            <a:extLst>
              <a:ext uri="{FF2B5EF4-FFF2-40B4-BE49-F238E27FC236}">
                <a16:creationId xmlns:a16="http://schemas.microsoft.com/office/drawing/2014/main" id="{D64388A5-7897-2846-B9AA-89A24BAC2B17}"/>
              </a:ext>
            </a:extLst>
          </p:cNvPr>
          <p:cNvSpPr>
            <a:spLocks noGrp="1"/>
          </p:cNvSpPr>
          <p:nvPr>
            <p:ph type="sldNum" sz="quarter" idx="12"/>
          </p:nvPr>
        </p:nvSpPr>
        <p:spPr/>
        <p:txBody>
          <a:bodyPr/>
          <a:lstStyle/>
          <a:p>
            <a:fld id="{9D195BCC-3514-4B1B-9C18-24F3D67EC549}" type="slidenum">
              <a:rPr lang="de-DE" smtClean="0"/>
              <a:t>4</a:t>
            </a:fld>
            <a:endParaRPr lang="de-DE"/>
          </a:p>
        </p:txBody>
      </p:sp>
      <p:pic>
        <p:nvPicPr>
          <p:cNvPr id="5" name="Picture 2">
            <a:extLst>
              <a:ext uri="{FF2B5EF4-FFF2-40B4-BE49-F238E27FC236}">
                <a16:creationId xmlns:a16="http://schemas.microsoft.com/office/drawing/2014/main" id="{7D8453A8-28F8-E247-A5BA-6BB7A4D3F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918741"/>
            <a:ext cx="2786249" cy="34925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5539BA6-F443-5B49-8473-6FE972D9E4F2}"/>
              </a:ext>
            </a:extLst>
          </p:cNvPr>
          <p:cNvSpPr txBox="1"/>
          <p:nvPr/>
        </p:nvSpPr>
        <p:spPr>
          <a:xfrm>
            <a:off x="372902" y="2934965"/>
            <a:ext cx="1890261" cy="461665"/>
          </a:xfrm>
          <a:prstGeom prst="rect">
            <a:avLst/>
          </a:prstGeom>
          <a:noFill/>
        </p:spPr>
        <p:txBody>
          <a:bodyPr wrap="none" rtlCol="0">
            <a:spAutoFit/>
          </a:bodyPr>
          <a:lstStyle/>
          <a:p>
            <a:pPr algn="l"/>
            <a:r>
              <a:rPr lang="en-DE" sz="2400" dirty="0" err="1">
                <a:solidFill>
                  <a:srgbClr val="FF0000"/>
                </a:solidFill>
                <a:latin typeface="Ink Free" panose="03080402000500000000" pitchFamily="66" charset="0"/>
              </a:rPr>
              <a:t>Hedy Lamarr</a:t>
            </a:r>
          </a:p>
        </p:txBody>
      </p:sp>
      <p:cxnSp>
        <p:nvCxnSpPr>
          <p:cNvPr id="8" name="Straight Arrow Connector 7">
            <a:extLst>
              <a:ext uri="{FF2B5EF4-FFF2-40B4-BE49-F238E27FC236}">
                <a16:creationId xmlns:a16="http://schemas.microsoft.com/office/drawing/2014/main" id="{FB6B60BE-EB60-C942-8F38-050204E5BFAB}"/>
              </a:ext>
            </a:extLst>
          </p:cNvPr>
          <p:cNvCxnSpPr>
            <a:stCxn id="6" idx="3"/>
          </p:cNvCxnSpPr>
          <p:nvPr/>
        </p:nvCxnSpPr>
        <p:spPr>
          <a:xfrm flipV="1">
            <a:off x="2263163" y="3150989"/>
            <a:ext cx="508637" cy="148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AC3692-6CFE-FB47-B1AB-F314282717CC}"/>
              </a:ext>
            </a:extLst>
          </p:cNvPr>
          <p:cNvSpPr txBox="1"/>
          <p:nvPr/>
        </p:nvSpPr>
        <p:spPr>
          <a:xfrm>
            <a:off x="5702065" y="3256096"/>
            <a:ext cx="3377848" cy="830997"/>
          </a:xfrm>
          <a:prstGeom prst="rect">
            <a:avLst/>
          </a:prstGeom>
          <a:noFill/>
        </p:spPr>
        <p:txBody>
          <a:bodyPr wrap="none" rtlCol="0">
            <a:spAutoFit/>
          </a:bodyPr>
          <a:lstStyle/>
          <a:p>
            <a:pPr algn="l"/>
            <a:r>
              <a:rPr lang="en-DE" sz="2400" dirty="0" err="1">
                <a:solidFill>
                  <a:srgbClr val="FF0000"/>
                </a:solidFill>
                <a:latin typeface="Ink Free" panose="03080402000500000000" pitchFamily="66" charset="0"/>
              </a:rPr>
              <a:t>die Hauptdarstellerin</a:t>
            </a:r>
          </a:p>
          <a:p>
            <a:pPr algn="l"/>
            <a:r>
              <a:rPr lang="en-DE" sz="2400" dirty="0" err="1">
                <a:solidFill>
                  <a:srgbClr val="FF0000"/>
                </a:solidFill>
                <a:latin typeface="Ink Free" panose="03080402000500000000" pitchFamily="66" charset="0"/>
              </a:rPr>
              <a:t>von "Samson und Delilah"</a:t>
            </a:r>
          </a:p>
        </p:txBody>
      </p:sp>
      <p:cxnSp>
        <p:nvCxnSpPr>
          <p:cNvPr id="10" name="Straight Arrow Connector 9">
            <a:extLst>
              <a:ext uri="{FF2B5EF4-FFF2-40B4-BE49-F238E27FC236}">
                <a16:creationId xmlns:a16="http://schemas.microsoft.com/office/drawing/2014/main" id="{162564FA-A459-7D43-9727-EC3AEF823A18}"/>
              </a:ext>
            </a:extLst>
          </p:cNvPr>
          <p:cNvCxnSpPr>
            <a:cxnSpLocks/>
            <a:stCxn id="9" idx="0"/>
          </p:cNvCxnSpPr>
          <p:nvPr/>
        </p:nvCxnSpPr>
        <p:spPr>
          <a:xfrm flipH="1" flipV="1">
            <a:off x="5683919" y="2987736"/>
            <a:ext cx="1707070" cy="2683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5F53FEC-FC3D-E046-B8C4-0FCE27245AA3}"/>
              </a:ext>
            </a:extLst>
          </p:cNvPr>
          <p:cNvSpPr txBox="1"/>
          <p:nvPr/>
        </p:nvSpPr>
        <p:spPr>
          <a:xfrm>
            <a:off x="372902" y="919482"/>
            <a:ext cx="2307042" cy="1200329"/>
          </a:xfrm>
          <a:prstGeom prst="rect">
            <a:avLst/>
          </a:prstGeom>
          <a:noFill/>
        </p:spPr>
        <p:txBody>
          <a:bodyPr wrap="none" rtlCol="0">
            <a:spAutoFit/>
          </a:bodyPr>
          <a:lstStyle/>
          <a:p>
            <a:pPr algn="l"/>
            <a:r>
              <a:rPr lang="en-DE" sz="2400" dirty="0" err="1">
                <a:solidFill>
                  <a:srgbClr val="FF0000"/>
                </a:solidFill>
                <a:latin typeface="Ink Free" panose="03080402000500000000" pitchFamily="66" charset="0"/>
              </a:rPr>
              <a:t>die Frau,</a:t>
            </a:r>
          </a:p>
          <a:p>
            <a:pPr algn="l"/>
            <a:r>
              <a:rPr lang="en-DE" sz="2400" dirty="0" err="1">
                <a:solidFill>
                  <a:srgbClr val="FF0000"/>
                </a:solidFill>
                <a:latin typeface="Ink Free" panose="03080402000500000000" pitchFamily="66" charset="0"/>
              </a:rPr>
              <a:t>die Warner Bros.</a:t>
            </a:r>
          </a:p>
          <a:p>
            <a:pPr algn="l"/>
            <a:r>
              <a:rPr lang="en-DE" sz="2400" dirty="0" err="1">
                <a:solidFill>
                  <a:srgbClr val="FF0000"/>
                </a:solidFill>
                <a:latin typeface="Ink Free" panose="03080402000500000000" pitchFamily="66" charset="0"/>
              </a:rPr>
              <a:t>verklagte</a:t>
            </a:r>
          </a:p>
        </p:txBody>
      </p:sp>
      <p:cxnSp>
        <p:nvCxnSpPr>
          <p:cNvPr id="13" name="Straight Arrow Connector 12">
            <a:extLst>
              <a:ext uri="{FF2B5EF4-FFF2-40B4-BE49-F238E27FC236}">
                <a16:creationId xmlns:a16="http://schemas.microsoft.com/office/drawing/2014/main" id="{2B9A6D6E-1204-C04D-839E-BC56320A064A}"/>
              </a:ext>
            </a:extLst>
          </p:cNvPr>
          <p:cNvCxnSpPr>
            <a:cxnSpLocks/>
          </p:cNvCxnSpPr>
          <p:nvPr/>
        </p:nvCxnSpPr>
        <p:spPr>
          <a:xfrm flipV="1">
            <a:off x="2263163" y="1135507"/>
            <a:ext cx="508637" cy="14327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8C3BF0C-AA10-EA4E-BE3C-F2931355F299}"/>
              </a:ext>
            </a:extLst>
          </p:cNvPr>
          <p:cNvSpPr txBox="1"/>
          <p:nvPr/>
        </p:nvSpPr>
        <p:spPr>
          <a:xfrm>
            <a:off x="274344" y="4144582"/>
            <a:ext cx="6226384" cy="830997"/>
          </a:xfrm>
          <a:prstGeom prst="rect">
            <a:avLst/>
          </a:prstGeom>
          <a:noFill/>
        </p:spPr>
        <p:txBody>
          <a:bodyPr wrap="none" rtlCol="0">
            <a:spAutoFit/>
          </a:bodyPr>
          <a:lstStyle/>
          <a:p>
            <a:pPr algn="l"/>
            <a:r>
              <a:rPr lang="en-DE" sz="2400" dirty="0" err="1">
                <a:solidFill>
                  <a:srgbClr val="FF0000"/>
                </a:solidFill>
                <a:latin typeface="Ink Free" panose="03080402000500000000" pitchFamily="66" charset="0"/>
              </a:rPr>
              <a:t>die Erfinderin,</a:t>
            </a:r>
          </a:p>
          <a:p>
            <a:pPr algn="l"/>
            <a:r>
              <a:rPr lang="en-DE" sz="2400" dirty="0" err="1">
                <a:solidFill>
                  <a:srgbClr val="FF0000"/>
                </a:solidFill>
                <a:latin typeface="Ink Free" panose="03080402000500000000" pitchFamily="66" charset="0"/>
              </a:rPr>
              <a:t>die die Grundlage für GPS und Bluetooth legte</a:t>
            </a:r>
          </a:p>
        </p:txBody>
      </p:sp>
      <p:cxnSp>
        <p:nvCxnSpPr>
          <p:cNvPr id="16" name="Straight Arrow Connector 15">
            <a:extLst>
              <a:ext uri="{FF2B5EF4-FFF2-40B4-BE49-F238E27FC236}">
                <a16:creationId xmlns:a16="http://schemas.microsoft.com/office/drawing/2014/main" id="{5863D1FD-EBBD-AC4B-8D5D-19D93235134B}"/>
              </a:ext>
            </a:extLst>
          </p:cNvPr>
          <p:cNvCxnSpPr>
            <a:cxnSpLocks/>
          </p:cNvCxnSpPr>
          <p:nvPr/>
        </p:nvCxnSpPr>
        <p:spPr>
          <a:xfrm flipV="1">
            <a:off x="2117345" y="3991828"/>
            <a:ext cx="610423" cy="30550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AD17AFC-C4E5-F14D-B247-9411B79AD75C}"/>
              </a:ext>
            </a:extLst>
          </p:cNvPr>
          <p:cNvSpPr txBox="1"/>
          <p:nvPr/>
        </p:nvSpPr>
        <p:spPr>
          <a:xfrm>
            <a:off x="6522225" y="939972"/>
            <a:ext cx="2002471" cy="1569660"/>
          </a:xfrm>
          <a:prstGeom prst="rect">
            <a:avLst/>
          </a:prstGeom>
          <a:noFill/>
        </p:spPr>
        <p:txBody>
          <a:bodyPr wrap="none" rtlCol="0">
            <a:spAutoFit/>
          </a:bodyPr>
          <a:lstStyle/>
          <a:p>
            <a:pPr algn="l"/>
            <a:r>
              <a:rPr lang="en-DE" sz="2400" dirty="0" err="1">
                <a:solidFill>
                  <a:srgbClr val="FF0000"/>
                </a:solidFill>
                <a:latin typeface="Ink Free" panose="03080402000500000000" pitchFamily="66" charset="0"/>
              </a:rPr>
              <a:t>die in</a:t>
            </a:r>
          </a:p>
          <a:p>
            <a:pPr algn="l"/>
            <a:r>
              <a:rPr lang="en-DE" sz="2400" dirty="0" err="1">
                <a:solidFill>
                  <a:srgbClr val="FF0000"/>
                </a:solidFill>
                <a:latin typeface="Ink Free" panose="03080402000500000000" pitchFamily="66" charset="0"/>
              </a:rPr>
              <a:t>Österreich</a:t>
            </a:r>
          </a:p>
          <a:p>
            <a:pPr algn="l"/>
            <a:r>
              <a:rPr lang="en-DE" sz="2400" dirty="0" err="1">
                <a:solidFill>
                  <a:srgbClr val="FF0000"/>
                </a:solidFill>
                <a:latin typeface="Ink Free" panose="03080402000500000000" pitchFamily="66" charset="0"/>
              </a:rPr>
              <a:t>geborene</a:t>
            </a:r>
          </a:p>
          <a:p>
            <a:pPr algn="l"/>
            <a:r>
              <a:rPr lang="en-DE" sz="2400" dirty="0" err="1">
                <a:solidFill>
                  <a:srgbClr val="FF0000"/>
                </a:solidFill>
                <a:latin typeface="Ink Free" panose="03080402000500000000" pitchFamily="66" charset="0"/>
              </a:rPr>
              <a:t>Schauspielerin</a:t>
            </a:r>
          </a:p>
        </p:txBody>
      </p:sp>
      <p:cxnSp>
        <p:nvCxnSpPr>
          <p:cNvPr id="20" name="Straight Arrow Connector 19">
            <a:extLst>
              <a:ext uri="{FF2B5EF4-FFF2-40B4-BE49-F238E27FC236}">
                <a16:creationId xmlns:a16="http://schemas.microsoft.com/office/drawing/2014/main" id="{66A4BD37-0053-4A4B-BFB4-9A0590FE4007}"/>
              </a:ext>
            </a:extLst>
          </p:cNvPr>
          <p:cNvCxnSpPr>
            <a:cxnSpLocks/>
          </p:cNvCxnSpPr>
          <p:nvPr/>
        </p:nvCxnSpPr>
        <p:spPr>
          <a:xfrm flipH="1">
            <a:off x="5868094" y="1782837"/>
            <a:ext cx="63263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79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5"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96FD-DEE8-4B4F-B3B0-E034C879EC39}"/>
              </a:ext>
            </a:extLst>
          </p:cNvPr>
          <p:cNvSpPr>
            <a:spLocks noGrp="1"/>
          </p:cNvSpPr>
          <p:nvPr>
            <p:ph type="title"/>
          </p:nvPr>
        </p:nvSpPr>
        <p:spPr/>
        <p:txBody>
          <a:bodyPr/>
          <a:lstStyle/>
          <a:p>
            <a:r>
              <a:rPr lang="en-DE"/>
              <a:t>Pronomenauflösung</a:t>
            </a:r>
          </a:p>
        </p:txBody>
      </p:sp>
      <p:sp>
        <p:nvSpPr>
          <p:cNvPr id="3" name="Footer Placeholder 2">
            <a:extLst>
              <a:ext uri="{FF2B5EF4-FFF2-40B4-BE49-F238E27FC236}">
                <a16:creationId xmlns:a16="http://schemas.microsoft.com/office/drawing/2014/main" id="{F9B46291-2290-A44E-ACBB-28CBF42AC7BF}"/>
              </a:ext>
            </a:extLst>
          </p:cNvPr>
          <p:cNvSpPr>
            <a:spLocks noGrp="1"/>
          </p:cNvSpPr>
          <p:nvPr>
            <p:ph type="ftr" sz="quarter" idx="11"/>
          </p:nvPr>
        </p:nvSpPr>
        <p:spPr/>
        <p:txBody>
          <a:bodyPr/>
          <a:lstStyle/>
          <a:p>
            <a:r>
              <a:rPr lang="de-DE"/>
              <a:t>(Cummins 2019:101ff.; Winograd 1972)</a:t>
            </a:r>
          </a:p>
        </p:txBody>
      </p:sp>
      <p:sp>
        <p:nvSpPr>
          <p:cNvPr id="4" name="Slide Number Placeholder 3">
            <a:extLst>
              <a:ext uri="{FF2B5EF4-FFF2-40B4-BE49-F238E27FC236}">
                <a16:creationId xmlns:a16="http://schemas.microsoft.com/office/drawing/2014/main" id="{0DE6C070-8314-2448-816D-4B4E2DFB90B5}"/>
              </a:ext>
            </a:extLst>
          </p:cNvPr>
          <p:cNvSpPr>
            <a:spLocks noGrp="1"/>
          </p:cNvSpPr>
          <p:nvPr>
            <p:ph type="sldNum" sz="quarter" idx="12"/>
          </p:nvPr>
        </p:nvSpPr>
        <p:spPr/>
        <p:txBody>
          <a:bodyPr/>
          <a:lstStyle/>
          <a:p>
            <a:fld id="{9D195BCC-3514-4B1B-9C18-24F3D67EC549}" type="slidenum">
              <a:rPr lang="de-DE" smtClean="0"/>
              <a:t>40</a:t>
            </a:fld>
            <a:endParaRPr lang="de-DE"/>
          </a:p>
        </p:txBody>
      </p:sp>
      <p:sp>
        <p:nvSpPr>
          <p:cNvPr id="5" name="Text Placeholder 4">
            <a:extLst>
              <a:ext uri="{FF2B5EF4-FFF2-40B4-BE49-F238E27FC236}">
                <a16:creationId xmlns:a16="http://schemas.microsoft.com/office/drawing/2014/main" id="{C9E76A27-36C2-8C4F-B15F-9B2DA75ABB8F}"/>
              </a:ext>
            </a:extLst>
          </p:cNvPr>
          <p:cNvSpPr>
            <a:spLocks noGrp="1"/>
          </p:cNvSpPr>
          <p:nvPr>
            <p:ph type="body" sz="quarter" idx="14"/>
          </p:nvPr>
        </p:nvSpPr>
        <p:spPr/>
        <p:txBody>
          <a:bodyPr/>
          <a:lstStyle/>
          <a:p>
            <a:r>
              <a:rPr lang="en-DE" i="1">
                <a:solidFill>
                  <a:srgbClr val="006AB3"/>
                </a:solidFill>
              </a:rPr>
              <a:t>Die Mitglieder des Stadtrats</a:t>
            </a:r>
            <a:r>
              <a:rPr lang="en-DE" i="1"/>
              <a:t> erteilten der Demonstration </a:t>
            </a:r>
            <a:r>
              <a:rPr lang="en-DE" i="1">
                <a:solidFill>
                  <a:srgbClr val="00B050"/>
                </a:solidFill>
              </a:rPr>
              <a:t>der Querdenker</a:t>
            </a:r>
            <a:r>
              <a:rPr lang="en-DE" i="1"/>
              <a:t> keine Genehmigung, weil </a:t>
            </a:r>
            <a:r>
              <a:rPr lang="en-DE" i="1">
                <a:solidFill>
                  <a:srgbClr val="FF0000"/>
                </a:solidFill>
              </a:rPr>
              <a:t>sie</a:t>
            </a:r>
            <a:r>
              <a:rPr lang="en-DE" i="1"/>
              <a:t> Gewalt fürchteten.</a:t>
            </a:r>
          </a:p>
          <a:p>
            <a:r>
              <a:rPr lang="en-DE" i="1">
                <a:solidFill>
                  <a:srgbClr val="006AB3"/>
                </a:solidFill>
              </a:rPr>
              <a:t>Die Mitglieder des Stadtrats</a:t>
            </a:r>
            <a:r>
              <a:rPr lang="en-DE" i="1"/>
              <a:t> erteilten der Demonstration </a:t>
            </a:r>
            <a:r>
              <a:rPr lang="en-DE" i="1">
                <a:solidFill>
                  <a:srgbClr val="00B050"/>
                </a:solidFill>
              </a:rPr>
              <a:t>der Querdenker</a:t>
            </a:r>
            <a:r>
              <a:rPr lang="en-DE" i="1"/>
              <a:t> keine Genehmigung, weil </a:t>
            </a:r>
            <a:r>
              <a:rPr lang="en-DE" i="1">
                <a:solidFill>
                  <a:srgbClr val="FF0000"/>
                </a:solidFill>
              </a:rPr>
              <a:t>sie</a:t>
            </a:r>
            <a:r>
              <a:rPr lang="en-DE" i="1"/>
              <a:t> Gewalt befürworteten.</a:t>
            </a:r>
          </a:p>
          <a:p>
            <a:endParaRPr lang="en-DE" i="1"/>
          </a:p>
          <a:p>
            <a:r>
              <a:rPr lang="en-DE"/>
              <a:t>Winograd-Schema besteht aus zwei kurzen Texten, die</a:t>
            </a:r>
          </a:p>
          <a:p>
            <a:pPr lvl="1"/>
            <a:r>
              <a:rPr lang="en-DE"/>
              <a:t>zwei NPs enthalten, die sich nicht in Genus, Numerus und Belebtheit unterscheiden</a:t>
            </a:r>
          </a:p>
          <a:p>
            <a:pPr lvl="1"/>
            <a:r>
              <a:rPr lang="en-DE"/>
              <a:t>sich nur in einem Wort unterscheiden, bei dem dieser Unterschied aber dazu führt, dass wir unsere (präferierte) Interpretation des Pronomenbezugs ändern.</a:t>
            </a:r>
          </a:p>
        </p:txBody>
      </p:sp>
      <p:sp>
        <p:nvSpPr>
          <p:cNvPr id="6" name="Text Placeholder 5">
            <a:extLst>
              <a:ext uri="{FF2B5EF4-FFF2-40B4-BE49-F238E27FC236}">
                <a16:creationId xmlns:a16="http://schemas.microsoft.com/office/drawing/2014/main" id="{14E8911C-AFDE-8E49-8374-8DDEDD636E91}"/>
              </a:ext>
            </a:extLst>
          </p:cNvPr>
          <p:cNvSpPr>
            <a:spLocks noGrp="1"/>
          </p:cNvSpPr>
          <p:nvPr>
            <p:ph type="body" sz="quarter" idx="15"/>
          </p:nvPr>
        </p:nvSpPr>
        <p:spPr/>
        <p:txBody>
          <a:bodyPr/>
          <a:lstStyle/>
          <a:p>
            <a:r>
              <a:rPr lang="en-DE"/>
              <a:t>Winograd-Schemata</a:t>
            </a:r>
          </a:p>
        </p:txBody>
      </p:sp>
    </p:spTree>
    <p:extLst>
      <p:ext uri="{BB962C8B-B14F-4D97-AF65-F5344CB8AC3E}">
        <p14:creationId xmlns:p14="http://schemas.microsoft.com/office/powerpoint/2010/main" val="2960052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E2CA-0F92-8944-BE16-8FAD54B73595}"/>
              </a:ext>
            </a:extLst>
          </p:cNvPr>
          <p:cNvSpPr>
            <a:spLocks noGrp="1"/>
          </p:cNvSpPr>
          <p:nvPr>
            <p:ph type="title"/>
          </p:nvPr>
        </p:nvSpPr>
        <p:spPr/>
        <p:txBody>
          <a:bodyPr/>
          <a:lstStyle/>
          <a:p>
            <a:r>
              <a:rPr lang="en-DE"/>
              <a:t>Pronomenauflösung</a:t>
            </a:r>
          </a:p>
        </p:txBody>
      </p:sp>
      <p:sp>
        <p:nvSpPr>
          <p:cNvPr id="3" name="Footer Placeholder 2">
            <a:extLst>
              <a:ext uri="{FF2B5EF4-FFF2-40B4-BE49-F238E27FC236}">
                <a16:creationId xmlns:a16="http://schemas.microsoft.com/office/drawing/2014/main" id="{23094E7B-F153-B946-A575-57C2DF2D7E85}"/>
              </a:ext>
            </a:extLst>
          </p:cNvPr>
          <p:cNvSpPr>
            <a:spLocks noGrp="1"/>
          </p:cNvSpPr>
          <p:nvPr>
            <p:ph type="ftr" sz="quarter" idx="11"/>
          </p:nvPr>
        </p:nvSpPr>
        <p:spPr/>
        <p:txBody>
          <a:bodyPr/>
          <a:lstStyle/>
          <a:p>
            <a:r>
              <a:rPr lang="de-DE"/>
              <a:t>(Cummins 2019: 103)</a:t>
            </a:r>
          </a:p>
        </p:txBody>
      </p:sp>
      <p:sp>
        <p:nvSpPr>
          <p:cNvPr id="4" name="Slide Number Placeholder 3">
            <a:extLst>
              <a:ext uri="{FF2B5EF4-FFF2-40B4-BE49-F238E27FC236}">
                <a16:creationId xmlns:a16="http://schemas.microsoft.com/office/drawing/2014/main" id="{3A95E58B-3D0F-9946-921B-5580A0F10C35}"/>
              </a:ext>
            </a:extLst>
          </p:cNvPr>
          <p:cNvSpPr>
            <a:spLocks noGrp="1"/>
          </p:cNvSpPr>
          <p:nvPr>
            <p:ph type="sldNum" sz="quarter" idx="12"/>
          </p:nvPr>
        </p:nvSpPr>
        <p:spPr/>
        <p:txBody>
          <a:bodyPr/>
          <a:lstStyle/>
          <a:p>
            <a:fld id="{9D195BCC-3514-4B1B-9C18-24F3D67EC549}" type="slidenum">
              <a:rPr lang="de-DE" smtClean="0"/>
              <a:t>41</a:t>
            </a:fld>
            <a:endParaRPr lang="de-DE"/>
          </a:p>
        </p:txBody>
      </p:sp>
      <p:sp>
        <p:nvSpPr>
          <p:cNvPr id="5" name="Text Placeholder 4">
            <a:extLst>
              <a:ext uri="{FF2B5EF4-FFF2-40B4-BE49-F238E27FC236}">
                <a16:creationId xmlns:a16="http://schemas.microsoft.com/office/drawing/2014/main" id="{37D73A1E-8DAE-5741-9C14-C099EC246E32}"/>
              </a:ext>
            </a:extLst>
          </p:cNvPr>
          <p:cNvSpPr>
            <a:spLocks noGrp="1"/>
          </p:cNvSpPr>
          <p:nvPr>
            <p:ph type="body" sz="quarter" idx="14"/>
          </p:nvPr>
        </p:nvSpPr>
        <p:spPr/>
        <p:txBody>
          <a:bodyPr/>
          <a:lstStyle/>
          <a:p>
            <a:r>
              <a:rPr lang="en-DE"/>
              <a:t>Winograd-Schemata zeigen, dass bei der Pronomenauflösung kontextuelles Wissen und Weltwissen eine erhebliche Rolle spielen</a:t>
            </a:r>
          </a:p>
          <a:p>
            <a:r>
              <a:rPr lang="en-DE"/>
              <a:t>KI-Systeme kommen mit Winograd-Schemata bis heute sehr schlecht zurecht – das zeigt, dass das Weltwissen, das in die Interpretation eingeht, differenziert, vielschichtig und schwer zu formalisieren ist</a:t>
            </a:r>
          </a:p>
          <a:p>
            <a:r>
              <a:rPr lang="en-DE"/>
              <a:t>allerdings gibt es einige </a:t>
            </a:r>
            <a:r>
              <a:rPr lang="en-DE" b="1"/>
              <a:t>Tendenzen</a:t>
            </a:r>
            <a:r>
              <a:rPr lang="en-DE"/>
              <a:t>, die sich in der Literatur aufzeigen lassen</a:t>
            </a:r>
          </a:p>
        </p:txBody>
      </p:sp>
      <p:sp>
        <p:nvSpPr>
          <p:cNvPr id="6" name="Text Placeholder 5">
            <a:extLst>
              <a:ext uri="{FF2B5EF4-FFF2-40B4-BE49-F238E27FC236}">
                <a16:creationId xmlns:a16="http://schemas.microsoft.com/office/drawing/2014/main" id="{2EBEC088-B2BF-5D4C-BD9F-313064A9452E}"/>
              </a:ext>
            </a:extLst>
          </p:cNvPr>
          <p:cNvSpPr>
            <a:spLocks noGrp="1"/>
          </p:cNvSpPr>
          <p:nvPr>
            <p:ph type="body" sz="quarter" idx="15"/>
          </p:nvPr>
        </p:nvSpPr>
        <p:spPr/>
        <p:txBody>
          <a:bodyPr/>
          <a:lstStyle/>
          <a:p>
            <a:r>
              <a:rPr lang="en-DE"/>
              <a:t>Winograd-Schemata</a:t>
            </a:r>
          </a:p>
        </p:txBody>
      </p:sp>
    </p:spTree>
    <p:extLst>
      <p:ext uri="{BB962C8B-B14F-4D97-AF65-F5344CB8AC3E}">
        <p14:creationId xmlns:p14="http://schemas.microsoft.com/office/powerpoint/2010/main" val="1891261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04C8-93DC-874D-AD62-5D5F5AAAD402}"/>
              </a:ext>
            </a:extLst>
          </p:cNvPr>
          <p:cNvSpPr>
            <a:spLocks noGrp="1"/>
          </p:cNvSpPr>
          <p:nvPr>
            <p:ph type="title"/>
          </p:nvPr>
        </p:nvSpPr>
        <p:spPr/>
        <p:txBody>
          <a:bodyPr/>
          <a:lstStyle/>
          <a:p>
            <a:r>
              <a:rPr lang="en-US"/>
              <a:t>Anaphernresolution</a:t>
            </a:r>
          </a:p>
        </p:txBody>
      </p:sp>
      <p:sp>
        <p:nvSpPr>
          <p:cNvPr id="3" name="Content Placeholder 2">
            <a:extLst>
              <a:ext uri="{FF2B5EF4-FFF2-40B4-BE49-F238E27FC236}">
                <a16:creationId xmlns:a16="http://schemas.microsoft.com/office/drawing/2014/main" id="{79920396-C2F0-9546-8237-E76C4E7CFCA0}"/>
              </a:ext>
            </a:extLst>
          </p:cNvPr>
          <p:cNvSpPr>
            <a:spLocks noGrp="1"/>
          </p:cNvSpPr>
          <p:nvPr>
            <p:ph idx="1"/>
          </p:nvPr>
        </p:nvSpPr>
        <p:spPr/>
        <p:txBody>
          <a:bodyPr>
            <a:normAutofit/>
          </a:bodyPr>
          <a:lstStyle/>
          <a:p>
            <a:r>
              <a:rPr lang="en-US" sz="2103"/>
              <a:t>Anaphern können häufig zu Ambiguitäten führen: </a:t>
            </a:r>
            <a:r>
              <a:rPr lang="en-US" sz="2103" i="1"/>
              <a:t>Sie konnte ihrer Mitarbeiterin eine Lohnerhöhung geben, weil sie so erfolgreich war.</a:t>
            </a:r>
            <a:endParaRPr lang="en-US" sz="2103"/>
          </a:p>
          <a:p>
            <a:endParaRPr lang="en-US" sz="2103"/>
          </a:p>
          <a:p>
            <a:r>
              <a:rPr lang="en-US" sz="2103"/>
              <a:t>Winograd-Schema:</a:t>
            </a:r>
          </a:p>
          <a:p>
            <a:pPr lvl="1"/>
            <a:r>
              <a:rPr lang="en-US" sz="1802"/>
              <a:t>Der Stadtrat  versagte dem Antragsteller   die Demonstration, weil er   gewalttätige Ausschreitungen befürchtete.</a:t>
            </a:r>
          </a:p>
          <a:p>
            <a:pPr lvl="1"/>
            <a:r>
              <a:rPr lang="en-US" sz="1802"/>
              <a:t>Der Stadtrat</a:t>
            </a:r>
            <a:r>
              <a:rPr lang="en-US" sz="1802" baseline="-25000"/>
              <a:t>   </a:t>
            </a:r>
            <a:r>
              <a:rPr lang="en-US" sz="1802"/>
              <a:t>versagte dem Antragsteller   die Demonstration, weil er   gewalttätige Ausschreitungen befürwortete.</a:t>
            </a:r>
          </a:p>
        </p:txBody>
      </p:sp>
      <p:sp>
        <p:nvSpPr>
          <p:cNvPr id="4" name="TextBox 3">
            <a:extLst>
              <a:ext uri="{FF2B5EF4-FFF2-40B4-BE49-F238E27FC236}">
                <a16:creationId xmlns:a16="http://schemas.microsoft.com/office/drawing/2014/main" id="{BCDDF7BB-DB57-F448-AD3A-7A64A0D26CFB}"/>
              </a:ext>
            </a:extLst>
          </p:cNvPr>
          <p:cNvSpPr txBox="1"/>
          <p:nvPr/>
        </p:nvSpPr>
        <p:spPr>
          <a:xfrm>
            <a:off x="3220183" y="3054602"/>
            <a:ext cx="648872" cy="248401"/>
          </a:xfrm>
          <a:prstGeom prst="rect">
            <a:avLst/>
          </a:prstGeom>
          <a:noFill/>
        </p:spPr>
        <p:txBody>
          <a:bodyPr wrap="square" rtlCol="0">
            <a:spAutoFit/>
          </a:bodyPr>
          <a:lstStyle/>
          <a:p>
            <a:r>
              <a:rPr lang="en-US" sz="1014" baseline="-25000">
                <a:solidFill>
                  <a:srgbClr val="7030A0"/>
                </a:solidFill>
              </a:rPr>
              <a:t>i</a:t>
            </a:r>
            <a:endParaRPr lang="en-US" sz="1014">
              <a:solidFill>
                <a:srgbClr val="7030A0"/>
              </a:solidFill>
            </a:endParaRPr>
          </a:p>
        </p:txBody>
      </p:sp>
      <p:sp>
        <p:nvSpPr>
          <p:cNvPr id="5" name="TextBox 4">
            <a:extLst>
              <a:ext uri="{FF2B5EF4-FFF2-40B4-BE49-F238E27FC236}">
                <a16:creationId xmlns:a16="http://schemas.microsoft.com/office/drawing/2014/main" id="{57A85E6F-1BFF-9D45-B430-82DD0CE9AB17}"/>
              </a:ext>
            </a:extLst>
          </p:cNvPr>
          <p:cNvSpPr txBox="1"/>
          <p:nvPr/>
        </p:nvSpPr>
        <p:spPr>
          <a:xfrm>
            <a:off x="5869744" y="3054602"/>
            <a:ext cx="648872" cy="248401"/>
          </a:xfrm>
          <a:prstGeom prst="rect">
            <a:avLst/>
          </a:prstGeom>
          <a:noFill/>
        </p:spPr>
        <p:txBody>
          <a:bodyPr wrap="square" rtlCol="0">
            <a:spAutoFit/>
          </a:bodyPr>
          <a:lstStyle/>
          <a:p>
            <a:r>
              <a:rPr lang="en-US" sz="1014" baseline="-25000">
                <a:solidFill>
                  <a:srgbClr val="00B050"/>
                </a:solidFill>
              </a:rPr>
              <a:t>j</a:t>
            </a:r>
            <a:endParaRPr lang="en-US" sz="1014">
              <a:solidFill>
                <a:srgbClr val="00B050"/>
              </a:solidFill>
            </a:endParaRPr>
          </a:p>
        </p:txBody>
      </p:sp>
      <p:sp>
        <p:nvSpPr>
          <p:cNvPr id="6" name="TextBox 5">
            <a:extLst>
              <a:ext uri="{FF2B5EF4-FFF2-40B4-BE49-F238E27FC236}">
                <a16:creationId xmlns:a16="http://schemas.microsoft.com/office/drawing/2014/main" id="{413B4F9A-2F91-B041-9B95-E397DC2DD1B5}"/>
              </a:ext>
            </a:extLst>
          </p:cNvPr>
          <p:cNvSpPr txBox="1"/>
          <p:nvPr/>
        </p:nvSpPr>
        <p:spPr>
          <a:xfrm>
            <a:off x="4247564" y="3324965"/>
            <a:ext cx="648872" cy="248401"/>
          </a:xfrm>
          <a:prstGeom prst="rect">
            <a:avLst/>
          </a:prstGeom>
          <a:noFill/>
        </p:spPr>
        <p:txBody>
          <a:bodyPr wrap="square" rtlCol="0">
            <a:spAutoFit/>
          </a:bodyPr>
          <a:lstStyle/>
          <a:p>
            <a:r>
              <a:rPr lang="en-US" sz="1014" baseline="-25000">
                <a:solidFill>
                  <a:srgbClr val="7030A0"/>
                </a:solidFill>
              </a:rPr>
              <a:t>i</a:t>
            </a:r>
            <a:endParaRPr lang="en-US" sz="1014">
              <a:solidFill>
                <a:srgbClr val="7030A0"/>
              </a:solidFill>
            </a:endParaRPr>
          </a:p>
        </p:txBody>
      </p:sp>
      <p:sp>
        <p:nvSpPr>
          <p:cNvPr id="8" name="TextBox 7">
            <a:extLst>
              <a:ext uri="{FF2B5EF4-FFF2-40B4-BE49-F238E27FC236}">
                <a16:creationId xmlns:a16="http://schemas.microsoft.com/office/drawing/2014/main" id="{06F41D10-7471-5C40-8494-E970182C50F2}"/>
              </a:ext>
            </a:extLst>
          </p:cNvPr>
          <p:cNvSpPr txBox="1"/>
          <p:nvPr/>
        </p:nvSpPr>
        <p:spPr>
          <a:xfrm>
            <a:off x="5869744" y="3919764"/>
            <a:ext cx="648872" cy="248401"/>
          </a:xfrm>
          <a:prstGeom prst="rect">
            <a:avLst/>
          </a:prstGeom>
          <a:noFill/>
        </p:spPr>
        <p:txBody>
          <a:bodyPr wrap="square" rtlCol="0">
            <a:spAutoFit/>
          </a:bodyPr>
          <a:lstStyle/>
          <a:p>
            <a:r>
              <a:rPr lang="en-US" sz="1014" baseline="-25000">
                <a:solidFill>
                  <a:srgbClr val="00B050"/>
                </a:solidFill>
              </a:rPr>
              <a:t>j</a:t>
            </a:r>
            <a:endParaRPr lang="en-US" sz="1014">
              <a:solidFill>
                <a:srgbClr val="00B050"/>
              </a:solidFill>
            </a:endParaRPr>
          </a:p>
        </p:txBody>
      </p:sp>
      <p:sp>
        <p:nvSpPr>
          <p:cNvPr id="9" name="TextBox 8">
            <a:extLst>
              <a:ext uri="{FF2B5EF4-FFF2-40B4-BE49-F238E27FC236}">
                <a16:creationId xmlns:a16="http://schemas.microsoft.com/office/drawing/2014/main" id="{8511FE41-26C5-584D-B254-2973249E1072}"/>
              </a:ext>
            </a:extLst>
          </p:cNvPr>
          <p:cNvSpPr txBox="1"/>
          <p:nvPr/>
        </p:nvSpPr>
        <p:spPr>
          <a:xfrm>
            <a:off x="3220183" y="3926742"/>
            <a:ext cx="648872" cy="248401"/>
          </a:xfrm>
          <a:prstGeom prst="rect">
            <a:avLst/>
          </a:prstGeom>
          <a:noFill/>
        </p:spPr>
        <p:txBody>
          <a:bodyPr wrap="square" rtlCol="0">
            <a:spAutoFit/>
          </a:bodyPr>
          <a:lstStyle/>
          <a:p>
            <a:r>
              <a:rPr lang="en-US" sz="1014" baseline="-25000">
                <a:solidFill>
                  <a:srgbClr val="7030A0"/>
                </a:solidFill>
              </a:rPr>
              <a:t>i</a:t>
            </a:r>
            <a:endParaRPr lang="en-US" sz="1014">
              <a:solidFill>
                <a:srgbClr val="7030A0"/>
              </a:solidFill>
            </a:endParaRPr>
          </a:p>
        </p:txBody>
      </p:sp>
      <p:sp>
        <p:nvSpPr>
          <p:cNvPr id="11" name="TextBox 10">
            <a:extLst>
              <a:ext uri="{FF2B5EF4-FFF2-40B4-BE49-F238E27FC236}">
                <a16:creationId xmlns:a16="http://schemas.microsoft.com/office/drawing/2014/main" id="{1FE27143-4F21-9F4F-A4BD-C6288518C39C}"/>
              </a:ext>
            </a:extLst>
          </p:cNvPr>
          <p:cNvSpPr txBox="1"/>
          <p:nvPr/>
        </p:nvSpPr>
        <p:spPr>
          <a:xfrm>
            <a:off x="4247564" y="4197105"/>
            <a:ext cx="648872" cy="248401"/>
          </a:xfrm>
          <a:prstGeom prst="rect">
            <a:avLst/>
          </a:prstGeom>
          <a:noFill/>
        </p:spPr>
        <p:txBody>
          <a:bodyPr wrap="square" rtlCol="0">
            <a:spAutoFit/>
          </a:bodyPr>
          <a:lstStyle/>
          <a:p>
            <a:r>
              <a:rPr lang="en-US" sz="1014" baseline="-25000">
                <a:solidFill>
                  <a:srgbClr val="00B050"/>
                </a:solidFill>
              </a:rPr>
              <a:t>j</a:t>
            </a:r>
            <a:endParaRPr lang="en-US" sz="1014">
              <a:solidFill>
                <a:srgbClr val="00B050"/>
              </a:solidFill>
            </a:endParaRPr>
          </a:p>
        </p:txBody>
      </p:sp>
      <p:sp>
        <p:nvSpPr>
          <p:cNvPr id="12" name="TextBox 11">
            <a:extLst>
              <a:ext uri="{FF2B5EF4-FFF2-40B4-BE49-F238E27FC236}">
                <a16:creationId xmlns:a16="http://schemas.microsoft.com/office/drawing/2014/main" id="{E6D00C2F-875B-974E-B4A3-25B42A2231A3}"/>
              </a:ext>
            </a:extLst>
          </p:cNvPr>
          <p:cNvSpPr txBox="1"/>
          <p:nvPr/>
        </p:nvSpPr>
        <p:spPr>
          <a:xfrm>
            <a:off x="6356398" y="4845978"/>
            <a:ext cx="2405853" cy="248401"/>
          </a:xfrm>
          <a:prstGeom prst="rect">
            <a:avLst/>
          </a:prstGeom>
          <a:noFill/>
        </p:spPr>
        <p:txBody>
          <a:bodyPr wrap="square" rtlCol="0">
            <a:spAutoFit/>
          </a:bodyPr>
          <a:lstStyle/>
          <a:p>
            <a:r>
              <a:rPr lang="en-US" sz="1014"/>
              <a:t>(Cummins 2019: 103)</a:t>
            </a:r>
          </a:p>
        </p:txBody>
      </p:sp>
    </p:spTree>
    <p:extLst>
      <p:ext uri="{BB962C8B-B14F-4D97-AF65-F5344CB8AC3E}">
        <p14:creationId xmlns:p14="http://schemas.microsoft.com/office/powerpoint/2010/main" val="841797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7637-1F93-F447-9807-4017C5F01CA7}"/>
              </a:ext>
            </a:extLst>
          </p:cNvPr>
          <p:cNvSpPr>
            <a:spLocks noGrp="1"/>
          </p:cNvSpPr>
          <p:nvPr>
            <p:ph type="title"/>
          </p:nvPr>
        </p:nvSpPr>
        <p:spPr/>
        <p:txBody>
          <a:bodyPr/>
          <a:lstStyle/>
          <a:p>
            <a:r>
              <a:rPr lang="en-US"/>
              <a:t>Anaphernresolution</a:t>
            </a:r>
          </a:p>
        </p:txBody>
      </p:sp>
      <p:sp>
        <p:nvSpPr>
          <p:cNvPr id="3" name="Content Placeholder 2">
            <a:extLst>
              <a:ext uri="{FF2B5EF4-FFF2-40B4-BE49-F238E27FC236}">
                <a16:creationId xmlns:a16="http://schemas.microsoft.com/office/drawing/2014/main" id="{6452FC72-9AF3-284B-941E-67EDAEE8B13E}"/>
              </a:ext>
            </a:extLst>
          </p:cNvPr>
          <p:cNvSpPr>
            <a:spLocks noGrp="1"/>
          </p:cNvSpPr>
          <p:nvPr>
            <p:ph idx="1"/>
          </p:nvPr>
        </p:nvSpPr>
        <p:spPr/>
        <p:txBody>
          <a:bodyPr>
            <a:noAutofit/>
          </a:bodyPr>
          <a:lstStyle/>
          <a:p>
            <a:r>
              <a:rPr lang="en-US" sz="2103"/>
              <a:t>Wie gelingt es uns auch in ambigen Sätzen, Anaphern aufzulösen?</a:t>
            </a:r>
          </a:p>
          <a:p>
            <a:endParaRPr lang="en-US" sz="901"/>
          </a:p>
          <a:p>
            <a:r>
              <a:rPr lang="en-US" sz="2103" b="1"/>
              <a:t>Syntaktischer Parallelismus:</a:t>
            </a:r>
            <a:br>
              <a:rPr lang="en-US" sz="2103"/>
            </a:br>
            <a:r>
              <a:rPr lang="en-US" sz="2103"/>
              <a:t>John hat Bill geschlagen, und dann hat Sarah ihn geschlagen.</a:t>
            </a:r>
          </a:p>
          <a:p>
            <a:pPr marL="336159" indent="0">
              <a:buNone/>
            </a:pPr>
            <a:r>
              <a:rPr lang="en-US" sz="2103">
                <a:sym typeface="Wingdings" pitchFamily="2" charset="2"/>
              </a:rPr>
              <a:t> ohne Betonung auf </a:t>
            </a:r>
            <a:r>
              <a:rPr lang="en-US" sz="2103" i="1">
                <a:sym typeface="Wingdings" pitchFamily="2" charset="2"/>
              </a:rPr>
              <a:t>ihn </a:t>
            </a:r>
            <a:r>
              <a:rPr lang="en-US" sz="2103">
                <a:sym typeface="Wingdings" pitchFamily="2" charset="2"/>
              </a:rPr>
              <a:t>gehen wir davon aus, dass auf die Objekt-NP des vorhergehenden Konjunks referiert wird</a:t>
            </a:r>
            <a:br>
              <a:rPr lang="en-US" sz="2103">
                <a:sym typeface="Wingdings" pitchFamily="2" charset="2"/>
              </a:rPr>
            </a:br>
            <a:r>
              <a:rPr lang="en-US" sz="2103">
                <a:sym typeface="Wingdings" pitchFamily="2" charset="2"/>
              </a:rPr>
              <a:t>ebenso bei Subjekt-NP:</a:t>
            </a:r>
            <a:br>
              <a:rPr lang="en-US" sz="2103">
                <a:sym typeface="Wingdings" pitchFamily="2" charset="2"/>
              </a:rPr>
            </a:br>
            <a:r>
              <a:rPr lang="en-US" sz="2103" i="1">
                <a:sym typeface="Wingdings" pitchFamily="2" charset="2"/>
              </a:rPr>
              <a:t>John hat Bill geschlagen, und dann hat er Sarah geschlagen.</a:t>
            </a:r>
            <a:endParaRPr lang="en-US" sz="2103"/>
          </a:p>
        </p:txBody>
      </p:sp>
    </p:spTree>
    <p:extLst>
      <p:ext uri="{BB962C8B-B14F-4D97-AF65-F5344CB8AC3E}">
        <p14:creationId xmlns:p14="http://schemas.microsoft.com/office/powerpoint/2010/main" val="168563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7637-1F93-F447-9807-4017C5F01CA7}"/>
              </a:ext>
            </a:extLst>
          </p:cNvPr>
          <p:cNvSpPr>
            <a:spLocks noGrp="1"/>
          </p:cNvSpPr>
          <p:nvPr>
            <p:ph type="title"/>
          </p:nvPr>
        </p:nvSpPr>
        <p:spPr/>
        <p:txBody>
          <a:bodyPr/>
          <a:lstStyle/>
          <a:p>
            <a:r>
              <a:rPr lang="en-US"/>
              <a:t>Anaphernresolution</a:t>
            </a:r>
          </a:p>
        </p:txBody>
      </p:sp>
      <p:sp>
        <p:nvSpPr>
          <p:cNvPr id="3" name="Content Placeholder 2">
            <a:extLst>
              <a:ext uri="{FF2B5EF4-FFF2-40B4-BE49-F238E27FC236}">
                <a16:creationId xmlns:a16="http://schemas.microsoft.com/office/drawing/2014/main" id="{6452FC72-9AF3-284B-941E-67EDAEE8B13E}"/>
              </a:ext>
            </a:extLst>
          </p:cNvPr>
          <p:cNvSpPr>
            <a:spLocks noGrp="1"/>
          </p:cNvSpPr>
          <p:nvPr>
            <p:ph idx="1"/>
          </p:nvPr>
        </p:nvSpPr>
        <p:spPr/>
        <p:txBody>
          <a:bodyPr>
            <a:noAutofit/>
          </a:bodyPr>
          <a:lstStyle/>
          <a:p>
            <a:r>
              <a:rPr lang="en-US" sz="2103"/>
              <a:t>Wie gelingt es uns auch in ambigen Sätzen, Anaphern aufzulösen?</a:t>
            </a:r>
          </a:p>
          <a:p>
            <a:endParaRPr lang="en-US" sz="901"/>
          </a:p>
          <a:p>
            <a:r>
              <a:rPr lang="en-US" sz="2103" b="1"/>
              <a:t>Subjekt-Bias:</a:t>
            </a:r>
            <a:br>
              <a:rPr lang="en-US" sz="2103" b="1"/>
            </a:br>
            <a:r>
              <a:rPr lang="en-US" sz="2103" i="1"/>
              <a:t>John hat Bill geschlagen. Mary sagte ihm, er solle nach Hause gehen.</a:t>
            </a:r>
            <a:br>
              <a:rPr lang="en-US" sz="2103" i="1"/>
            </a:br>
            <a:r>
              <a:rPr lang="en-US" sz="2103" i="1"/>
              <a:t>Bill wurde von John geschlagen. Mary sagte ihm, er solle nach Hause gehen.</a:t>
            </a:r>
          </a:p>
          <a:p>
            <a:endParaRPr lang="en-US" sz="2103" i="1"/>
          </a:p>
          <a:p>
            <a:r>
              <a:rPr lang="en-US" sz="2103">
                <a:sym typeface="Wingdings" pitchFamily="2" charset="2"/>
              </a:rPr>
              <a:t> wir tendieren dazu, </a:t>
            </a:r>
            <a:r>
              <a:rPr lang="en-US" sz="2103" i="1">
                <a:sym typeface="Wingdings" pitchFamily="2" charset="2"/>
              </a:rPr>
              <a:t>ihm </a:t>
            </a:r>
            <a:r>
              <a:rPr lang="en-US" sz="2103">
                <a:sym typeface="Wingdings" pitchFamily="2" charset="2"/>
              </a:rPr>
              <a:t>im ersten Satz auf John und im zweiten Satz auf Bill zu beziehen (wg. Subjektposition).</a:t>
            </a:r>
            <a:endParaRPr lang="en-US" sz="2103"/>
          </a:p>
        </p:txBody>
      </p:sp>
    </p:spTree>
    <p:extLst>
      <p:ext uri="{BB962C8B-B14F-4D97-AF65-F5344CB8AC3E}">
        <p14:creationId xmlns:p14="http://schemas.microsoft.com/office/powerpoint/2010/main" val="6265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7637-1F93-F447-9807-4017C5F01CA7}"/>
              </a:ext>
            </a:extLst>
          </p:cNvPr>
          <p:cNvSpPr>
            <a:spLocks noGrp="1"/>
          </p:cNvSpPr>
          <p:nvPr>
            <p:ph type="title"/>
          </p:nvPr>
        </p:nvSpPr>
        <p:spPr/>
        <p:txBody>
          <a:bodyPr/>
          <a:lstStyle/>
          <a:p>
            <a:r>
              <a:rPr lang="en-US"/>
              <a:t>Anaphernresolution</a:t>
            </a:r>
          </a:p>
        </p:txBody>
      </p:sp>
      <p:sp>
        <p:nvSpPr>
          <p:cNvPr id="3" name="Content Placeholder 2">
            <a:extLst>
              <a:ext uri="{FF2B5EF4-FFF2-40B4-BE49-F238E27FC236}">
                <a16:creationId xmlns:a16="http://schemas.microsoft.com/office/drawing/2014/main" id="{6452FC72-9AF3-284B-941E-67EDAEE8B13E}"/>
              </a:ext>
            </a:extLst>
          </p:cNvPr>
          <p:cNvSpPr>
            <a:spLocks noGrp="1"/>
          </p:cNvSpPr>
          <p:nvPr>
            <p:ph idx="1"/>
          </p:nvPr>
        </p:nvSpPr>
        <p:spPr/>
        <p:txBody>
          <a:bodyPr>
            <a:noAutofit/>
          </a:bodyPr>
          <a:lstStyle/>
          <a:p>
            <a:r>
              <a:rPr lang="en-US" sz="2103"/>
              <a:t>Wie gelingt es uns auch in ambigen Sätzen, Anaphern aufzulösen?</a:t>
            </a:r>
          </a:p>
          <a:p>
            <a:endParaRPr lang="en-US" sz="2103"/>
          </a:p>
          <a:p>
            <a:r>
              <a:rPr lang="en-US" sz="2103" i="1"/>
              <a:t>John hat Bill geschlagen und dann hat Sarah ihn geschlagen.</a:t>
            </a:r>
          </a:p>
          <a:p>
            <a:r>
              <a:rPr lang="en-US" sz="2103">
                <a:sym typeface="Wingdings" pitchFamily="2" charset="2"/>
              </a:rPr>
              <a:t> Theorie der Präferenz für syntaktischen Parallelismus und Theorie des Subjekt-Bias machen unterschiedliche Voraussagen!</a:t>
            </a:r>
            <a:endParaRPr lang="en-US" sz="2103"/>
          </a:p>
        </p:txBody>
      </p:sp>
    </p:spTree>
    <p:extLst>
      <p:ext uri="{BB962C8B-B14F-4D97-AF65-F5344CB8AC3E}">
        <p14:creationId xmlns:p14="http://schemas.microsoft.com/office/powerpoint/2010/main" val="309769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7637-1F93-F447-9807-4017C5F01CA7}"/>
              </a:ext>
            </a:extLst>
          </p:cNvPr>
          <p:cNvSpPr>
            <a:spLocks noGrp="1"/>
          </p:cNvSpPr>
          <p:nvPr>
            <p:ph type="title"/>
          </p:nvPr>
        </p:nvSpPr>
        <p:spPr/>
        <p:txBody>
          <a:bodyPr/>
          <a:lstStyle/>
          <a:p>
            <a:r>
              <a:rPr lang="en-US"/>
              <a:t>Anaphernresolution</a:t>
            </a:r>
          </a:p>
        </p:txBody>
      </p:sp>
      <p:sp>
        <p:nvSpPr>
          <p:cNvPr id="3" name="Content Placeholder 2">
            <a:extLst>
              <a:ext uri="{FF2B5EF4-FFF2-40B4-BE49-F238E27FC236}">
                <a16:creationId xmlns:a16="http://schemas.microsoft.com/office/drawing/2014/main" id="{6452FC72-9AF3-284B-941E-67EDAEE8B13E}"/>
              </a:ext>
            </a:extLst>
          </p:cNvPr>
          <p:cNvSpPr>
            <a:spLocks noGrp="1"/>
          </p:cNvSpPr>
          <p:nvPr>
            <p:ph idx="1"/>
          </p:nvPr>
        </p:nvSpPr>
        <p:spPr/>
        <p:txBody>
          <a:bodyPr>
            <a:noAutofit/>
          </a:bodyPr>
          <a:lstStyle/>
          <a:p>
            <a:r>
              <a:rPr lang="en-US" sz="2103"/>
              <a:t>Wie gelingt es uns auch in ambigen Sätzen, Anaphern aufzulösen?</a:t>
            </a:r>
          </a:p>
          <a:p>
            <a:endParaRPr lang="en-US" sz="901"/>
          </a:p>
          <a:p>
            <a:r>
              <a:rPr lang="en-US" sz="2103" b="1"/>
              <a:t>Topikalität und Rezenz:</a:t>
            </a:r>
            <a:br>
              <a:rPr lang="en-US" sz="2103" b="1"/>
            </a:br>
            <a:r>
              <a:rPr lang="en-US" sz="2103"/>
              <a:t>a) </a:t>
            </a:r>
            <a:r>
              <a:rPr lang="en-US" sz="2103" i="1"/>
              <a:t>John hat Bill geschlagen. Mary sagte ihm, er solle nach Hause gehen.</a:t>
            </a:r>
            <a:br>
              <a:rPr lang="en-US" sz="2103" i="1"/>
            </a:br>
            <a:r>
              <a:rPr lang="en-US" sz="2103"/>
              <a:t>b) </a:t>
            </a:r>
            <a:r>
              <a:rPr lang="en-US" sz="2103" i="1"/>
              <a:t>Bill wurde von John geschlagen. Mary sagte ihm, er solle nach Hause gehen.</a:t>
            </a:r>
          </a:p>
          <a:p>
            <a:pPr marL="0" indent="0">
              <a:buNone/>
            </a:pPr>
            <a:r>
              <a:rPr lang="en-US" sz="2103">
                <a:sym typeface="Wingdings" pitchFamily="2" charset="2"/>
              </a:rPr>
              <a:t> Topikalität: Worum geht es in der Äußerung? (in a) um John, in b) um Bill); [Rezenz: wie rezent ist die letzte Erwähnung des Referenten?]</a:t>
            </a:r>
            <a:endParaRPr lang="en-US" sz="2103"/>
          </a:p>
        </p:txBody>
      </p:sp>
    </p:spTree>
    <p:extLst>
      <p:ext uri="{BB962C8B-B14F-4D97-AF65-F5344CB8AC3E}">
        <p14:creationId xmlns:p14="http://schemas.microsoft.com/office/powerpoint/2010/main" val="148131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7637-1F93-F447-9807-4017C5F01CA7}"/>
              </a:ext>
            </a:extLst>
          </p:cNvPr>
          <p:cNvSpPr>
            <a:spLocks noGrp="1"/>
          </p:cNvSpPr>
          <p:nvPr>
            <p:ph type="title"/>
          </p:nvPr>
        </p:nvSpPr>
        <p:spPr/>
        <p:txBody>
          <a:bodyPr/>
          <a:lstStyle/>
          <a:p>
            <a:r>
              <a:rPr lang="en-US"/>
              <a:t>Anaphernresolution</a:t>
            </a:r>
          </a:p>
        </p:txBody>
      </p:sp>
      <p:sp>
        <p:nvSpPr>
          <p:cNvPr id="3" name="Content Placeholder 2">
            <a:extLst>
              <a:ext uri="{FF2B5EF4-FFF2-40B4-BE49-F238E27FC236}">
                <a16:creationId xmlns:a16="http://schemas.microsoft.com/office/drawing/2014/main" id="{6452FC72-9AF3-284B-941E-67EDAEE8B13E}"/>
              </a:ext>
            </a:extLst>
          </p:cNvPr>
          <p:cNvSpPr>
            <a:spLocks noGrp="1"/>
          </p:cNvSpPr>
          <p:nvPr>
            <p:ph idx="1"/>
          </p:nvPr>
        </p:nvSpPr>
        <p:spPr/>
        <p:txBody>
          <a:bodyPr>
            <a:noAutofit/>
          </a:bodyPr>
          <a:lstStyle/>
          <a:p>
            <a:r>
              <a:rPr lang="en-US" sz="2103"/>
              <a:t>Wie gelingt es uns auch in ambigen Sätzen, Anaphern aufzulösen?</a:t>
            </a:r>
            <a:endParaRPr lang="en-US" sz="901"/>
          </a:p>
          <a:p>
            <a:pPr marL="343311" lvl="1" indent="0">
              <a:buNone/>
            </a:pPr>
            <a:r>
              <a:rPr lang="en-US" b="1"/>
              <a:t>Implizite Kausalität:</a:t>
            </a:r>
            <a:br>
              <a:rPr lang="en-US" b="1"/>
            </a:br>
            <a:r>
              <a:rPr lang="en-US" sz="1802"/>
              <a:t>Der Stadtrat  versagte dem Antragsteller   die Demonstration, weil er   gewalttätige Ausschreitungen befürchtete.</a:t>
            </a:r>
          </a:p>
          <a:p>
            <a:pPr marL="343311" lvl="1" indent="0">
              <a:buNone/>
            </a:pPr>
            <a:r>
              <a:rPr lang="en-US" sz="1802"/>
              <a:t>Der Stadtrat</a:t>
            </a:r>
            <a:r>
              <a:rPr lang="en-US" sz="1802" baseline="-25000"/>
              <a:t>   </a:t>
            </a:r>
            <a:r>
              <a:rPr lang="en-US" sz="1802"/>
              <a:t>versagte dem Antragsteller   die Demonstration, weil er   gewalttätige Ausschreitungen befürwortete.</a:t>
            </a:r>
          </a:p>
          <a:p>
            <a:endParaRPr lang="en-US" sz="300" i="1"/>
          </a:p>
          <a:p>
            <a:pPr marL="0" indent="0">
              <a:buNone/>
            </a:pPr>
            <a:r>
              <a:rPr lang="en-US" sz="2103">
                <a:sym typeface="Wingdings" pitchFamily="2" charset="2"/>
              </a:rPr>
              <a:t> Topikalität: Worum geht es in der Äußerung? (in a) um John, in b) um Bill); [Rezenz: wie rezent ist die letzte Erwähnung des Referenten?]</a:t>
            </a:r>
            <a:endParaRPr lang="en-US" sz="2103"/>
          </a:p>
        </p:txBody>
      </p:sp>
    </p:spTree>
    <p:extLst>
      <p:ext uri="{BB962C8B-B14F-4D97-AF65-F5344CB8AC3E}">
        <p14:creationId xmlns:p14="http://schemas.microsoft.com/office/powerpoint/2010/main" val="381357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E7C60-27D7-9D4A-A541-6279D178C5FC}"/>
              </a:ext>
            </a:extLst>
          </p:cNvPr>
          <p:cNvSpPr>
            <a:spLocks noGrp="1"/>
          </p:cNvSpPr>
          <p:nvPr>
            <p:ph type="title"/>
          </p:nvPr>
        </p:nvSpPr>
        <p:spPr/>
        <p:txBody>
          <a:bodyPr/>
          <a:lstStyle/>
          <a:p>
            <a:r>
              <a:rPr lang="en-DE"/>
              <a:t>Anaphernresolution</a:t>
            </a:r>
          </a:p>
        </p:txBody>
      </p:sp>
      <p:sp>
        <p:nvSpPr>
          <p:cNvPr id="4" name="Footer Placeholder 3">
            <a:extLst>
              <a:ext uri="{FF2B5EF4-FFF2-40B4-BE49-F238E27FC236}">
                <a16:creationId xmlns:a16="http://schemas.microsoft.com/office/drawing/2014/main" id="{DC8FB9EF-36D6-774F-8A57-18DAC2F1F6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7B9115-88CC-C740-9D85-9EE27E75E034}"/>
              </a:ext>
            </a:extLst>
          </p:cNvPr>
          <p:cNvSpPr>
            <a:spLocks noGrp="1"/>
          </p:cNvSpPr>
          <p:nvPr>
            <p:ph type="sldNum" sz="quarter" idx="12"/>
          </p:nvPr>
        </p:nvSpPr>
        <p:spPr/>
        <p:txBody>
          <a:bodyPr/>
          <a:lstStyle/>
          <a:p>
            <a:fld id="{DE6CE4CA-966E-1A43-A2C9-5C3E08DE4200}" type="slidenum">
              <a:rPr lang="en-DE"/>
              <a:t>48</a:t>
            </a:fld>
            <a:endParaRPr lang="en-DE"/>
          </a:p>
        </p:txBody>
      </p:sp>
      <p:pic>
        <p:nvPicPr>
          <p:cNvPr id="6" name="Picture 5">
            <a:extLst>
              <a:ext uri="{FF2B5EF4-FFF2-40B4-BE49-F238E27FC236}">
                <a16:creationId xmlns:a16="http://schemas.microsoft.com/office/drawing/2014/main" id="{7150D0A0-024D-BE4C-BD21-431E447F5105}"/>
              </a:ext>
            </a:extLst>
          </p:cNvPr>
          <p:cNvPicPr>
            <a:picLocks noChangeAspect="1"/>
          </p:cNvPicPr>
          <p:nvPr/>
        </p:nvPicPr>
        <p:blipFill>
          <a:blip r:embed="rId3"/>
          <a:stretch>
            <a:fillRect/>
          </a:stretch>
        </p:blipFill>
        <p:spPr>
          <a:xfrm>
            <a:off x="2042719" y="1494805"/>
            <a:ext cx="5058562" cy="2986380"/>
          </a:xfrm>
          <a:prstGeom prst="rect">
            <a:avLst/>
          </a:prstGeom>
        </p:spPr>
      </p:pic>
      <p:sp>
        <p:nvSpPr>
          <p:cNvPr id="7" name="TextBox 6">
            <a:extLst>
              <a:ext uri="{FF2B5EF4-FFF2-40B4-BE49-F238E27FC236}">
                <a16:creationId xmlns:a16="http://schemas.microsoft.com/office/drawing/2014/main" id="{8B821B67-5C3D-094C-A28C-71B0BAFFAF11}"/>
              </a:ext>
            </a:extLst>
          </p:cNvPr>
          <p:cNvSpPr txBox="1"/>
          <p:nvPr/>
        </p:nvSpPr>
        <p:spPr>
          <a:xfrm>
            <a:off x="526594" y="1028726"/>
            <a:ext cx="7805124" cy="584775"/>
          </a:xfrm>
          <a:prstGeom prst="rect">
            <a:avLst/>
          </a:prstGeom>
          <a:noFill/>
        </p:spPr>
        <p:txBody>
          <a:bodyPr wrap="square" rtlCol="0">
            <a:spAutoFit/>
          </a:bodyPr>
          <a:lstStyle/>
          <a:p>
            <a:pPr algn="l"/>
            <a:r>
              <a:rPr lang="en-DE" sz="1600" dirty="0" err="1"/>
              <a:t>Die Mitglieder des Stadtrats erteilten der Demonstration der Querdenker keine Genehmigung, weil sie Gewalt...</a:t>
            </a:r>
          </a:p>
        </p:txBody>
      </p:sp>
      <p:sp>
        <p:nvSpPr>
          <p:cNvPr id="8" name="TextBox 7">
            <a:extLst>
              <a:ext uri="{FF2B5EF4-FFF2-40B4-BE49-F238E27FC236}">
                <a16:creationId xmlns:a16="http://schemas.microsoft.com/office/drawing/2014/main" id="{A6D312D5-4787-A143-92BD-C7EC12AB327F}"/>
              </a:ext>
            </a:extLst>
          </p:cNvPr>
          <p:cNvSpPr txBox="1"/>
          <p:nvPr/>
        </p:nvSpPr>
        <p:spPr>
          <a:xfrm>
            <a:off x="623514" y="4371395"/>
            <a:ext cx="3310522" cy="300210"/>
          </a:xfrm>
          <a:prstGeom prst="rect">
            <a:avLst/>
          </a:prstGeom>
          <a:noFill/>
        </p:spPr>
        <p:txBody>
          <a:bodyPr wrap="none" rtlCol="0">
            <a:spAutoFit/>
          </a:bodyPr>
          <a:lstStyle/>
          <a:p>
            <a:pPr algn="l"/>
            <a:r>
              <a:rPr lang="en-DE" dirty="0" err="1"/>
              <a:t>Auf wen bezieht sich das Pronomen </a:t>
            </a:r>
            <a:r>
              <a:rPr lang="en-DE" i="1" dirty="0" err="1"/>
              <a:t>sie?</a:t>
            </a:r>
            <a:endParaRPr lang="en-DE" dirty="0" err="1"/>
          </a:p>
        </p:txBody>
      </p:sp>
      <p:sp>
        <p:nvSpPr>
          <p:cNvPr id="9" name="TextBox 8">
            <a:extLst>
              <a:ext uri="{FF2B5EF4-FFF2-40B4-BE49-F238E27FC236}">
                <a16:creationId xmlns:a16="http://schemas.microsoft.com/office/drawing/2014/main" id="{A616FEC9-17B2-B242-B7EB-65FAD0023EAF}"/>
              </a:ext>
            </a:extLst>
          </p:cNvPr>
          <p:cNvSpPr txBox="1"/>
          <p:nvPr/>
        </p:nvSpPr>
        <p:spPr>
          <a:xfrm>
            <a:off x="2771800" y="1986683"/>
            <a:ext cx="1800200" cy="300210"/>
          </a:xfrm>
          <a:prstGeom prst="rect">
            <a:avLst/>
          </a:prstGeom>
          <a:noFill/>
        </p:spPr>
        <p:txBody>
          <a:bodyPr wrap="square" rtlCol="0">
            <a:spAutoFit/>
          </a:bodyPr>
          <a:lstStyle/>
          <a:p>
            <a:pPr algn="ctr"/>
            <a:r>
              <a:rPr lang="en-DE" dirty="0" err="1"/>
              <a:t>7</a:t>
            </a:r>
          </a:p>
        </p:txBody>
      </p:sp>
      <p:sp>
        <p:nvSpPr>
          <p:cNvPr id="10" name="TextBox 9">
            <a:extLst>
              <a:ext uri="{FF2B5EF4-FFF2-40B4-BE49-F238E27FC236}">
                <a16:creationId xmlns:a16="http://schemas.microsoft.com/office/drawing/2014/main" id="{18EA3A62-4D39-6843-80B5-C11A0FB6EC20}"/>
              </a:ext>
            </a:extLst>
          </p:cNvPr>
          <p:cNvSpPr txBox="1"/>
          <p:nvPr/>
        </p:nvSpPr>
        <p:spPr>
          <a:xfrm>
            <a:off x="2771800" y="3230763"/>
            <a:ext cx="1800200" cy="300210"/>
          </a:xfrm>
          <a:prstGeom prst="rect">
            <a:avLst/>
          </a:prstGeom>
          <a:noFill/>
        </p:spPr>
        <p:txBody>
          <a:bodyPr wrap="square" rtlCol="0">
            <a:spAutoFit/>
          </a:bodyPr>
          <a:lstStyle/>
          <a:p>
            <a:pPr algn="ctr"/>
            <a:r>
              <a:rPr lang="en-DE" dirty="0" err="1">
                <a:solidFill>
                  <a:schemeClr val="bg1"/>
                </a:solidFill>
              </a:rPr>
              <a:t>5</a:t>
            </a:r>
          </a:p>
        </p:txBody>
      </p:sp>
      <p:sp>
        <p:nvSpPr>
          <p:cNvPr id="11" name="TextBox 10">
            <a:extLst>
              <a:ext uri="{FF2B5EF4-FFF2-40B4-BE49-F238E27FC236}">
                <a16:creationId xmlns:a16="http://schemas.microsoft.com/office/drawing/2014/main" id="{21315565-C2BA-DF41-A131-DCCEC8AC952B}"/>
              </a:ext>
            </a:extLst>
          </p:cNvPr>
          <p:cNvSpPr txBox="1"/>
          <p:nvPr/>
        </p:nvSpPr>
        <p:spPr>
          <a:xfrm>
            <a:off x="5004048" y="3603063"/>
            <a:ext cx="1800200" cy="300210"/>
          </a:xfrm>
          <a:prstGeom prst="rect">
            <a:avLst/>
          </a:prstGeom>
          <a:noFill/>
        </p:spPr>
        <p:txBody>
          <a:bodyPr wrap="square" rtlCol="0">
            <a:spAutoFit/>
          </a:bodyPr>
          <a:lstStyle/>
          <a:p>
            <a:pPr algn="ctr"/>
            <a:r>
              <a:rPr lang="en-DE" dirty="0" err="1">
                <a:solidFill>
                  <a:schemeClr val="bg1"/>
                </a:solidFill>
              </a:rPr>
              <a:t>3</a:t>
            </a:r>
          </a:p>
        </p:txBody>
      </p:sp>
      <p:sp>
        <p:nvSpPr>
          <p:cNvPr id="12" name="TextBox 11">
            <a:extLst>
              <a:ext uri="{FF2B5EF4-FFF2-40B4-BE49-F238E27FC236}">
                <a16:creationId xmlns:a16="http://schemas.microsoft.com/office/drawing/2014/main" id="{5CDD6CD9-DDBD-FD4A-97D0-2E3D3F100E66}"/>
              </a:ext>
            </a:extLst>
          </p:cNvPr>
          <p:cNvSpPr txBox="1"/>
          <p:nvPr/>
        </p:nvSpPr>
        <p:spPr>
          <a:xfrm>
            <a:off x="4936540" y="1986683"/>
            <a:ext cx="1800200" cy="300210"/>
          </a:xfrm>
          <a:prstGeom prst="rect">
            <a:avLst/>
          </a:prstGeom>
          <a:noFill/>
        </p:spPr>
        <p:txBody>
          <a:bodyPr wrap="square" rtlCol="0">
            <a:spAutoFit/>
          </a:bodyPr>
          <a:lstStyle/>
          <a:p>
            <a:pPr algn="ctr"/>
            <a:r>
              <a:rPr lang="en-DE" dirty="0" err="1"/>
              <a:t>21</a:t>
            </a:r>
          </a:p>
        </p:txBody>
      </p:sp>
      <p:cxnSp>
        <p:nvCxnSpPr>
          <p:cNvPr id="14" name="Straight Arrow Connector 13">
            <a:extLst>
              <a:ext uri="{FF2B5EF4-FFF2-40B4-BE49-F238E27FC236}">
                <a16:creationId xmlns:a16="http://schemas.microsoft.com/office/drawing/2014/main" id="{37FB4FF5-9A03-A342-9218-01B3B7ECDEC9}"/>
              </a:ext>
            </a:extLst>
          </p:cNvPr>
          <p:cNvCxnSpPr/>
          <p:nvPr/>
        </p:nvCxnSpPr>
        <p:spPr>
          <a:xfrm flipH="1">
            <a:off x="6300192" y="2453923"/>
            <a:ext cx="1872208"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F56E419-1ACB-A34B-86EE-1587899E6D03}"/>
              </a:ext>
            </a:extLst>
          </p:cNvPr>
          <p:cNvSpPr txBox="1"/>
          <p:nvPr/>
        </p:nvSpPr>
        <p:spPr>
          <a:xfrm>
            <a:off x="7101281" y="2502917"/>
            <a:ext cx="1377300" cy="300210"/>
          </a:xfrm>
          <a:prstGeom prst="rect">
            <a:avLst/>
          </a:prstGeom>
          <a:noFill/>
        </p:spPr>
        <p:txBody>
          <a:bodyPr wrap="none" rtlCol="0">
            <a:spAutoFit/>
          </a:bodyPr>
          <a:lstStyle/>
          <a:p>
            <a:pPr algn="l"/>
            <a:r>
              <a:rPr lang="en-DE" dirty="0" err="1"/>
              <a:t>die Querdenker</a:t>
            </a:r>
          </a:p>
        </p:txBody>
      </p:sp>
      <p:cxnSp>
        <p:nvCxnSpPr>
          <p:cNvPr id="16" name="Straight Arrow Connector 15">
            <a:extLst>
              <a:ext uri="{FF2B5EF4-FFF2-40B4-BE49-F238E27FC236}">
                <a16:creationId xmlns:a16="http://schemas.microsoft.com/office/drawing/2014/main" id="{E728BAFB-B713-D94E-B80F-A83F801A4F8F}"/>
              </a:ext>
            </a:extLst>
          </p:cNvPr>
          <p:cNvCxnSpPr/>
          <p:nvPr/>
        </p:nvCxnSpPr>
        <p:spPr>
          <a:xfrm flipH="1">
            <a:off x="6372130" y="3759092"/>
            <a:ext cx="1872208"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522A1D-925D-1045-8DA9-DC530D29A451}"/>
              </a:ext>
            </a:extLst>
          </p:cNvPr>
          <p:cNvSpPr txBox="1"/>
          <p:nvPr/>
        </p:nvSpPr>
        <p:spPr>
          <a:xfrm>
            <a:off x="7173219" y="3808086"/>
            <a:ext cx="1213794" cy="508088"/>
          </a:xfrm>
          <a:prstGeom prst="rect">
            <a:avLst/>
          </a:prstGeom>
          <a:noFill/>
        </p:spPr>
        <p:txBody>
          <a:bodyPr wrap="none" rtlCol="0">
            <a:spAutoFit/>
          </a:bodyPr>
          <a:lstStyle/>
          <a:p>
            <a:pPr algn="l"/>
            <a:r>
              <a:rPr lang="en-DE" dirty="0" err="1"/>
              <a:t>die Mitglieder</a:t>
            </a:r>
          </a:p>
          <a:p>
            <a:pPr algn="l"/>
            <a:r>
              <a:rPr lang="en-DE" dirty="0" err="1"/>
              <a:t>des Stadtrats</a:t>
            </a:r>
          </a:p>
        </p:txBody>
      </p:sp>
    </p:spTree>
    <p:extLst>
      <p:ext uri="{BB962C8B-B14F-4D97-AF65-F5344CB8AC3E}">
        <p14:creationId xmlns:p14="http://schemas.microsoft.com/office/powerpoint/2010/main" val="2517355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C39B-5F79-2C4D-830E-584840964D34}"/>
              </a:ext>
            </a:extLst>
          </p:cNvPr>
          <p:cNvSpPr>
            <a:spLocks noGrp="1"/>
          </p:cNvSpPr>
          <p:nvPr>
            <p:ph type="title"/>
          </p:nvPr>
        </p:nvSpPr>
        <p:spPr/>
        <p:txBody>
          <a:bodyPr/>
          <a:lstStyle/>
          <a:p>
            <a:r>
              <a:rPr lang="en-DE"/>
              <a:t>Fazit</a:t>
            </a:r>
          </a:p>
        </p:txBody>
      </p:sp>
      <p:sp>
        <p:nvSpPr>
          <p:cNvPr id="3" name="Content Placeholder 2">
            <a:extLst>
              <a:ext uri="{FF2B5EF4-FFF2-40B4-BE49-F238E27FC236}">
                <a16:creationId xmlns:a16="http://schemas.microsoft.com/office/drawing/2014/main" id="{203AC755-3A9D-5349-9905-16131A04DF31}"/>
              </a:ext>
            </a:extLst>
          </p:cNvPr>
          <p:cNvSpPr>
            <a:spLocks noGrp="1"/>
          </p:cNvSpPr>
          <p:nvPr>
            <p:ph idx="1"/>
          </p:nvPr>
        </p:nvSpPr>
        <p:spPr/>
        <p:txBody>
          <a:bodyPr/>
          <a:lstStyle/>
          <a:p>
            <a:r>
              <a:rPr lang="en-DE" sz="2000"/>
              <a:t>Referenz, Deixis und Anaphorik hängen eng zusammen</a:t>
            </a:r>
          </a:p>
          <a:p>
            <a:r>
              <a:rPr lang="en-DE" sz="2000"/>
              <a:t>sie hängen eng mit der Kernfrage der Pragmatik zusammen, welche Rolle Kontext und Weltwissen in der Bedeutungskonstitution bzw. Bedeutungskonstruktion spielen</a:t>
            </a:r>
          </a:p>
          <a:p>
            <a:r>
              <a:rPr lang="en-DE" sz="2000"/>
              <a:t>"Die schiere Existenz von Deiktika zeigt eindringlich, daß eine Sprachanalyse, die von jeglichem Bezug auf die Situation der Äußerung abstrahiert, nicht weit führt." (Meibauer 2001: 22)</a:t>
            </a:r>
          </a:p>
          <a:p>
            <a:r>
              <a:rPr lang="en-DE" sz="2000"/>
              <a:t>bezüglich der genauen Beschreibung und Analyse von Referenz, Deixis und Anaphorik sowie der Beziehungen zwischen diesen Konzepten bestehen jedoch noch offene Fragen.</a:t>
            </a:r>
          </a:p>
        </p:txBody>
      </p:sp>
      <p:sp>
        <p:nvSpPr>
          <p:cNvPr id="4" name="Footer Placeholder 3">
            <a:extLst>
              <a:ext uri="{FF2B5EF4-FFF2-40B4-BE49-F238E27FC236}">
                <a16:creationId xmlns:a16="http://schemas.microsoft.com/office/drawing/2014/main" id="{906B01EA-8B9D-0247-B5AF-4BC33AF49D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DE8211-D887-7842-ADF9-F15CB5CF980F}"/>
              </a:ext>
            </a:extLst>
          </p:cNvPr>
          <p:cNvSpPr>
            <a:spLocks noGrp="1"/>
          </p:cNvSpPr>
          <p:nvPr>
            <p:ph type="sldNum" sz="quarter" idx="12"/>
          </p:nvPr>
        </p:nvSpPr>
        <p:spPr/>
        <p:txBody>
          <a:bodyPr/>
          <a:lstStyle/>
          <a:p>
            <a:fld id="{DE6CE4CA-966E-1A43-A2C9-5C3E08DE4200}" type="slidenum">
              <a:rPr lang="en-DE"/>
              <a:t>49</a:t>
            </a:fld>
            <a:endParaRPr lang="en-DE"/>
          </a:p>
        </p:txBody>
      </p:sp>
    </p:spTree>
    <p:extLst>
      <p:ext uri="{BB962C8B-B14F-4D97-AF65-F5344CB8AC3E}">
        <p14:creationId xmlns:p14="http://schemas.microsoft.com/office/powerpoint/2010/main" val="221579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C5BA-E37A-2743-BBAC-2B854A9626B9}"/>
              </a:ext>
            </a:extLst>
          </p:cNvPr>
          <p:cNvSpPr>
            <a:spLocks noGrp="1"/>
          </p:cNvSpPr>
          <p:nvPr>
            <p:ph type="title"/>
          </p:nvPr>
        </p:nvSpPr>
        <p:spPr/>
        <p:txBody>
          <a:bodyPr/>
          <a:lstStyle/>
          <a:p>
            <a:r>
              <a:rPr lang="en-DE"/>
              <a:t>Referenz und Deixis</a:t>
            </a:r>
          </a:p>
        </p:txBody>
      </p:sp>
      <p:sp>
        <p:nvSpPr>
          <p:cNvPr id="3" name="Footer Placeholder 2">
            <a:extLst>
              <a:ext uri="{FF2B5EF4-FFF2-40B4-BE49-F238E27FC236}">
                <a16:creationId xmlns:a16="http://schemas.microsoft.com/office/drawing/2014/main" id="{4A7C865C-32FA-1248-A793-1728CED83C3E}"/>
              </a:ext>
            </a:extLst>
          </p:cNvPr>
          <p:cNvSpPr>
            <a:spLocks noGrp="1"/>
          </p:cNvSpPr>
          <p:nvPr>
            <p:ph type="ftr" sz="quarter" idx="11"/>
          </p:nvPr>
        </p:nvSpPr>
        <p:spPr/>
        <p:txBody>
          <a:bodyPr/>
          <a:lstStyle/>
          <a:p>
            <a:r>
              <a:rPr lang="de-DE"/>
              <a:t>(Meibauer 2001: 12)</a:t>
            </a:r>
          </a:p>
        </p:txBody>
      </p:sp>
      <p:sp>
        <p:nvSpPr>
          <p:cNvPr id="4" name="Slide Number Placeholder 3">
            <a:extLst>
              <a:ext uri="{FF2B5EF4-FFF2-40B4-BE49-F238E27FC236}">
                <a16:creationId xmlns:a16="http://schemas.microsoft.com/office/drawing/2014/main" id="{6095AAD8-CEEC-4546-8A51-16632624BE7B}"/>
              </a:ext>
            </a:extLst>
          </p:cNvPr>
          <p:cNvSpPr>
            <a:spLocks noGrp="1"/>
          </p:cNvSpPr>
          <p:nvPr>
            <p:ph type="sldNum" sz="quarter" idx="12"/>
          </p:nvPr>
        </p:nvSpPr>
        <p:spPr/>
        <p:txBody>
          <a:bodyPr/>
          <a:lstStyle/>
          <a:p>
            <a:fld id="{9D195BCC-3514-4B1B-9C18-24F3D67EC549}" type="slidenum">
              <a:rPr lang="de-DE" smtClean="0"/>
              <a:t>5</a:t>
            </a:fld>
            <a:endParaRPr lang="de-DE" dirty="0"/>
          </a:p>
        </p:txBody>
      </p:sp>
      <p:sp>
        <p:nvSpPr>
          <p:cNvPr id="5" name="Text Placeholder 4">
            <a:extLst>
              <a:ext uri="{FF2B5EF4-FFF2-40B4-BE49-F238E27FC236}">
                <a16:creationId xmlns:a16="http://schemas.microsoft.com/office/drawing/2014/main" id="{10A48494-BBD1-E140-8580-998B6A80CA69}"/>
              </a:ext>
            </a:extLst>
          </p:cNvPr>
          <p:cNvSpPr>
            <a:spLocks noGrp="1"/>
          </p:cNvSpPr>
          <p:nvPr>
            <p:ph type="body" sz="quarter" idx="13"/>
          </p:nvPr>
        </p:nvSpPr>
        <p:spPr/>
        <p:txBody>
          <a:bodyPr/>
          <a:lstStyle/>
          <a:p>
            <a:r>
              <a:rPr lang="en-DE"/>
              <a:t>Die sprachliche Bezugnahme auf Personen, Gegenstände oder Sachverhalte (kontextabhängig oder -unabhängig) nennt man </a:t>
            </a:r>
            <a:r>
              <a:rPr lang="en-DE" b="1"/>
              <a:t>Referenz</a:t>
            </a:r>
            <a:r>
              <a:rPr lang="en-DE"/>
              <a:t>.</a:t>
            </a:r>
          </a:p>
          <a:p>
            <a:endParaRPr lang="en-DE"/>
          </a:p>
          <a:p>
            <a:r>
              <a:rPr lang="en-DE"/>
              <a:t>Wird mithilfe deiktischer Ausdrücke (z.B. </a:t>
            </a:r>
            <a:r>
              <a:rPr lang="en-DE" i="1"/>
              <a:t>ich, jetzt, hier</a:t>
            </a:r>
            <a:r>
              <a:rPr lang="en-DE"/>
              <a:t>) referiert, spricht man von </a:t>
            </a:r>
            <a:r>
              <a:rPr lang="en-DE" b="1"/>
              <a:t>Deixis.</a:t>
            </a:r>
            <a:endParaRPr lang="en-DE"/>
          </a:p>
        </p:txBody>
      </p:sp>
    </p:spTree>
    <p:extLst>
      <p:ext uri="{BB962C8B-B14F-4D97-AF65-F5344CB8AC3E}">
        <p14:creationId xmlns:p14="http://schemas.microsoft.com/office/powerpoint/2010/main" val="367420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9D64-8C88-8546-9D3D-71313E7C241A}"/>
              </a:ext>
            </a:extLst>
          </p:cNvPr>
          <p:cNvSpPr>
            <a:spLocks noGrp="1"/>
          </p:cNvSpPr>
          <p:nvPr>
            <p:ph type="title"/>
          </p:nvPr>
        </p:nvSpPr>
        <p:spPr/>
        <p:txBody>
          <a:bodyPr/>
          <a:lstStyle/>
          <a:p>
            <a:r>
              <a:rPr lang="en-DE"/>
              <a:t>Literatur</a:t>
            </a:r>
          </a:p>
        </p:txBody>
      </p:sp>
      <p:sp>
        <p:nvSpPr>
          <p:cNvPr id="3" name="Content Placeholder 2">
            <a:extLst>
              <a:ext uri="{FF2B5EF4-FFF2-40B4-BE49-F238E27FC236}">
                <a16:creationId xmlns:a16="http://schemas.microsoft.com/office/drawing/2014/main" id="{409A4D69-A26D-2845-A872-1B17E04ED694}"/>
              </a:ext>
            </a:extLst>
          </p:cNvPr>
          <p:cNvSpPr>
            <a:spLocks noGrp="1"/>
          </p:cNvSpPr>
          <p:nvPr>
            <p:ph idx="1"/>
          </p:nvPr>
        </p:nvSpPr>
        <p:spPr>
          <a:xfrm>
            <a:off x="518555" y="1095676"/>
            <a:ext cx="8100956" cy="3423465"/>
          </a:xfrm>
        </p:spPr>
        <p:txBody>
          <a:bodyPr/>
          <a:lstStyle/>
          <a:p>
            <a:pPr>
              <a:spcBef>
                <a:spcPts val="0"/>
              </a:spcBef>
            </a:pPr>
            <a:r>
              <a:rPr lang="en-GB" sz="1200">
                <a:effectLst/>
              </a:rPr>
              <a:t>Abbott, Barbara. 2010. </a:t>
            </a:r>
            <a:r>
              <a:rPr lang="en-GB" sz="1200" i="1">
                <a:effectLst/>
              </a:rPr>
              <a:t>Reference</a:t>
            </a:r>
            <a:r>
              <a:rPr lang="en-GB" sz="1200">
                <a:effectLst/>
              </a:rPr>
              <a:t>. (Oxford Surveys in Semantics &amp; Pragmatics 2). Oxford: Oxford University Press.</a:t>
            </a:r>
          </a:p>
          <a:p>
            <a:pPr>
              <a:spcBef>
                <a:spcPts val="0"/>
              </a:spcBef>
            </a:pPr>
            <a:r>
              <a:rPr lang="en-GB" sz="1200">
                <a:effectLst/>
              </a:rPr>
              <a:t>Auer, Peter. 2013. Einleitung. In Peter Auer (ed.), </a:t>
            </a:r>
            <a:r>
              <a:rPr lang="en-GB" sz="1200" i="1">
                <a:effectLst/>
              </a:rPr>
              <a:t>Sprachwissenschaft: Grammatik, Interaktion, Kognition</a:t>
            </a:r>
            <a:r>
              <a:rPr lang="en-GB" sz="1200">
                <a:effectLst/>
              </a:rPr>
              <a:t>, 1–42. Stuttgart: Metzler.</a:t>
            </a:r>
          </a:p>
          <a:p>
            <a:pPr>
              <a:spcBef>
                <a:spcPts val="0"/>
              </a:spcBef>
            </a:pPr>
            <a:r>
              <a:rPr lang="en-GB" sz="1200">
                <a:effectLst/>
              </a:rPr>
              <a:t>Carlson, Gregory. 2006. Reference. In Laurence R. Horn &amp; Gregory Ward (eds.), </a:t>
            </a:r>
            <a:r>
              <a:rPr lang="en-GB" sz="1200" i="1">
                <a:effectLst/>
              </a:rPr>
              <a:t>Handbook of Pragmatics</a:t>
            </a:r>
            <a:r>
              <a:rPr lang="en-GB" sz="1200">
                <a:effectLst/>
              </a:rPr>
              <a:t>, 74–96. Oxford: Blackwell.</a:t>
            </a:r>
          </a:p>
          <a:p>
            <a:pPr>
              <a:spcBef>
                <a:spcPts val="0"/>
              </a:spcBef>
            </a:pPr>
            <a:r>
              <a:rPr lang="en-GB" sz="1200">
                <a:effectLst/>
              </a:rPr>
              <a:t>Clark, Herbert H. &amp; Deanna Wilkes-Gibbs. 1986. Referring as a collaborative process. </a:t>
            </a:r>
            <a:r>
              <a:rPr lang="en-GB" sz="1200" i="1">
                <a:effectLst/>
              </a:rPr>
              <a:t>Cognition</a:t>
            </a:r>
            <a:r>
              <a:rPr lang="en-GB" sz="1200">
                <a:effectLst/>
              </a:rPr>
              <a:t> 22(1). 1–39.</a:t>
            </a:r>
          </a:p>
          <a:p>
            <a:pPr>
              <a:spcBef>
                <a:spcPts val="0"/>
              </a:spcBef>
            </a:pPr>
            <a:r>
              <a:rPr lang="en-GB" sz="1200">
                <a:effectLst/>
              </a:rPr>
              <a:t>Cummins, Chris. 2019. </a:t>
            </a:r>
            <a:r>
              <a:rPr lang="en-GB" sz="1200" i="1">
                <a:effectLst/>
              </a:rPr>
              <a:t>Pragmatics</a:t>
            </a:r>
            <a:r>
              <a:rPr lang="en-GB" sz="1200">
                <a:effectLst/>
              </a:rPr>
              <a:t>. Edinburgh: Edinburgh University Press.</a:t>
            </a:r>
          </a:p>
          <a:p>
            <a:pPr>
              <a:spcBef>
                <a:spcPts val="0"/>
              </a:spcBef>
            </a:pPr>
            <a:r>
              <a:rPr lang="en-GB" sz="1200">
                <a:effectLst/>
              </a:rPr>
              <a:t>Finkbeiner, Rita. 2015. </a:t>
            </a:r>
            <a:r>
              <a:rPr lang="en-GB" sz="1200" i="1">
                <a:effectLst/>
              </a:rPr>
              <a:t>Einführung in die Pragmatik</a:t>
            </a:r>
            <a:r>
              <a:rPr lang="en-GB" sz="1200">
                <a:effectLst/>
              </a:rPr>
              <a:t>. Darmstadt: WBG.</a:t>
            </a:r>
          </a:p>
          <a:p>
            <a:pPr>
              <a:spcBef>
                <a:spcPts val="0"/>
              </a:spcBef>
            </a:pPr>
            <a:r>
              <a:rPr lang="en-GB" sz="1200">
                <a:effectLst/>
              </a:rPr>
              <a:t>Levinson, Stephen C. 1983. </a:t>
            </a:r>
            <a:r>
              <a:rPr lang="en-GB" sz="1200" i="1">
                <a:effectLst/>
              </a:rPr>
              <a:t>Pragmatics</a:t>
            </a:r>
            <a:r>
              <a:rPr lang="en-GB" sz="1200">
                <a:effectLst/>
              </a:rPr>
              <a:t>. (Cambridge Textbooks in Linguistics). Cambridge; New York: Cambridge University Press.</a:t>
            </a:r>
          </a:p>
          <a:p>
            <a:pPr>
              <a:spcBef>
                <a:spcPts val="0"/>
              </a:spcBef>
            </a:pPr>
            <a:r>
              <a:rPr lang="en-GB" sz="1200">
                <a:effectLst/>
              </a:rPr>
              <a:t>Levinson, Stephen C. 2006. Deixis. In Laurence R. Horn &amp; Gregory Ward (eds.), </a:t>
            </a:r>
            <a:r>
              <a:rPr lang="en-GB" sz="1200" i="1">
                <a:effectLst/>
              </a:rPr>
              <a:t>Handbook of Pragmatics</a:t>
            </a:r>
            <a:r>
              <a:rPr lang="en-GB" sz="1200">
                <a:effectLst/>
              </a:rPr>
              <a:t>, 97–121. Oxford: Blackwell.</a:t>
            </a:r>
          </a:p>
          <a:p>
            <a:pPr>
              <a:spcBef>
                <a:spcPts val="0"/>
              </a:spcBef>
            </a:pPr>
            <a:r>
              <a:rPr lang="en-GB" sz="1200">
                <a:effectLst/>
              </a:rPr>
              <a:t>Meibauer, Jörg. 2001. </a:t>
            </a:r>
            <a:r>
              <a:rPr lang="en-GB" sz="1200" i="1">
                <a:effectLst/>
              </a:rPr>
              <a:t>Pragmatik: Eine Einführung</a:t>
            </a:r>
            <a:r>
              <a:rPr lang="en-GB" sz="1200">
                <a:effectLst/>
              </a:rPr>
              <a:t>. 2nd ed. Tübingen: Stauffenburg.</a:t>
            </a:r>
          </a:p>
          <a:p>
            <a:pPr>
              <a:spcBef>
                <a:spcPts val="0"/>
              </a:spcBef>
            </a:pPr>
            <a:r>
              <a:rPr lang="en-GB" sz="1200">
                <a:effectLst/>
              </a:rPr>
              <a:t>Morris, Charles W. 1939. Esthetics and the Theory of Signs. </a:t>
            </a:r>
            <a:r>
              <a:rPr lang="en-GB" sz="1200" i="1">
                <a:effectLst/>
              </a:rPr>
              <a:t>The Journal of Unified Science (Erkenntnis)</a:t>
            </a:r>
            <a:r>
              <a:rPr lang="en-GB" sz="1200">
                <a:effectLst/>
              </a:rPr>
              <a:t> 8(1/3). Springer. 131–150.</a:t>
            </a:r>
          </a:p>
          <a:p>
            <a:pPr>
              <a:spcBef>
                <a:spcPts val="0"/>
              </a:spcBef>
            </a:pPr>
            <a:r>
              <a:rPr lang="en-GB" sz="1200">
                <a:effectLst/>
              </a:rPr>
              <a:t>Searle, John R. 1969. </a:t>
            </a:r>
            <a:r>
              <a:rPr lang="en-GB" sz="1200" i="1">
                <a:effectLst/>
              </a:rPr>
              <a:t>Speech acts. An essay in the philosophy of language</a:t>
            </a:r>
            <a:r>
              <a:rPr lang="en-GB" sz="1200">
                <a:effectLst/>
              </a:rPr>
              <a:t>. Cambridge: Cambridge University Press.</a:t>
            </a:r>
          </a:p>
          <a:p>
            <a:pPr>
              <a:spcBef>
                <a:spcPts val="0"/>
              </a:spcBef>
            </a:pPr>
            <a:r>
              <a:rPr lang="en-GB" sz="1200">
                <a:effectLst/>
              </a:rPr>
              <a:t>Spiegel, Der. 2010. </a:t>
            </a:r>
            <a:r>
              <a:rPr lang="en-GB" sz="1200" i="1">
                <a:effectLst/>
              </a:rPr>
              <a:t>Hohlspiegel. Die besten Fundstücke</a:t>
            </a:r>
            <a:r>
              <a:rPr lang="en-GB" sz="1200">
                <a:effectLst/>
              </a:rPr>
              <a:t>. München: Heyne.</a:t>
            </a:r>
          </a:p>
          <a:p>
            <a:pPr>
              <a:spcBef>
                <a:spcPts val="0"/>
              </a:spcBef>
            </a:pPr>
            <a:r>
              <a:rPr lang="en-GB" sz="1200">
                <a:effectLst/>
              </a:rPr>
              <a:t>Winograd, Terry. 1972. </a:t>
            </a:r>
            <a:r>
              <a:rPr lang="en-GB" sz="1200" i="1">
                <a:effectLst/>
              </a:rPr>
              <a:t>Understanding natural language</a:t>
            </a:r>
            <a:r>
              <a:rPr lang="en-GB" sz="1200">
                <a:effectLst/>
              </a:rPr>
              <a:t>. New York: Academic Press.</a:t>
            </a:r>
          </a:p>
          <a:p>
            <a:pPr>
              <a:spcBef>
                <a:spcPts val="0"/>
              </a:spcBef>
            </a:pPr>
            <a:endParaRPr lang="en-GB" sz="1200">
              <a:effectLst/>
            </a:endParaRPr>
          </a:p>
        </p:txBody>
      </p:sp>
      <p:sp>
        <p:nvSpPr>
          <p:cNvPr id="4" name="Footer Placeholder 3">
            <a:extLst>
              <a:ext uri="{FF2B5EF4-FFF2-40B4-BE49-F238E27FC236}">
                <a16:creationId xmlns:a16="http://schemas.microsoft.com/office/drawing/2014/main" id="{FB5234EC-35B7-B843-A7DE-C76742058A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121F63-806A-6B41-B09E-5796F3C2C4FA}"/>
              </a:ext>
            </a:extLst>
          </p:cNvPr>
          <p:cNvSpPr>
            <a:spLocks noGrp="1"/>
          </p:cNvSpPr>
          <p:nvPr>
            <p:ph type="sldNum" sz="quarter" idx="12"/>
          </p:nvPr>
        </p:nvSpPr>
        <p:spPr/>
        <p:txBody>
          <a:bodyPr/>
          <a:lstStyle/>
          <a:p>
            <a:fld id="{DE6CE4CA-966E-1A43-A2C9-5C3E08DE4200}" type="slidenum">
              <a:rPr lang="en-DE"/>
              <a:t>50</a:t>
            </a:fld>
            <a:endParaRPr lang="en-DE"/>
          </a:p>
        </p:txBody>
      </p:sp>
    </p:spTree>
    <p:extLst>
      <p:ext uri="{BB962C8B-B14F-4D97-AF65-F5344CB8AC3E}">
        <p14:creationId xmlns:p14="http://schemas.microsoft.com/office/powerpoint/2010/main" val="350648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5157E2-6959-4F0C-882A-90D00C20C0B6}"/>
              </a:ext>
            </a:extLst>
          </p:cNvPr>
          <p:cNvSpPr>
            <a:spLocks noGrp="1"/>
          </p:cNvSpPr>
          <p:nvPr>
            <p:ph type="title"/>
          </p:nvPr>
        </p:nvSpPr>
        <p:spPr/>
        <p:txBody>
          <a:bodyPr/>
          <a:lstStyle/>
          <a:p>
            <a:r>
              <a:rPr lang="de-DE" dirty="0" err="1"/>
              <a:t>Vielen Dank!</a:t>
            </a:r>
            <a:endParaRPr lang="de-DE" dirty="0"/>
          </a:p>
        </p:txBody>
      </p:sp>
      <p:sp>
        <p:nvSpPr>
          <p:cNvPr id="2" name="Fußzeilenplatzhalter 1">
            <a:extLst>
              <a:ext uri="{FF2B5EF4-FFF2-40B4-BE49-F238E27FC236}">
                <a16:creationId xmlns:a16="http://schemas.microsoft.com/office/drawing/2014/main" id="{3C79543D-FBC3-4538-B1A9-DCB3D8F5B090}"/>
              </a:ext>
            </a:extLst>
          </p:cNvPr>
          <p:cNvSpPr>
            <a:spLocks noGrp="1"/>
          </p:cNvSpPr>
          <p:nvPr>
            <p:ph type="ftr" sz="quarter" idx="11"/>
          </p:nvPr>
        </p:nvSpPr>
        <p:spPr/>
        <p:txBody>
          <a:bodyPr/>
          <a:lstStyle/>
          <a:p>
            <a:endParaRPr lang="de-DE"/>
          </a:p>
        </p:txBody>
      </p:sp>
      <p:sp>
        <p:nvSpPr>
          <p:cNvPr id="3" name="Foliennummernplatzhalter 2">
            <a:extLst>
              <a:ext uri="{FF2B5EF4-FFF2-40B4-BE49-F238E27FC236}">
                <a16:creationId xmlns:a16="http://schemas.microsoft.com/office/drawing/2014/main" id="{14A0E295-A48E-4D32-8C1D-C5879FB3F336}"/>
              </a:ext>
            </a:extLst>
          </p:cNvPr>
          <p:cNvSpPr>
            <a:spLocks noGrp="1"/>
          </p:cNvSpPr>
          <p:nvPr>
            <p:ph type="sldNum" sz="quarter" idx="12"/>
          </p:nvPr>
        </p:nvSpPr>
        <p:spPr/>
        <p:txBody>
          <a:bodyPr/>
          <a:lstStyle/>
          <a:p>
            <a:fld id="{9D195BCC-3514-4B1B-9C18-24F3D67EC549}" type="slidenum">
              <a:rPr lang="de-DE" smtClean="0"/>
              <a:pPr/>
              <a:t>51</a:t>
            </a:fld>
            <a:endParaRPr lang="de-DE"/>
          </a:p>
        </p:txBody>
      </p:sp>
    </p:spTree>
    <p:extLst>
      <p:ext uri="{BB962C8B-B14F-4D97-AF65-F5344CB8AC3E}">
        <p14:creationId xmlns:p14="http://schemas.microsoft.com/office/powerpoint/2010/main" val="9665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84D14-20F0-944A-933E-9909FD7FAA1D}"/>
              </a:ext>
            </a:extLst>
          </p:cNvPr>
          <p:cNvSpPr>
            <a:spLocks noGrp="1"/>
          </p:cNvSpPr>
          <p:nvPr>
            <p:ph type="title"/>
          </p:nvPr>
        </p:nvSpPr>
        <p:spPr/>
        <p:txBody>
          <a:bodyPr/>
          <a:lstStyle/>
          <a:p>
            <a:r>
              <a:rPr lang="en-US"/>
              <a:t>Referenz</a:t>
            </a:r>
          </a:p>
        </p:txBody>
      </p:sp>
      <p:sp>
        <p:nvSpPr>
          <p:cNvPr id="3" name="Content Placeholder 2">
            <a:extLst>
              <a:ext uri="{FF2B5EF4-FFF2-40B4-BE49-F238E27FC236}">
                <a16:creationId xmlns:a16="http://schemas.microsoft.com/office/drawing/2014/main" id="{9B1A21D4-FA90-9D48-9FA9-8ED88447AB9F}"/>
              </a:ext>
            </a:extLst>
          </p:cNvPr>
          <p:cNvSpPr>
            <a:spLocks noGrp="1"/>
          </p:cNvSpPr>
          <p:nvPr>
            <p:ph idx="1"/>
          </p:nvPr>
        </p:nvSpPr>
        <p:spPr/>
        <p:txBody>
          <a:bodyPr/>
          <a:lstStyle/>
          <a:p>
            <a:r>
              <a:rPr lang="en-US" sz="2000"/>
              <a:t>sprachliche Bezugnahme auf Personen, Gegenstände oder Sachverhalte</a:t>
            </a:r>
          </a:p>
          <a:p>
            <a:r>
              <a:rPr lang="en-US" sz="2000"/>
              <a:t>kann kontextabhängig sein</a:t>
            </a:r>
          </a:p>
          <a:p>
            <a:pPr lvl="1"/>
            <a:r>
              <a:rPr lang="en-US" sz="1800" i="1"/>
              <a:t>der Mond </a:t>
            </a:r>
            <a:r>
              <a:rPr lang="en-US" sz="1800"/>
              <a:t>und</a:t>
            </a:r>
            <a:r>
              <a:rPr lang="en-US" sz="1800" i="1"/>
              <a:t> mein Auto </a:t>
            </a:r>
            <a:r>
              <a:rPr lang="en-US" sz="1800"/>
              <a:t>referieren auf konkreten außersprachlichen Gegenstand</a:t>
            </a:r>
          </a:p>
          <a:p>
            <a:pPr lvl="1"/>
            <a:r>
              <a:rPr lang="en-US" sz="1800"/>
              <a:t>bei </a:t>
            </a:r>
            <a:r>
              <a:rPr lang="en-US" sz="1800" i="1"/>
              <a:t>mein Auto </a:t>
            </a:r>
            <a:r>
              <a:rPr lang="en-US" sz="1800"/>
              <a:t>ändert sich der Referent, je nachdem, wer die Äußerung tätigt</a:t>
            </a:r>
          </a:p>
        </p:txBody>
      </p:sp>
      <p:sp>
        <p:nvSpPr>
          <p:cNvPr id="4" name="Footer Placeholder 2">
            <a:extLst>
              <a:ext uri="{FF2B5EF4-FFF2-40B4-BE49-F238E27FC236}">
                <a16:creationId xmlns:a16="http://schemas.microsoft.com/office/drawing/2014/main" id="{723FF9B3-D24D-7A46-84BE-07C51B7D92FC}"/>
              </a:ext>
            </a:extLst>
          </p:cNvPr>
          <p:cNvSpPr>
            <a:spLocks noGrp="1"/>
          </p:cNvSpPr>
          <p:nvPr>
            <p:ph type="ftr" sz="quarter" idx="11"/>
          </p:nvPr>
        </p:nvSpPr>
        <p:spPr>
          <a:xfrm>
            <a:off x="628650" y="4975579"/>
            <a:ext cx="7129704" cy="148683"/>
          </a:xfrm>
        </p:spPr>
        <p:txBody>
          <a:bodyPr/>
          <a:lstStyle/>
          <a:p>
            <a:r>
              <a:rPr lang="de-DE"/>
              <a:t>(Cummins 2019: 100f)</a:t>
            </a:r>
          </a:p>
        </p:txBody>
      </p:sp>
    </p:spTree>
    <p:extLst>
      <p:ext uri="{BB962C8B-B14F-4D97-AF65-F5344CB8AC3E}">
        <p14:creationId xmlns:p14="http://schemas.microsoft.com/office/powerpoint/2010/main" val="315434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6B1E6-FB51-E44D-80E9-01EABF7B3A29}"/>
              </a:ext>
            </a:extLst>
          </p:cNvPr>
          <p:cNvSpPr>
            <a:spLocks noGrp="1"/>
          </p:cNvSpPr>
          <p:nvPr>
            <p:ph type="title"/>
          </p:nvPr>
        </p:nvSpPr>
        <p:spPr/>
        <p:txBody>
          <a:bodyPr/>
          <a:lstStyle/>
          <a:p>
            <a:r>
              <a:rPr lang="en-DE"/>
              <a:t>Wh. aus Sitzung 3</a:t>
            </a:r>
          </a:p>
        </p:txBody>
      </p:sp>
      <p:sp>
        <p:nvSpPr>
          <p:cNvPr id="3" name="Footer Placeholder 2">
            <a:extLst>
              <a:ext uri="{FF2B5EF4-FFF2-40B4-BE49-F238E27FC236}">
                <a16:creationId xmlns:a16="http://schemas.microsoft.com/office/drawing/2014/main" id="{290D783E-9B29-9B4C-8110-28BFD7779248}"/>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49C8C365-27E7-F64B-80FC-FA5BDFB2F3AE}"/>
              </a:ext>
            </a:extLst>
          </p:cNvPr>
          <p:cNvSpPr>
            <a:spLocks noGrp="1"/>
          </p:cNvSpPr>
          <p:nvPr>
            <p:ph type="sldNum" sz="quarter" idx="12"/>
          </p:nvPr>
        </p:nvSpPr>
        <p:spPr/>
        <p:txBody>
          <a:bodyPr/>
          <a:lstStyle/>
          <a:p>
            <a:fld id="{9D195BCC-3514-4B1B-9C18-24F3D67EC549}" type="slidenum">
              <a:rPr lang="de-DE" smtClean="0"/>
              <a:t>7</a:t>
            </a:fld>
            <a:endParaRPr lang="de-DE"/>
          </a:p>
        </p:txBody>
      </p:sp>
      <p:sp>
        <p:nvSpPr>
          <p:cNvPr id="5" name="Text Placeholder 4">
            <a:extLst>
              <a:ext uri="{FF2B5EF4-FFF2-40B4-BE49-F238E27FC236}">
                <a16:creationId xmlns:a16="http://schemas.microsoft.com/office/drawing/2014/main" id="{62658B9C-C8BA-BB41-B717-E853CC656CB7}"/>
              </a:ext>
            </a:extLst>
          </p:cNvPr>
          <p:cNvSpPr>
            <a:spLocks noGrp="1"/>
          </p:cNvSpPr>
          <p:nvPr>
            <p:ph type="body" sz="quarter" idx="14"/>
          </p:nvPr>
        </p:nvSpPr>
        <p:spPr/>
        <p:txBody>
          <a:bodyPr/>
          <a:lstStyle/>
          <a:p>
            <a:pPr marL="0" indent="0" algn="ctr">
              <a:buNone/>
            </a:pPr>
            <a:r>
              <a:rPr lang="en-DE"/>
              <a:t>"</a:t>
            </a:r>
            <a:r>
              <a:rPr lang="en-GB"/>
              <a:t>Unter (semantischer) </a:t>
            </a:r>
            <a:r>
              <a:rPr lang="en-GB" b="1"/>
              <a:t>Referenz</a:t>
            </a:r>
            <a:r>
              <a:rPr lang="en-GB"/>
              <a:t> wird die Eigenschaft von Ausdrücken verstanden, auf etwas referieren zu können. Der Gegenstand, auf den referiert wird, wird </a:t>
            </a:r>
            <a:r>
              <a:rPr lang="en-GB" b="1"/>
              <a:t>Referent</a:t>
            </a:r>
            <a:r>
              <a:rPr lang="en-GB"/>
              <a:t> genannt.</a:t>
            </a:r>
            <a:r>
              <a:rPr lang="en-DE"/>
              <a:t>" (Pafel &amp; Reich 2016: 9)</a:t>
            </a:r>
          </a:p>
          <a:p>
            <a:pPr marL="0" indent="0" algn="ctr">
              <a:buNone/>
            </a:pPr>
            <a:endParaRPr lang="en-DE"/>
          </a:p>
          <a:p>
            <a:pPr marL="0" indent="0" algn="ctr">
              <a:buNone/>
            </a:pPr>
            <a:endParaRPr lang="en-GB"/>
          </a:p>
        </p:txBody>
      </p:sp>
      <p:sp>
        <p:nvSpPr>
          <p:cNvPr id="6" name="Text Placeholder 5">
            <a:extLst>
              <a:ext uri="{FF2B5EF4-FFF2-40B4-BE49-F238E27FC236}">
                <a16:creationId xmlns:a16="http://schemas.microsoft.com/office/drawing/2014/main" id="{63FDD118-712C-7D4F-95A0-0C094A54E421}"/>
              </a:ext>
            </a:extLst>
          </p:cNvPr>
          <p:cNvSpPr>
            <a:spLocks noGrp="1"/>
          </p:cNvSpPr>
          <p:nvPr>
            <p:ph type="body" sz="quarter" idx="15"/>
          </p:nvPr>
        </p:nvSpPr>
        <p:spPr/>
        <p:txBody>
          <a:bodyPr/>
          <a:lstStyle/>
          <a:p>
            <a:r>
              <a:rPr lang="en-DE"/>
              <a:t>Referenz</a:t>
            </a:r>
          </a:p>
        </p:txBody>
      </p:sp>
      <p:pic>
        <p:nvPicPr>
          <p:cNvPr id="7" name="Picture 2">
            <a:extLst>
              <a:ext uri="{FF2B5EF4-FFF2-40B4-BE49-F238E27FC236}">
                <a16:creationId xmlns:a16="http://schemas.microsoft.com/office/drawing/2014/main" id="{C8884AEA-99E3-4A41-856B-EF2BAA878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011" y="2574925"/>
            <a:ext cx="2957978" cy="23161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AE26F31-52E1-E442-B7FF-62B4E8CCBA76}"/>
              </a:ext>
            </a:extLst>
          </p:cNvPr>
          <p:cNvSpPr txBox="1"/>
          <p:nvPr/>
        </p:nvSpPr>
        <p:spPr>
          <a:xfrm>
            <a:off x="6127928" y="4423886"/>
            <a:ext cx="2520280" cy="300210"/>
          </a:xfrm>
          <a:prstGeom prst="rect">
            <a:avLst/>
          </a:prstGeom>
          <a:noFill/>
        </p:spPr>
        <p:txBody>
          <a:bodyPr wrap="square" rtlCol="0">
            <a:spAutoFit/>
          </a:bodyPr>
          <a:lstStyle/>
          <a:p>
            <a:pPr algn="l"/>
            <a:r>
              <a:rPr lang="en-DE" dirty="0" err="1"/>
              <a:t>(Ogden &amp; Richards 1923)</a:t>
            </a:r>
          </a:p>
        </p:txBody>
      </p:sp>
    </p:spTree>
    <p:extLst>
      <p:ext uri="{BB962C8B-B14F-4D97-AF65-F5344CB8AC3E}">
        <p14:creationId xmlns:p14="http://schemas.microsoft.com/office/powerpoint/2010/main" val="341446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DF0B7-9C13-4546-9EA9-CF849175E45D}"/>
              </a:ext>
            </a:extLst>
          </p:cNvPr>
          <p:cNvSpPr>
            <a:spLocks noGrp="1"/>
          </p:cNvSpPr>
          <p:nvPr>
            <p:ph type="title"/>
          </p:nvPr>
        </p:nvSpPr>
        <p:spPr/>
        <p:txBody>
          <a:bodyPr/>
          <a:lstStyle/>
          <a:p>
            <a:r>
              <a:rPr lang="en-DE"/>
              <a:t>Semiotisches Dreieck (nach Morris)</a:t>
            </a:r>
          </a:p>
        </p:txBody>
      </p:sp>
      <p:sp>
        <p:nvSpPr>
          <p:cNvPr id="4" name="Triangle 3">
            <a:extLst>
              <a:ext uri="{FF2B5EF4-FFF2-40B4-BE49-F238E27FC236}">
                <a16:creationId xmlns:a16="http://schemas.microsoft.com/office/drawing/2014/main" id="{53B00B17-B498-F24D-92C6-07CD621ADDC2}"/>
              </a:ext>
            </a:extLst>
          </p:cNvPr>
          <p:cNvSpPr/>
          <p:nvPr/>
        </p:nvSpPr>
        <p:spPr>
          <a:xfrm>
            <a:off x="3144984" y="2439229"/>
            <a:ext cx="1953491" cy="1155856"/>
          </a:xfrm>
          <a:prstGeom prst="triangl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36000" rIns="45719" bIns="144000" numCol="1" spcCol="38100" rtlCol="0" anchor="ctr">
            <a:spAutoFit/>
          </a:bodyPr>
          <a:lstStyle/>
          <a:p>
            <a:pPr algn="ctr" hangingPunct="0"/>
            <a:r>
              <a:rPr lang="en-DE" sz="1300">
                <a:solidFill>
                  <a:srgbClr val="000000"/>
                </a:solidFill>
                <a:sym typeface="Arial"/>
              </a:rPr>
              <a:t>Zeichen-träger</a:t>
            </a:r>
          </a:p>
        </p:txBody>
      </p:sp>
      <p:cxnSp>
        <p:nvCxnSpPr>
          <p:cNvPr id="6" name="Straight Arrow Connector 5">
            <a:extLst>
              <a:ext uri="{FF2B5EF4-FFF2-40B4-BE49-F238E27FC236}">
                <a16:creationId xmlns:a16="http://schemas.microsoft.com/office/drawing/2014/main" id="{272F22EC-D969-1C47-AC7E-4BC082596436}"/>
              </a:ext>
            </a:extLst>
          </p:cNvPr>
          <p:cNvCxnSpPr>
            <a:cxnSpLocks/>
            <a:stCxn id="4" idx="2"/>
          </p:cNvCxnSpPr>
          <p:nvPr/>
        </p:nvCxnSpPr>
        <p:spPr>
          <a:xfrm flipV="1">
            <a:off x="3144983" y="1259133"/>
            <a:ext cx="1984480" cy="2335953"/>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3501C178-E100-9241-9908-6697993C625A}"/>
              </a:ext>
            </a:extLst>
          </p:cNvPr>
          <p:cNvSpPr txBox="1"/>
          <p:nvPr/>
        </p:nvSpPr>
        <p:spPr>
          <a:xfrm>
            <a:off x="5237019" y="1002111"/>
            <a:ext cx="1786706" cy="292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DE" sz="1300">
                <a:solidFill>
                  <a:srgbClr val="000000"/>
                </a:solidFill>
                <a:sym typeface="Arial"/>
              </a:rPr>
              <a:t>DESIGNAT/DENOTAT</a:t>
            </a:r>
          </a:p>
        </p:txBody>
      </p:sp>
      <p:sp>
        <p:nvSpPr>
          <p:cNvPr id="9" name="TextBox 8">
            <a:extLst>
              <a:ext uri="{FF2B5EF4-FFF2-40B4-BE49-F238E27FC236}">
                <a16:creationId xmlns:a16="http://schemas.microsoft.com/office/drawing/2014/main" id="{A2046EFA-1D86-3E44-BA48-8A20D0E51BD7}"/>
              </a:ext>
            </a:extLst>
          </p:cNvPr>
          <p:cNvSpPr txBox="1"/>
          <p:nvPr/>
        </p:nvSpPr>
        <p:spPr>
          <a:xfrm rot="18674154">
            <a:off x="3725741" y="1649251"/>
            <a:ext cx="1522210" cy="292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DE" sz="1300">
                <a:solidFill>
                  <a:srgbClr val="000000"/>
                </a:solidFill>
                <a:sym typeface="Arial"/>
              </a:rPr>
              <a:t>semant. Dimension</a:t>
            </a:r>
          </a:p>
        </p:txBody>
      </p:sp>
      <p:sp>
        <p:nvSpPr>
          <p:cNvPr id="10" name="TextBox 9">
            <a:extLst>
              <a:ext uri="{FF2B5EF4-FFF2-40B4-BE49-F238E27FC236}">
                <a16:creationId xmlns:a16="http://schemas.microsoft.com/office/drawing/2014/main" id="{3E605737-BDAF-5A4D-8852-8A6CE211BCFA}"/>
              </a:ext>
            </a:extLst>
          </p:cNvPr>
          <p:cNvSpPr txBox="1"/>
          <p:nvPr/>
        </p:nvSpPr>
        <p:spPr>
          <a:xfrm rot="18674154">
            <a:off x="4218312" y="1817023"/>
            <a:ext cx="1030088" cy="292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DE" sz="1300">
                <a:solidFill>
                  <a:srgbClr val="000000"/>
                </a:solidFill>
                <a:sym typeface="Arial"/>
              </a:rPr>
              <a:t>der Semiose</a:t>
            </a:r>
          </a:p>
        </p:txBody>
      </p:sp>
      <p:cxnSp>
        <p:nvCxnSpPr>
          <p:cNvPr id="14" name="Straight Arrow Connector 13">
            <a:extLst>
              <a:ext uri="{FF2B5EF4-FFF2-40B4-BE49-F238E27FC236}">
                <a16:creationId xmlns:a16="http://schemas.microsoft.com/office/drawing/2014/main" id="{D1C4421F-D4FB-BB4F-ADED-AA277218FB44}"/>
              </a:ext>
            </a:extLst>
          </p:cNvPr>
          <p:cNvCxnSpPr>
            <a:stCxn id="4" idx="4"/>
          </p:cNvCxnSpPr>
          <p:nvPr/>
        </p:nvCxnSpPr>
        <p:spPr>
          <a:xfrm flipH="1">
            <a:off x="1113184" y="3595085"/>
            <a:ext cx="3985291" cy="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5" name="TextBox 14">
            <a:extLst>
              <a:ext uri="{FF2B5EF4-FFF2-40B4-BE49-F238E27FC236}">
                <a16:creationId xmlns:a16="http://schemas.microsoft.com/office/drawing/2014/main" id="{01953F04-8DA0-F04C-84DF-CE0C929CF34F}"/>
              </a:ext>
            </a:extLst>
          </p:cNvPr>
          <p:cNvSpPr txBox="1"/>
          <p:nvPr/>
        </p:nvSpPr>
        <p:spPr>
          <a:xfrm>
            <a:off x="1377596" y="3302699"/>
            <a:ext cx="1502974" cy="292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DE" sz="1300">
                <a:solidFill>
                  <a:srgbClr val="000000"/>
                </a:solidFill>
                <a:sym typeface="Arial"/>
              </a:rPr>
              <a:t>syntakt. Dimension</a:t>
            </a:r>
          </a:p>
        </p:txBody>
      </p:sp>
      <p:sp>
        <p:nvSpPr>
          <p:cNvPr id="16" name="TextBox 15">
            <a:extLst>
              <a:ext uri="{FF2B5EF4-FFF2-40B4-BE49-F238E27FC236}">
                <a16:creationId xmlns:a16="http://schemas.microsoft.com/office/drawing/2014/main" id="{090B303F-E967-2C42-8F5F-2BEDB83E9945}"/>
              </a:ext>
            </a:extLst>
          </p:cNvPr>
          <p:cNvSpPr txBox="1"/>
          <p:nvPr/>
        </p:nvSpPr>
        <p:spPr>
          <a:xfrm>
            <a:off x="1614039" y="3595085"/>
            <a:ext cx="1030088" cy="292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DE" sz="1300">
                <a:solidFill>
                  <a:srgbClr val="000000"/>
                </a:solidFill>
                <a:sym typeface="Arial"/>
              </a:rPr>
              <a:t>der Semiose</a:t>
            </a:r>
          </a:p>
        </p:txBody>
      </p:sp>
      <p:sp>
        <p:nvSpPr>
          <p:cNvPr id="17" name="TextBox 16">
            <a:extLst>
              <a:ext uri="{FF2B5EF4-FFF2-40B4-BE49-F238E27FC236}">
                <a16:creationId xmlns:a16="http://schemas.microsoft.com/office/drawing/2014/main" id="{4036CCD4-F032-8044-9C33-5ED0426E4871}"/>
              </a:ext>
            </a:extLst>
          </p:cNvPr>
          <p:cNvSpPr txBox="1"/>
          <p:nvPr/>
        </p:nvSpPr>
        <p:spPr>
          <a:xfrm>
            <a:off x="262477" y="3194976"/>
            <a:ext cx="909862" cy="700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DE" sz="1300">
                <a:solidFill>
                  <a:srgbClr val="000000"/>
                </a:solidFill>
                <a:sym typeface="Arial"/>
              </a:rPr>
              <a:t>ANDERE</a:t>
            </a:r>
          </a:p>
          <a:p>
            <a:pPr hangingPunct="0"/>
            <a:r>
              <a:rPr lang="en-DE"/>
              <a:t>ZEICHEN-</a:t>
            </a:r>
          </a:p>
          <a:p>
            <a:pPr hangingPunct="0"/>
            <a:r>
              <a:rPr lang="en-DE" sz="1300">
                <a:solidFill>
                  <a:srgbClr val="000000"/>
                </a:solidFill>
                <a:sym typeface="Arial"/>
              </a:rPr>
              <a:t>TRÄGER</a:t>
            </a:r>
          </a:p>
        </p:txBody>
      </p:sp>
      <p:sp>
        <p:nvSpPr>
          <p:cNvPr id="18" name="TextBox 17">
            <a:extLst>
              <a:ext uri="{FF2B5EF4-FFF2-40B4-BE49-F238E27FC236}">
                <a16:creationId xmlns:a16="http://schemas.microsoft.com/office/drawing/2014/main" id="{5235BE01-B0FF-0445-BF28-855BCD5E13B6}"/>
              </a:ext>
            </a:extLst>
          </p:cNvPr>
          <p:cNvSpPr txBox="1"/>
          <p:nvPr/>
        </p:nvSpPr>
        <p:spPr>
          <a:xfrm>
            <a:off x="262477" y="1443107"/>
            <a:ext cx="850552" cy="292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DE" sz="1300">
                <a:solidFill>
                  <a:srgbClr val="000000"/>
                </a:solidFill>
                <a:sym typeface="Arial"/>
              </a:rPr>
              <a:t>SEMIOSE</a:t>
            </a:r>
          </a:p>
        </p:txBody>
      </p:sp>
      <p:sp>
        <p:nvSpPr>
          <p:cNvPr id="19" name="TextBox 18">
            <a:extLst>
              <a:ext uri="{FF2B5EF4-FFF2-40B4-BE49-F238E27FC236}">
                <a16:creationId xmlns:a16="http://schemas.microsoft.com/office/drawing/2014/main" id="{B448690D-F01C-BA4D-A629-BBFEF99442F8}"/>
              </a:ext>
            </a:extLst>
          </p:cNvPr>
          <p:cNvSpPr txBox="1"/>
          <p:nvPr/>
        </p:nvSpPr>
        <p:spPr>
          <a:xfrm>
            <a:off x="224005" y="4510884"/>
            <a:ext cx="889024" cy="292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DE" sz="1300">
                <a:solidFill>
                  <a:srgbClr val="000000"/>
                </a:solidFill>
                <a:sym typeface="Arial"/>
              </a:rPr>
              <a:t>SEMIOTIK</a:t>
            </a:r>
          </a:p>
        </p:txBody>
      </p:sp>
      <p:cxnSp>
        <p:nvCxnSpPr>
          <p:cNvPr id="21" name="Straight Connector 20">
            <a:extLst>
              <a:ext uri="{FF2B5EF4-FFF2-40B4-BE49-F238E27FC236}">
                <a16:creationId xmlns:a16="http://schemas.microsoft.com/office/drawing/2014/main" id="{D8B0AA61-C981-D449-AF74-D52C84E7A3D6}"/>
              </a:ext>
            </a:extLst>
          </p:cNvPr>
          <p:cNvCxnSpPr>
            <a:cxnSpLocks/>
          </p:cNvCxnSpPr>
          <p:nvPr/>
        </p:nvCxnSpPr>
        <p:spPr>
          <a:xfrm flipV="1">
            <a:off x="262477" y="4455754"/>
            <a:ext cx="8616480" cy="6323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9467E5D1-4309-3A4F-9CE5-EDEED6B62EED}"/>
              </a:ext>
            </a:extLst>
          </p:cNvPr>
          <p:cNvCxnSpPr>
            <a:cxnSpLocks/>
          </p:cNvCxnSpPr>
          <p:nvPr/>
        </p:nvCxnSpPr>
        <p:spPr>
          <a:xfrm>
            <a:off x="4121728" y="2446897"/>
            <a:ext cx="1583340" cy="1873313"/>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6" name="TextBox 25">
            <a:extLst>
              <a:ext uri="{FF2B5EF4-FFF2-40B4-BE49-F238E27FC236}">
                <a16:creationId xmlns:a16="http://schemas.microsoft.com/office/drawing/2014/main" id="{662E677C-8FAD-CA46-ABE4-404293DA1462}"/>
              </a:ext>
            </a:extLst>
          </p:cNvPr>
          <p:cNvSpPr txBox="1"/>
          <p:nvPr/>
        </p:nvSpPr>
        <p:spPr>
          <a:xfrm rot="3053611">
            <a:off x="4483353" y="3397073"/>
            <a:ext cx="1587933" cy="292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DE" sz="1300">
                <a:solidFill>
                  <a:srgbClr val="000000"/>
                </a:solidFill>
                <a:sym typeface="Arial"/>
              </a:rPr>
              <a:t>pragmat. Dimension</a:t>
            </a:r>
          </a:p>
        </p:txBody>
      </p:sp>
      <p:sp>
        <p:nvSpPr>
          <p:cNvPr id="27" name="TextBox 26">
            <a:extLst>
              <a:ext uri="{FF2B5EF4-FFF2-40B4-BE49-F238E27FC236}">
                <a16:creationId xmlns:a16="http://schemas.microsoft.com/office/drawing/2014/main" id="{6793F491-CCE1-0B44-9A56-7F3955BF67A7}"/>
              </a:ext>
            </a:extLst>
          </p:cNvPr>
          <p:cNvSpPr txBox="1"/>
          <p:nvPr/>
        </p:nvSpPr>
        <p:spPr>
          <a:xfrm rot="3053611">
            <a:off x="4734534" y="3830986"/>
            <a:ext cx="927496" cy="292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DE" sz="1300">
                <a:solidFill>
                  <a:srgbClr val="000000"/>
                </a:solidFill>
                <a:sym typeface="Arial"/>
              </a:rPr>
              <a:t>d. Semiose</a:t>
            </a:r>
          </a:p>
        </p:txBody>
      </p:sp>
      <p:sp>
        <p:nvSpPr>
          <p:cNvPr id="28" name="TextBox 27">
            <a:extLst>
              <a:ext uri="{FF2B5EF4-FFF2-40B4-BE49-F238E27FC236}">
                <a16:creationId xmlns:a16="http://schemas.microsoft.com/office/drawing/2014/main" id="{9D445D6B-7EBA-C748-AE54-5683FA6D4083}"/>
              </a:ext>
            </a:extLst>
          </p:cNvPr>
          <p:cNvSpPr txBox="1"/>
          <p:nvPr/>
        </p:nvSpPr>
        <p:spPr>
          <a:xfrm>
            <a:off x="486838" y="4899505"/>
            <a:ext cx="6987389" cy="292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DE" sz="1300">
                <a:solidFill>
                  <a:schemeClr val="bg1"/>
                </a:solidFill>
                <a:sym typeface="Arial"/>
              </a:rPr>
              <a:t>(nach Busch &amp; Stenschke 2018, dort nach Morris 1939)</a:t>
            </a:r>
          </a:p>
        </p:txBody>
      </p:sp>
      <p:sp>
        <p:nvSpPr>
          <p:cNvPr id="29" name="TextBox 28">
            <a:extLst>
              <a:ext uri="{FF2B5EF4-FFF2-40B4-BE49-F238E27FC236}">
                <a16:creationId xmlns:a16="http://schemas.microsoft.com/office/drawing/2014/main" id="{BF22ACA7-F0A1-1047-811B-669FC4F3D751}"/>
              </a:ext>
            </a:extLst>
          </p:cNvPr>
          <p:cNvSpPr txBox="1"/>
          <p:nvPr/>
        </p:nvSpPr>
        <p:spPr>
          <a:xfrm>
            <a:off x="5711611" y="4194985"/>
            <a:ext cx="2360581" cy="292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DE" sz="1300">
                <a:solidFill>
                  <a:srgbClr val="000000"/>
                </a:solidFill>
                <a:sym typeface="Arial"/>
              </a:rPr>
              <a:t>INTERPRETANT/INTERPRET</a:t>
            </a:r>
          </a:p>
        </p:txBody>
      </p:sp>
      <p:cxnSp>
        <p:nvCxnSpPr>
          <p:cNvPr id="31" name="Straight Arrow Connector 30">
            <a:extLst>
              <a:ext uri="{FF2B5EF4-FFF2-40B4-BE49-F238E27FC236}">
                <a16:creationId xmlns:a16="http://schemas.microsoft.com/office/drawing/2014/main" id="{CABC66EA-50B2-B649-994D-295D729F2D82}"/>
              </a:ext>
            </a:extLst>
          </p:cNvPr>
          <p:cNvCxnSpPr>
            <a:endCxn id="16" idx="2"/>
          </p:cNvCxnSpPr>
          <p:nvPr/>
        </p:nvCxnSpPr>
        <p:spPr>
          <a:xfrm flipV="1">
            <a:off x="2129083" y="3887472"/>
            <a:ext cx="0" cy="631517"/>
          </a:xfrm>
          <a:prstGeom prst="straightConnector1">
            <a:avLst/>
          </a:prstGeom>
          <a:noFill/>
          <a:ln w="12700" cap="flat">
            <a:solidFill>
              <a:srgbClr val="00B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2" name="TextBox 31">
            <a:extLst>
              <a:ext uri="{FF2B5EF4-FFF2-40B4-BE49-F238E27FC236}">
                <a16:creationId xmlns:a16="http://schemas.microsoft.com/office/drawing/2014/main" id="{1AFEAC1C-6030-584E-A3E1-6BD47D8E3D85}"/>
              </a:ext>
            </a:extLst>
          </p:cNvPr>
          <p:cNvSpPr txBox="1"/>
          <p:nvPr/>
        </p:nvSpPr>
        <p:spPr>
          <a:xfrm>
            <a:off x="1750294" y="4533876"/>
            <a:ext cx="757578" cy="292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DE" sz="1300">
                <a:solidFill>
                  <a:schemeClr val="accent5">
                    <a:lumMod val="50000"/>
                  </a:schemeClr>
                </a:solidFill>
                <a:sym typeface="Arial"/>
              </a:rPr>
              <a:t>SYNTAX</a:t>
            </a:r>
          </a:p>
        </p:txBody>
      </p:sp>
      <p:cxnSp>
        <p:nvCxnSpPr>
          <p:cNvPr id="33" name="Straight Arrow Connector 32">
            <a:extLst>
              <a:ext uri="{FF2B5EF4-FFF2-40B4-BE49-F238E27FC236}">
                <a16:creationId xmlns:a16="http://schemas.microsoft.com/office/drawing/2014/main" id="{7A8A1512-392E-7148-8A15-128F7DE1E73A}"/>
              </a:ext>
            </a:extLst>
          </p:cNvPr>
          <p:cNvCxnSpPr>
            <a:cxnSpLocks/>
          </p:cNvCxnSpPr>
          <p:nvPr/>
        </p:nvCxnSpPr>
        <p:spPr>
          <a:xfrm flipH="1" flipV="1">
            <a:off x="4283922" y="2439230"/>
            <a:ext cx="29075" cy="2100447"/>
          </a:xfrm>
          <a:prstGeom prst="straightConnector1">
            <a:avLst/>
          </a:prstGeom>
          <a:noFill/>
          <a:ln w="12700" cap="flat">
            <a:solidFill>
              <a:srgbClr val="0070C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4" name="TextBox 33">
            <a:extLst>
              <a:ext uri="{FF2B5EF4-FFF2-40B4-BE49-F238E27FC236}">
                <a16:creationId xmlns:a16="http://schemas.microsoft.com/office/drawing/2014/main" id="{7E2D463A-8826-5447-825C-910B9C9B46C8}"/>
              </a:ext>
            </a:extLst>
          </p:cNvPr>
          <p:cNvSpPr txBox="1"/>
          <p:nvPr/>
        </p:nvSpPr>
        <p:spPr>
          <a:xfrm>
            <a:off x="3843852" y="4580978"/>
            <a:ext cx="943526" cy="292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DE" sz="1300">
                <a:solidFill>
                  <a:srgbClr val="0070C0"/>
                </a:solidFill>
                <a:sym typeface="Arial"/>
              </a:rPr>
              <a:t>SEMANTIK</a:t>
            </a:r>
          </a:p>
        </p:txBody>
      </p:sp>
      <p:cxnSp>
        <p:nvCxnSpPr>
          <p:cNvPr id="36" name="Straight Arrow Connector 35">
            <a:extLst>
              <a:ext uri="{FF2B5EF4-FFF2-40B4-BE49-F238E27FC236}">
                <a16:creationId xmlns:a16="http://schemas.microsoft.com/office/drawing/2014/main" id="{EC4C799E-2792-4C48-B0C1-63C3FEB3370F}"/>
              </a:ext>
            </a:extLst>
          </p:cNvPr>
          <p:cNvCxnSpPr>
            <a:cxnSpLocks/>
          </p:cNvCxnSpPr>
          <p:nvPr/>
        </p:nvCxnSpPr>
        <p:spPr>
          <a:xfrm flipV="1">
            <a:off x="5646887" y="4278083"/>
            <a:ext cx="0" cy="293915"/>
          </a:xfrm>
          <a:prstGeom prst="straightConnector1">
            <a:avLst/>
          </a:prstGeom>
          <a:noFill/>
          <a:ln w="12700" cap="flat">
            <a:solidFill>
              <a:srgbClr val="C00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7" name="TextBox 36">
            <a:extLst>
              <a:ext uri="{FF2B5EF4-FFF2-40B4-BE49-F238E27FC236}">
                <a16:creationId xmlns:a16="http://schemas.microsoft.com/office/drawing/2014/main" id="{E77DDC3C-B959-2247-9FD7-B4D98DCCAF28}"/>
              </a:ext>
            </a:extLst>
          </p:cNvPr>
          <p:cNvSpPr txBox="1"/>
          <p:nvPr/>
        </p:nvSpPr>
        <p:spPr>
          <a:xfrm>
            <a:off x="5177744" y="4586795"/>
            <a:ext cx="1073369" cy="2923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DE" sz="1300">
                <a:solidFill>
                  <a:srgbClr val="C00000"/>
                </a:solidFill>
                <a:sym typeface="Arial"/>
              </a:rPr>
              <a:t>PRAGMATIK</a:t>
            </a:r>
          </a:p>
        </p:txBody>
      </p:sp>
    </p:spTree>
    <p:extLst>
      <p:ext uri="{BB962C8B-B14F-4D97-AF65-F5344CB8AC3E}">
        <p14:creationId xmlns:p14="http://schemas.microsoft.com/office/powerpoint/2010/main" val="20684425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084D-C855-FE47-9A97-9AF05C05FE27}"/>
              </a:ext>
            </a:extLst>
          </p:cNvPr>
          <p:cNvSpPr>
            <a:spLocks noGrp="1"/>
          </p:cNvSpPr>
          <p:nvPr>
            <p:ph type="title"/>
          </p:nvPr>
        </p:nvSpPr>
        <p:spPr/>
        <p:txBody>
          <a:bodyPr/>
          <a:lstStyle/>
          <a:p>
            <a:r>
              <a:rPr lang="en-US"/>
              <a:t>Welche Wörter referieren?</a:t>
            </a:r>
          </a:p>
        </p:txBody>
      </p:sp>
      <p:sp>
        <p:nvSpPr>
          <p:cNvPr id="3" name="Content Placeholder 2">
            <a:extLst>
              <a:ext uri="{FF2B5EF4-FFF2-40B4-BE49-F238E27FC236}">
                <a16:creationId xmlns:a16="http://schemas.microsoft.com/office/drawing/2014/main" id="{D0980F5C-B4B7-9147-AD45-127D6EE8432C}"/>
              </a:ext>
            </a:extLst>
          </p:cNvPr>
          <p:cNvSpPr>
            <a:spLocks noGrp="1"/>
          </p:cNvSpPr>
          <p:nvPr>
            <p:ph idx="1"/>
          </p:nvPr>
        </p:nvSpPr>
        <p:spPr/>
        <p:txBody>
          <a:bodyPr/>
          <a:lstStyle/>
          <a:p>
            <a:r>
              <a:rPr lang="en-US" sz="2000">
                <a:solidFill>
                  <a:srgbClr val="006AB3"/>
                </a:solidFill>
              </a:rPr>
              <a:t>demonstrative und indexikalische Wörter und Phrasen</a:t>
            </a:r>
            <a:r>
              <a:rPr lang="en-US" sz="2000"/>
              <a:t>: </a:t>
            </a:r>
            <a:r>
              <a:rPr lang="en-US" sz="2000" i="1"/>
              <a:t>diese Katze, dieser Tisch, ich</a:t>
            </a:r>
            <a:endParaRPr lang="en-US" sz="2000"/>
          </a:p>
          <a:p>
            <a:r>
              <a:rPr lang="en-US" sz="2000">
                <a:solidFill>
                  <a:srgbClr val="006AB3"/>
                </a:solidFill>
              </a:rPr>
              <a:t>Eigennamen:</a:t>
            </a:r>
            <a:r>
              <a:rPr lang="en-US" sz="2000"/>
              <a:t> </a:t>
            </a:r>
            <a:r>
              <a:rPr lang="en-US" sz="2000" i="1"/>
              <a:t>Herr Meier, der Mount Everest</a:t>
            </a:r>
          </a:p>
          <a:p>
            <a:r>
              <a:rPr lang="en-US" sz="2000">
                <a:solidFill>
                  <a:srgbClr val="006AB3"/>
                </a:solidFill>
              </a:rPr>
              <a:t>definite Kennzeichnungen:</a:t>
            </a:r>
            <a:r>
              <a:rPr lang="en-US" sz="2000"/>
              <a:t> </a:t>
            </a:r>
            <a:r>
              <a:rPr lang="en-US" sz="2000" i="1"/>
              <a:t>die beiden in der ersten Reihe, die Autorin von "Harry Potter"</a:t>
            </a:r>
            <a:endParaRPr lang="en-US" sz="2000"/>
          </a:p>
        </p:txBody>
      </p:sp>
      <p:sp>
        <p:nvSpPr>
          <p:cNvPr id="4" name="TextBox 3">
            <a:extLst>
              <a:ext uri="{FF2B5EF4-FFF2-40B4-BE49-F238E27FC236}">
                <a16:creationId xmlns:a16="http://schemas.microsoft.com/office/drawing/2014/main" id="{DD11AE88-1AB1-6940-9FBF-A646AEA28AD3}"/>
              </a:ext>
            </a:extLst>
          </p:cNvPr>
          <p:cNvSpPr txBox="1"/>
          <p:nvPr/>
        </p:nvSpPr>
        <p:spPr>
          <a:xfrm>
            <a:off x="6458984" y="4872509"/>
            <a:ext cx="2405853" cy="248401"/>
          </a:xfrm>
          <a:prstGeom prst="rect">
            <a:avLst/>
          </a:prstGeom>
          <a:noFill/>
        </p:spPr>
        <p:txBody>
          <a:bodyPr wrap="square" rtlCol="0">
            <a:spAutoFit/>
          </a:bodyPr>
          <a:lstStyle/>
          <a:p>
            <a:r>
              <a:rPr lang="en-US" sz="1014"/>
              <a:t>(Carlson 2006: 76)</a:t>
            </a:r>
          </a:p>
        </p:txBody>
      </p:sp>
      <p:sp>
        <p:nvSpPr>
          <p:cNvPr id="5" name="Footer Placeholder 2">
            <a:extLst>
              <a:ext uri="{FF2B5EF4-FFF2-40B4-BE49-F238E27FC236}">
                <a16:creationId xmlns:a16="http://schemas.microsoft.com/office/drawing/2014/main" id="{139485F6-73B5-D247-A66A-F995CF9AD527}"/>
              </a:ext>
            </a:extLst>
          </p:cNvPr>
          <p:cNvSpPr>
            <a:spLocks noGrp="1"/>
          </p:cNvSpPr>
          <p:nvPr>
            <p:ph type="ftr" sz="quarter" idx="11"/>
          </p:nvPr>
        </p:nvSpPr>
        <p:spPr>
          <a:xfrm>
            <a:off x="628650" y="4975579"/>
            <a:ext cx="7129704" cy="148683"/>
          </a:xfrm>
        </p:spPr>
        <p:txBody>
          <a:bodyPr/>
          <a:lstStyle/>
          <a:p>
            <a:r>
              <a:rPr lang="de-DE"/>
              <a:t>(Meibauer 2001: 17f.)</a:t>
            </a:r>
          </a:p>
        </p:txBody>
      </p:sp>
    </p:spTree>
    <p:extLst>
      <p:ext uri="{BB962C8B-B14F-4D97-AF65-F5344CB8AC3E}">
        <p14:creationId xmlns:p14="http://schemas.microsoft.com/office/powerpoint/2010/main" val="365024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HU_PPT_Vorlage">
  <a:themeElements>
    <a:clrScheme name="HHU">
      <a:dk1>
        <a:sysClr val="windowText" lastClr="000000"/>
      </a:dk1>
      <a:lt1>
        <a:sysClr val="window" lastClr="FFFFFF"/>
      </a:lt1>
      <a:dk2>
        <a:srgbClr val="006AB3"/>
      </a:dk2>
      <a:lt2>
        <a:srgbClr val="CCCCCC"/>
      </a:lt2>
      <a:accent1>
        <a:srgbClr val="003964"/>
      </a:accent1>
      <a:accent2>
        <a:srgbClr val="57BAB1"/>
      </a:accent2>
      <a:accent3>
        <a:srgbClr val="EE7F00"/>
      </a:accent3>
      <a:accent4>
        <a:srgbClr val="BE0A26"/>
      </a:accent4>
      <a:accent5>
        <a:srgbClr val="8CB110"/>
      </a:accent5>
      <a:accent6>
        <a:srgbClr val="B5CBD6"/>
      </a:accent6>
      <a:hlink>
        <a:srgbClr val="AEABAB"/>
      </a:hlink>
      <a:folHlink>
        <a:srgbClr val="D0CECE"/>
      </a:folHlink>
    </a:clrScheme>
    <a:fontScheme name="HH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PowerPoint_Master_HHU_191127.potx" id="{F3938B69-4255-4D03-9129-AB257F1BA87B}" vid="{D92A2462-9914-4D52-BB8D-CB7AB4739413}"/>
    </a:ext>
  </a:extLst>
</a:theme>
</file>

<file path=ppt/theme/theme2.xml><?xml version="1.0" encoding="utf-8"?>
<a:theme xmlns:a="http://schemas.openxmlformats.org/drawingml/2006/main" name="1_HHU_PPT_Vorlage">
  <a:themeElements>
    <a:clrScheme name="HHU">
      <a:dk1>
        <a:sysClr val="windowText" lastClr="000000"/>
      </a:dk1>
      <a:lt1>
        <a:sysClr val="window" lastClr="FFFFFF"/>
      </a:lt1>
      <a:dk2>
        <a:srgbClr val="006AB3"/>
      </a:dk2>
      <a:lt2>
        <a:srgbClr val="CCCCCC"/>
      </a:lt2>
      <a:accent1>
        <a:srgbClr val="003964"/>
      </a:accent1>
      <a:accent2>
        <a:srgbClr val="57BAB1"/>
      </a:accent2>
      <a:accent3>
        <a:srgbClr val="EE7F00"/>
      </a:accent3>
      <a:accent4>
        <a:srgbClr val="BE0A26"/>
      </a:accent4>
      <a:accent5>
        <a:srgbClr val="8CB110"/>
      </a:accent5>
      <a:accent6>
        <a:srgbClr val="B5CBD6"/>
      </a:accent6>
      <a:hlink>
        <a:srgbClr val="AEABAB"/>
      </a:hlink>
      <a:folHlink>
        <a:srgbClr val="D0CECE"/>
      </a:folHlink>
    </a:clrScheme>
    <a:fontScheme name="HH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ster_HHU_191009_NEU.potx" id="{C18E6C2C-E01B-41BB-B9EA-3EAB85604C93}" vid="{F281C1DA-7DA9-478C-8E22-53CA79ADD4CF}"/>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HHU_PPT_Vorlage</Template>
  <TotalTime>10696</TotalTime>
  <Words>3680</Words>
  <Application>Microsoft Macintosh PowerPoint</Application>
  <PresentationFormat>Custom</PresentationFormat>
  <Paragraphs>402</Paragraphs>
  <Slides>51</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Arial</vt:lpstr>
      <vt:lpstr>Ink Free</vt:lpstr>
      <vt:lpstr>SignPainter-HouseScript</vt:lpstr>
      <vt:lpstr>Times Roman</vt:lpstr>
      <vt:lpstr>Wingdings 2</vt:lpstr>
      <vt:lpstr>HHU_PPT_Vorlage</vt:lpstr>
      <vt:lpstr>1_HHU_PPT_Vorlage</vt:lpstr>
      <vt:lpstr>PowerPoint Presentation</vt:lpstr>
      <vt:lpstr>Überblick</vt:lpstr>
      <vt:lpstr>Ergänzung zu letzter Woche</vt:lpstr>
      <vt:lpstr>PowerPoint Presentation</vt:lpstr>
      <vt:lpstr>Referenz und Deixis</vt:lpstr>
      <vt:lpstr>Referenz</vt:lpstr>
      <vt:lpstr>Wh. aus Sitzung 3</vt:lpstr>
      <vt:lpstr>Semiotisches Dreieck (nach Morris)</vt:lpstr>
      <vt:lpstr>Welche Wörter referieren?</vt:lpstr>
      <vt:lpstr>Welche Wörter referieren?</vt:lpstr>
      <vt:lpstr>Referenz – semantisch &amp; pragmatisch</vt:lpstr>
      <vt:lpstr>Wiederholung: Was ist Referenz?</vt:lpstr>
      <vt:lpstr>Referenz als Handlung</vt:lpstr>
      <vt:lpstr>Referenz als kollaborativer Prozess</vt:lpstr>
      <vt:lpstr>Referenzielle Ausdrücke</vt:lpstr>
      <vt:lpstr>Koreferenz</vt:lpstr>
      <vt:lpstr>Koreferenz</vt:lpstr>
      <vt:lpstr>Koreferenz</vt:lpstr>
      <vt:lpstr>Koreferenz</vt:lpstr>
      <vt:lpstr>Deixis</vt:lpstr>
      <vt:lpstr>Deixis</vt:lpstr>
      <vt:lpstr>Deixis</vt:lpstr>
      <vt:lpstr>Deixis</vt:lpstr>
      <vt:lpstr>Deixis</vt:lpstr>
      <vt:lpstr>Deixis</vt:lpstr>
      <vt:lpstr>Deixis</vt:lpstr>
      <vt:lpstr>Deixis</vt:lpstr>
      <vt:lpstr>Deixis</vt:lpstr>
      <vt:lpstr>Deixis</vt:lpstr>
      <vt:lpstr>Deixis und Anapher</vt:lpstr>
      <vt:lpstr>Anapher</vt:lpstr>
      <vt:lpstr>Anapher</vt:lpstr>
      <vt:lpstr>Anapher</vt:lpstr>
      <vt:lpstr>Deixis – Referenz – Anapher </vt:lpstr>
      <vt:lpstr>Deixis – Referenz – Anapher </vt:lpstr>
      <vt:lpstr>Deixis – Referenz – Anapher </vt:lpstr>
      <vt:lpstr>PowerPoint Presentation</vt:lpstr>
      <vt:lpstr>PowerPoint Presentation</vt:lpstr>
      <vt:lpstr>PowerPoint Presentation</vt:lpstr>
      <vt:lpstr>Pronomenauflösung</vt:lpstr>
      <vt:lpstr>Pronomenauflösung</vt:lpstr>
      <vt:lpstr>Anaphernresolution</vt:lpstr>
      <vt:lpstr>Anaphernresolution</vt:lpstr>
      <vt:lpstr>Anaphernresolution</vt:lpstr>
      <vt:lpstr>Anaphernresolution</vt:lpstr>
      <vt:lpstr>Anaphernresolution</vt:lpstr>
      <vt:lpstr>Anaphernresolution</vt:lpstr>
      <vt:lpstr>Anaphernresolution</vt:lpstr>
      <vt:lpstr>Fazit</vt:lpstr>
      <vt:lpstr>Literatur</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Microsoft Office User</dc:creator>
  <cp:lastModifiedBy>Stefan Hartmann</cp:lastModifiedBy>
  <cp:revision>426</cp:revision>
  <dcterms:created xsi:type="dcterms:W3CDTF">2020-09-16T09:44:36Z</dcterms:created>
  <dcterms:modified xsi:type="dcterms:W3CDTF">2021-12-23T14:47:34Z</dcterms:modified>
</cp:coreProperties>
</file>