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 id="2147483723" r:id="rId2"/>
  </p:sldMasterIdLst>
  <p:notesMasterIdLst>
    <p:notesMasterId r:id="rId50"/>
  </p:notesMasterIdLst>
  <p:sldIdLst>
    <p:sldId id="388" r:id="rId3"/>
    <p:sldId id="438" r:id="rId4"/>
    <p:sldId id="524" r:id="rId5"/>
    <p:sldId id="525" r:id="rId6"/>
    <p:sldId id="526" r:id="rId7"/>
    <p:sldId id="537" r:id="rId8"/>
    <p:sldId id="262" r:id="rId9"/>
    <p:sldId id="269" r:id="rId10"/>
    <p:sldId id="270" r:id="rId11"/>
    <p:sldId id="271" r:id="rId12"/>
    <p:sldId id="527" r:id="rId13"/>
    <p:sldId id="528" r:id="rId14"/>
    <p:sldId id="529" r:id="rId15"/>
    <p:sldId id="530" r:id="rId16"/>
    <p:sldId id="533" r:id="rId17"/>
    <p:sldId id="534" r:id="rId18"/>
    <p:sldId id="535" r:id="rId19"/>
    <p:sldId id="531" r:id="rId20"/>
    <p:sldId id="532" r:id="rId21"/>
    <p:sldId id="473" r:id="rId22"/>
    <p:sldId id="474" r:id="rId23"/>
    <p:sldId id="475" r:id="rId24"/>
    <p:sldId id="476" r:id="rId25"/>
    <p:sldId id="513" r:id="rId26"/>
    <p:sldId id="514" r:id="rId27"/>
    <p:sldId id="515" r:id="rId28"/>
    <p:sldId id="516" r:id="rId29"/>
    <p:sldId id="517" r:id="rId30"/>
    <p:sldId id="518" r:id="rId31"/>
    <p:sldId id="519" r:id="rId32"/>
    <p:sldId id="520" r:id="rId33"/>
    <p:sldId id="477" r:id="rId34"/>
    <p:sldId id="478" r:id="rId35"/>
    <p:sldId id="479" r:id="rId36"/>
    <p:sldId id="480" r:id="rId37"/>
    <p:sldId id="481" r:id="rId38"/>
    <p:sldId id="508" r:id="rId39"/>
    <p:sldId id="510" r:id="rId40"/>
    <p:sldId id="509" r:id="rId41"/>
    <p:sldId id="504" r:id="rId42"/>
    <p:sldId id="501" r:id="rId43"/>
    <p:sldId id="521" r:id="rId44"/>
    <p:sldId id="522" r:id="rId45"/>
    <p:sldId id="523" r:id="rId46"/>
    <p:sldId id="512" r:id="rId47"/>
    <p:sldId id="536" r:id="rId48"/>
    <p:sldId id="436" r:id="rId49"/>
  </p:sldIdLst>
  <p:sldSz cx="9144000" cy="5149850"/>
  <p:notesSz cx="6858000" cy="9144000"/>
  <p:custDataLst>
    <p:tags r:id="rId51"/>
  </p:custDataLst>
  <p:defaultTextStyle>
    <a:defPPr>
      <a:defRPr lang="de-DE"/>
    </a:defPPr>
    <a:lvl1pPr marL="0" algn="l" defTabSz="686074" rtl="0" eaLnBrk="1" latinLnBrk="0" hangingPunct="1">
      <a:defRPr sz="1351" kern="1200">
        <a:solidFill>
          <a:schemeClr val="tx1"/>
        </a:solidFill>
        <a:latin typeface="+mn-lt"/>
        <a:ea typeface="+mn-ea"/>
        <a:cs typeface="+mn-cs"/>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ina" initials="C" lastIdx="6" clrIdx="0">
    <p:extLst>
      <p:ext uri="{19B8F6BF-5375-455C-9EA6-DF929625EA0E}">
        <p15:presenceInfo xmlns:p15="http://schemas.microsoft.com/office/powerpoint/2012/main" userId="Car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E7E8EA"/>
    <a:srgbClr val="CCDDE7"/>
    <a:srgbClr val="DAE5EA"/>
    <a:srgbClr val="DAE5EB"/>
    <a:srgbClr val="B6CB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01" autoAdjust="0"/>
    <p:restoredTop sz="88929" autoAdjust="0"/>
  </p:normalViewPr>
  <p:slideViewPr>
    <p:cSldViewPr showGuides="1">
      <p:cViewPr>
        <p:scale>
          <a:sx n="83" d="100"/>
          <a:sy n="83" d="100"/>
        </p:scale>
        <p:origin x="376" y="536"/>
      </p:cViewPr>
      <p:guideLst/>
    </p:cSldViewPr>
  </p:slideViewPr>
  <p:outlineViewPr>
    <p:cViewPr>
      <p:scale>
        <a:sx n="33" d="100"/>
        <a:sy n="33" d="100"/>
      </p:scale>
      <p:origin x="0" y="-9336"/>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81" d="100"/>
          <a:sy n="81" d="100"/>
        </p:scale>
        <p:origin x="304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E4EA47C3-D6D1-45C7-B7EF-A1183D105D1C}" type="slidenum">
              <a:rPr lang="de-DE" smtClean="0"/>
              <a:pPr/>
              <a:t>‹#›</a:t>
            </a:fld>
            <a:endParaRPr lang="de-DE" dirty="0"/>
          </a:p>
        </p:txBody>
      </p:sp>
      <p:sp>
        <p:nvSpPr>
          <p:cNvPr id="8" name="Folienbildplatzhalter 7">
            <a:extLst>
              <a:ext uri="{FF2B5EF4-FFF2-40B4-BE49-F238E27FC236}">
                <a16:creationId xmlns:a16="http://schemas.microsoft.com/office/drawing/2014/main" id="{B136A2F5-BC7E-47DC-9ED9-95EE5B00A2BB}"/>
              </a:ext>
            </a:extLst>
          </p:cNvPr>
          <p:cNvSpPr>
            <a:spLocks noGrp="1" noRot="1" noChangeAspect="1"/>
          </p:cNvSpPr>
          <p:nvPr>
            <p:ph type="sldImg" idx="2"/>
          </p:nvPr>
        </p:nvSpPr>
        <p:spPr>
          <a:xfrm>
            <a:off x="202279" y="467544"/>
            <a:ext cx="6490831" cy="3655323"/>
          </a:xfrm>
          <a:prstGeom prst="rect">
            <a:avLst/>
          </a:prstGeom>
          <a:noFill/>
          <a:ln w="12700">
            <a:solidFill>
              <a:schemeClr val="bg2"/>
            </a:solidFill>
          </a:ln>
        </p:spPr>
        <p:txBody>
          <a:bodyPr vert="horz" lIns="91440" tIns="45720" rIns="91440" bIns="45720" rtlCol="0" anchor="ctr"/>
          <a:lstStyle/>
          <a:p>
            <a:endParaRPr lang="de-DE"/>
          </a:p>
        </p:txBody>
      </p:sp>
      <p:sp>
        <p:nvSpPr>
          <p:cNvPr id="10" name="Notizenplatzhalter 9">
            <a:extLst>
              <a:ext uri="{FF2B5EF4-FFF2-40B4-BE49-F238E27FC236}">
                <a16:creationId xmlns:a16="http://schemas.microsoft.com/office/drawing/2014/main" id="{16E3EB76-4D08-4C50-98FE-43C6F5867AB7}"/>
              </a:ext>
            </a:extLst>
          </p:cNvPr>
          <p:cNvSpPr>
            <a:spLocks noGrp="1"/>
          </p:cNvSpPr>
          <p:nvPr>
            <p:ph type="body" sz="quarter" idx="3"/>
          </p:nvPr>
        </p:nvSpPr>
        <p:spPr>
          <a:xfrm>
            <a:off x="202279" y="4400550"/>
            <a:ext cx="6490831"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39692584"/>
      </p:ext>
    </p:extLst>
  </p:cSld>
  <p:clrMap bg1="lt1" tx1="dk1" bg2="lt2" tx2="dk2" accent1="accent1" accent2="accent2" accent3="accent3" accent4="accent4" accent5="accent5" accent6="accent6" hlink="hlink" folHlink="folHlink"/>
  <p:notesStyle>
    <a:lvl1pPr marL="0" algn="l" defTabSz="686074" rtl="0" eaLnBrk="1" latinLnBrk="0" hangingPunct="1">
      <a:defRPr sz="1200" kern="1200">
        <a:solidFill>
          <a:schemeClr val="tx1"/>
        </a:solidFill>
        <a:latin typeface="Arial" panose="020B0604020202020204" pitchFamily="34" charset="0"/>
        <a:ea typeface="+mn-ea"/>
        <a:cs typeface="+mn-cs"/>
      </a:defRPr>
    </a:lvl1pPr>
    <a:lvl2pPr marL="343037" algn="l" defTabSz="686074" rtl="0" eaLnBrk="1" latinLnBrk="0" hangingPunct="1">
      <a:defRPr sz="1200" kern="1200">
        <a:solidFill>
          <a:schemeClr val="tx1"/>
        </a:solidFill>
        <a:latin typeface="Arial" panose="020B0604020202020204" pitchFamily="34" charset="0"/>
        <a:ea typeface="+mn-ea"/>
        <a:cs typeface="+mn-cs"/>
      </a:defRPr>
    </a:lvl2pPr>
    <a:lvl3pPr marL="686074" algn="l" defTabSz="686074" rtl="0" eaLnBrk="1" latinLnBrk="0" hangingPunct="1">
      <a:defRPr sz="1200" kern="1200">
        <a:solidFill>
          <a:schemeClr val="tx1"/>
        </a:solidFill>
        <a:latin typeface="Arial" panose="020B0604020202020204" pitchFamily="34" charset="0"/>
        <a:ea typeface="+mn-ea"/>
        <a:cs typeface="+mn-cs"/>
      </a:defRPr>
    </a:lvl3pPr>
    <a:lvl4pPr marL="1029111" algn="l" defTabSz="686074" rtl="0" eaLnBrk="1" latinLnBrk="0" hangingPunct="1">
      <a:defRPr sz="1200" kern="1200">
        <a:solidFill>
          <a:schemeClr val="tx1"/>
        </a:solidFill>
        <a:latin typeface="Arial" panose="020B0604020202020204" pitchFamily="34" charset="0"/>
        <a:ea typeface="+mn-ea"/>
        <a:cs typeface="+mn-cs"/>
      </a:defRPr>
    </a:lvl4pPr>
    <a:lvl5pPr marL="1372149" algn="l" defTabSz="686074" rtl="0" eaLnBrk="1" latinLnBrk="0" hangingPunct="1">
      <a:defRPr sz="1200" kern="1200">
        <a:solidFill>
          <a:schemeClr val="tx1"/>
        </a:solidFill>
        <a:latin typeface="Arial" panose="020B0604020202020204" pitchFamily="34" charset="0"/>
        <a:ea typeface="+mn-ea"/>
        <a:cs typeface="+mn-cs"/>
      </a:defRPr>
    </a:lvl5pPr>
    <a:lvl6pPr marL="1715186" algn="l" defTabSz="686074" rtl="0" eaLnBrk="1" latinLnBrk="0" hangingPunct="1">
      <a:defRPr sz="900" kern="1200">
        <a:solidFill>
          <a:schemeClr val="tx1"/>
        </a:solidFill>
        <a:latin typeface="+mn-lt"/>
        <a:ea typeface="+mn-ea"/>
        <a:cs typeface="+mn-cs"/>
      </a:defRPr>
    </a:lvl6pPr>
    <a:lvl7pPr marL="2058223" algn="l" defTabSz="686074" rtl="0" eaLnBrk="1" latinLnBrk="0" hangingPunct="1">
      <a:defRPr sz="900" kern="1200">
        <a:solidFill>
          <a:schemeClr val="tx1"/>
        </a:solidFill>
        <a:latin typeface="+mn-lt"/>
        <a:ea typeface="+mn-ea"/>
        <a:cs typeface="+mn-cs"/>
      </a:defRPr>
    </a:lvl7pPr>
    <a:lvl8pPr marL="2401260" algn="l" defTabSz="686074" rtl="0" eaLnBrk="1" latinLnBrk="0" hangingPunct="1">
      <a:defRPr sz="900" kern="1200">
        <a:solidFill>
          <a:schemeClr val="tx1"/>
        </a:solidFill>
        <a:latin typeface="+mn-lt"/>
        <a:ea typeface="+mn-ea"/>
        <a:cs typeface="+mn-cs"/>
      </a:defRPr>
    </a:lvl8pPr>
    <a:lvl9pPr marL="2744297" algn="l" defTabSz="68607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3216028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t-EE" dirty="0"/>
              <a:t>so, we made a study just for this purpose...</a:t>
            </a:r>
          </a:p>
        </p:txBody>
      </p:sp>
      <p:sp>
        <p:nvSpPr>
          <p:cNvPr id="4" name="Slide Number Placeholder 3"/>
          <p:cNvSpPr>
            <a:spLocks noGrp="1"/>
          </p:cNvSpPr>
          <p:nvPr>
            <p:ph type="sldNum" sz="quarter" idx="10"/>
          </p:nvPr>
        </p:nvSpPr>
        <p:spPr/>
        <p:txBody>
          <a:bodyPr/>
          <a:lstStyle/>
          <a:p>
            <a:fld id="{8F805EBC-262B-4E0A-8934-E1849987060F}" type="slidenum">
              <a:rPr lang="de-DE" smtClean="0"/>
              <a:t>21</a:t>
            </a:fld>
            <a:endParaRPr lang="de-DE"/>
          </a:p>
        </p:txBody>
      </p:sp>
    </p:spTree>
    <p:extLst>
      <p:ext uri="{BB962C8B-B14F-4D97-AF65-F5344CB8AC3E}">
        <p14:creationId xmlns:p14="http://schemas.microsoft.com/office/powerpoint/2010/main" val="2103893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8F805EBC-262B-4E0A-8934-E1849987060F}" type="slidenum">
              <a:rPr lang="de-DE" smtClean="0"/>
              <a:t>22</a:t>
            </a:fld>
            <a:endParaRPr lang="de-DE"/>
          </a:p>
        </p:txBody>
      </p:sp>
    </p:spTree>
    <p:extLst>
      <p:ext uri="{BB962C8B-B14F-4D97-AF65-F5344CB8AC3E}">
        <p14:creationId xmlns:p14="http://schemas.microsoft.com/office/powerpoint/2010/main" val="552574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03200" y="468313"/>
            <a:ext cx="6488113" cy="3654425"/>
          </a:xfrm>
        </p:spPr>
      </p:sp>
      <p:sp>
        <p:nvSpPr>
          <p:cNvPr id="3" name="Notizenplatzhalter 2"/>
          <p:cNvSpPr>
            <a:spLocks noGrp="1"/>
          </p:cNvSpPr>
          <p:nvPr>
            <p:ph type="body" idx="1"/>
          </p:nvPr>
        </p:nvSpPr>
        <p:spPr/>
        <p:txBody>
          <a:bodyPr/>
          <a:lstStyle/>
          <a:p>
            <a:r>
              <a:rPr lang="et-EE" dirty="0"/>
              <a:t>Für uns interessant sind die oberen Trials, denn da ist Überspezifizierung möglich, während man bei den unteren auf jeden Fall die Farbe mit angeben muss, um zwischen den Objekten zu desambiguieren. Jetzt ist die Frage, ob es einen Unteschied macht, ob noch ein Distraktor da ist.</a:t>
            </a:r>
          </a:p>
          <a:p>
            <a:endParaRPr lang="et-EE" dirty="0"/>
          </a:p>
          <a:p>
            <a:endParaRPr lang="et-EE" dirty="0"/>
          </a:p>
          <a:p>
            <a:r>
              <a:rPr lang="et-EE" dirty="0"/>
              <a:t>So these stimuli are designed with this in mind, in one case you have a distractor and</a:t>
            </a:r>
            <a:r>
              <a:rPr lang="et-EE" baseline="0" dirty="0"/>
              <a:t> in another you don’t...</a:t>
            </a:r>
            <a:endParaRPr lang="et-EE" dirty="0"/>
          </a:p>
          <a:p>
            <a:endParaRPr lang="et-EE" dirty="0"/>
          </a:p>
          <a:p>
            <a:endParaRPr lang="et-EE" dirty="0"/>
          </a:p>
          <a:p>
            <a:endParaRPr lang="et-EE" dirty="0"/>
          </a:p>
          <a:p>
            <a:endParaRPr lang="et-EE" dirty="0"/>
          </a:p>
          <a:p>
            <a:r>
              <a:rPr lang="et-EE" dirty="0"/>
              <a:t>only difference is whether</a:t>
            </a:r>
            <a:r>
              <a:rPr lang="et-EE" baseline="0" dirty="0"/>
              <a:t> there is another item or not, which had the effect of disturbing their idea of whether the contrast was actually necessary or not...</a:t>
            </a:r>
          </a:p>
          <a:p>
            <a:endParaRPr lang="et-E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t-EE" dirty="0"/>
              <a:t>here this difference is more salient... /by just monitoring colour and item, it is more difficult..., but if it is saliently another thing... [for experiment introduction]---</a:t>
            </a:r>
          </a:p>
          <a:p>
            <a:endParaRPr lang="en-US" dirty="0"/>
          </a:p>
        </p:txBody>
      </p:sp>
      <p:sp>
        <p:nvSpPr>
          <p:cNvPr id="4" name="Foliennummernplatzhalter 3"/>
          <p:cNvSpPr>
            <a:spLocks noGrp="1"/>
          </p:cNvSpPr>
          <p:nvPr>
            <p:ph type="sldNum" sz="quarter" idx="10"/>
          </p:nvPr>
        </p:nvSpPr>
        <p:spPr/>
        <p:txBody>
          <a:bodyPr/>
          <a:lstStyle/>
          <a:p>
            <a:fld id="{8F805EBC-262B-4E0A-8934-E1849987060F}" type="slidenum">
              <a:rPr lang="de-DE" smtClean="0"/>
              <a:t>23</a:t>
            </a:fld>
            <a:endParaRPr lang="de-DE"/>
          </a:p>
        </p:txBody>
      </p:sp>
    </p:spTree>
    <p:extLst>
      <p:ext uri="{BB962C8B-B14F-4D97-AF65-F5344CB8AC3E}">
        <p14:creationId xmlns:p14="http://schemas.microsoft.com/office/powerpoint/2010/main" val="1588184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03200" y="468313"/>
            <a:ext cx="6488113" cy="3654425"/>
          </a:xfrm>
        </p:spPr>
      </p:sp>
      <p:sp>
        <p:nvSpPr>
          <p:cNvPr id="3" name="Notizenplatzhalter 2"/>
          <p:cNvSpPr>
            <a:spLocks noGrp="1"/>
          </p:cNvSpPr>
          <p:nvPr>
            <p:ph type="body" idx="1"/>
          </p:nvPr>
        </p:nvSpPr>
        <p:spPr/>
        <p:txBody>
          <a:bodyPr/>
          <a:lstStyle/>
          <a:p>
            <a:r>
              <a:rPr lang="en-US"/>
              <a:t>doubles ch 12 - overspecification, </a:t>
            </a:r>
          </a:p>
        </p:txBody>
      </p:sp>
      <p:sp>
        <p:nvSpPr>
          <p:cNvPr id="4" name="Foliennummernplatzhalter 3"/>
          <p:cNvSpPr>
            <a:spLocks noGrp="1"/>
          </p:cNvSpPr>
          <p:nvPr>
            <p:ph type="sldNum" sz="quarter" idx="10"/>
          </p:nvPr>
        </p:nvSpPr>
        <p:spPr/>
        <p:txBody>
          <a:bodyPr/>
          <a:lstStyle/>
          <a:p>
            <a:fld id="{8F805EBC-262B-4E0A-8934-E1849987060F}" type="slidenum">
              <a:rPr lang="de-DE" smtClean="0"/>
              <a:t>37</a:t>
            </a:fld>
            <a:endParaRPr lang="de-DE"/>
          </a:p>
        </p:txBody>
      </p:sp>
    </p:spTree>
    <p:extLst>
      <p:ext uri="{BB962C8B-B14F-4D97-AF65-F5344CB8AC3E}">
        <p14:creationId xmlns:p14="http://schemas.microsoft.com/office/powerpoint/2010/main" val="2224203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03200" y="468313"/>
            <a:ext cx="6488113" cy="3654425"/>
          </a:xfrm>
        </p:spPr>
      </p:sp>
      <p:sp>
        <p:nvSpPr>
          <p:cNvPr id="3" name="Notizenplatzhalter 2"/>
          <p:cNvSpPr>
            <a:spLocks noGrp="1"/>
          </p:cNvSpPr>
          <p:nvPr>
            <p:ph type="body" idx="1"/>
          </p:nvPr>
        </p:nvSpPr>
        <p:spPr/>
        <p:txBody>
          <a:bodyPr/>
          <a:lstStyle/>
          <a:p>
            <a:r>
              <a:rPr lang="en-US"/>
              <a:t>single chain,</a:t>
            </a:r>
            <a:r>
              <a:rPr lang="en-US" baseline="0"/>
              <a:t> almost perfect transmission apart from a little replicated typo</a:t>
            </a:r>
            <a:endParaRPr lang="en-US"/>
          </a:p>
        </p:txBody>
      </p:sp>
      <p:sp>
        <p:nvSpPr>
          <p:cNvPr id="4" name="Foliennummernplatzhalter 3"/>
          <p:cNvSpPr>
            <a:spLocks noGrp="1"/>
          </p:cNvSpPr>
          <p:nvPr>
            <p:ph type="sldNum" sz="quarter" idx="10"/>
          </p:nvPr>
        </p:nvSpPr>
        <p:spPr/>
        <p:txBody>
          <a:bodyPr/>
          <a:lstStyle/>
          <a:p>
            <a:fld id="{8F805EBC-262B-4E0A-8934-E1849987060F}" type="slidenum">
              <a:rPr lang="de-DE" smtClean="0"/>
              <a:t>38</a:t>
            </a:fld>
            <a:endParaRPr lang="de-DE"/>
          </a:p>
        </p:txBody>
      </p:sp>
    </p:spTree>
    <p:extLst>
      <p:ext uri="{BB962C8B-B14F-4D97-AF65-F5344CB8AC3E}">
        <p14:creationId xmlns:p14="http://schemas.microsoft.com/office/powerpoint/2010/main" val="1803649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US"/>
              <a:t>Bei der Auswertung berücksichtigt wurden natürlich nur die Trials, bei denen Überspezifizierung möglich war, also wo man zwei unterschiedliche Items auf dem Tisch sieht.</a:t>
            </a:r>
          </a:p>
          <a:p>
            <a:r>
              <a:rPr lang="en-US"/>
              <a:t>Signifikanter Unterschied zwischen den beiden Konditionen – im komplexen Kontext setzt sich die Überspezifizierung sehr viel schneller durch.</a:t>
            </a:r>
          </a:p>
        </p:txBody>
      </p:sp>
      <p:sp>
        <p:nvSpPr>
          <p:cNvPr id="4" name="Slide Number Placeholder 3"/>
          <p:cNvSpPr>
            <a:spLocks noGrp="1"/>
          </p:cNvSpPr>
          <p:nvPr>
            <p:ph type="sldNum" sz="quarter" idx="5"/>
          </p:nvPr>
        </p:nvSpPr>
        <p:spPr/>
        <p:txBody>
          <a:bodyPr/>
          <a:lstStyle/>
          <a:p>
            <a:fld id="{8C37CD91-9336-4D29-B703-F68FB26B3122}" type="slidenum">
              <a:rPr lang="en-US" smtClean="0"/>
              <a:t>40</a:t>
            </a:fld>
            <a:endParaRPr lang="en-US"/>
          </a:p>
        </p:txBody>
      </p:sp>
    </p:spTree>
    <p:extLst>
      <p:ext uri="{BB962C8B-B14F-4D97-AF65-F5344CB8AC3E}">
        <p14:creationId xmlns:p14="http://schemas.microsoft.com/office/powerpoint/2010/main" val="3157989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blau hinterlegt sind die Ketten, in denen die Sprache von Anfang bis Ende vollständig expressiv geblieben ist, d.h. eine Markierung für das Objekt und eine Markierung für die Farbe hatte, in den anderen Ketten ist die Expressivität teilweise verlorengegangen, indem z.B. der Farbmarker eine andere Bedeutung angenommen hat</a:t>
            </a:r>
          </a:p>
        </p:txBody>
      </p:sp>
      <p:sp>
        <p:nvSpPr>
          <p:cNvPr id="4" name="Slide Number Placeholder 3"/>
          <p:cNvSpPr>
            <a:spLocks noGrp="1"/>
          </p:cNvSpPr>
          <p:nvPr>
            <p:ph type="sldNum" sz="quarter" idx="5"/>
          </p:nvPr>
        </p:nvSpPr>
        <p:spPr/>
        <p:txBody>
          <a:bodyPr/>
          <a:lstStyle/>
          <a:p>
            <a:fld id="{8C37CD91-9336-4D29-B703-F68FB26B3122}" type="slidenum">
              <a:rPr lang="en-US" smtClean="0"/>
              <a:t>42</a:t>
            </a:fld>
            <a:endParaRPr lang="en-US"/>
          </a:p>
        </p:txBody>
      </p:sp>
    </p:spTree>
    <p:extLst>
      <p:ext uri="{BB962C8B-B14F-4D97-AF65-F5344CB8AC3E}">
        <p14:creationId xmlns:p14="http://schemas.microsoft.com/office/powerpoint/2010/main" val="428223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blau hinterlegt sind die Ketten, in denen die Sprache von Anfang bis Ende vollständig expressiv geblieben ist, d.h. eine Markierung für das Objekt und eine Markierung für die Farbe hatte, in den anderen Ketten ist die Expressivität teilweise verlorengegangen, indem z.B. der Farbmarker eine andere Bedeutung angenommen hat</a:t>
            </a:r>
          </a:p>
        </p:txBody>
      </p:sp>
      <p:sp>
        <p:nvSpPr>
          <p:cNvPr id="4" name="Slide Number Placeholder 3"/>
          <p:cNvSpPr>
            <a:spLocks noGrp="1"/>
          </p:cNvSpPr>
          <p:nvPr>
            <p:ph type="sldNum" sz="quarter" idx="5"/>
          </p:nvPr>
        </p:nvSpPr>
        <p:spPr/>
        <p:txBody>
          <a:bodyPr/>
          <a:lstStyle/>
          <a:p>
            <a:fld id="{8C37CD91-9336-4D29-B703-F68FB26B3122}" type="slidenum">
              <a:rPr lang="en-US" smtClean="0"/>
              <a:t>43</a:t>
            </a:fld>
            <a:endParaRPr lang="en-US"/>
          </a:p>
        </p:txBody>
      </p:sp>
    </p:spTree>
    <p:extLst>
      <p:ext uri="{BB962C8B-B14F-4D97-AF65-F5344CB8AC3E}">
        <p14:creationId xmlns:p14="http://schemas.microsoft.com/office/powerpoint/2010/main" val="1217030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blau hinterlegt sind die Ketten, in denen die Sprache von Anfang bis Ende vollständig expressiv geblieben ist, d.h. eine Markierung für das Objekt und eine Markierung für die Farbe hatte, in den anderen Ketten ist die Expressivität teilweise verlorengegangen, indem z.B. der Farbmarker eine andere Bedeutung angenommen hat</a:t>
            </a:r>
          </a:p>
        </p:txBody>
      </p:sp>
      <p:sp>
        <p:nvSpPr>
          <p:cNvPr id="4" name="Slide Number Placeholder 3"/>
          <p:cNvSpPr>
            <a:spLocks noGrp="1"/>
          </p:cNvSpPr>
          <p:nvPr>
            <p:ph type="sldNum" sz="quarter" idx="5"/>
          </p:nvPr>
        </p:nvSpPr>
        <p:spPr/>
        <p:txBody>
          <a:bodyPr/>
          <a:lstStyle/>
          <a:p>
            <a:fld id="{8C37CD91-9336-4D29-B703-F68FB26B3122}" type="slidenum">
              <a:rPr lang="en-US" smtClean="0"/>
              <a:t>44</a:t>
            </a:fld>
            <a:endParaRPr lang="en-US"/>
          </a:p>
        </p:txBody>
      </p:sp>
    </p:spTree>
    <p:extLst>
      <p:ext uri="{BB962C8B-B14F-4D97-AF65-F5344CB8AC3E}">
        <p14:creationId xmlns:p14="http://schemas.microsoft.com/office/powerpoint/2010/main" val="3948114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84% entscheiden sich für b), wählen also nicht die minimale Satzbedeutung, sondern die, die sich aus einem pragmatischen Anreicherungsprozess über die Maxime der Quantität bzw. Modalität (nach Grice) bzw. das Q-Prinzip (nach Horn) ergibt.</a:t>
            </a:r>
          </a:p>
        </p:txBody>
      </p:sp>
      <p:sp>
        <p:nvSpPr>
          <p:cNvPr id="4" name="Slide Number Placeholder 3"/>
          <p:cNvSpPr>
            <a:spLocks noGrp="1"/>
          </p:cNvSpPr>
          <p:nvPr>
            <p:ph type="sldNum" sz="quarter" idx="5"/>
          </p:nvPr>
        </p:nvSpPr>
        <p:spPr/>
        <p:txBody>
          <a:bodyPr/>
          <a:lstStyle/>
          <a:p>
            <a:fld id="{E4EA47C3-D6D1-45C7-B7EF-A1183D105D1C}" type="slidenum">
              <a:rPr lang="de-DE" smtClean="0"/>
              <a:pPr/>
              <a:t>3</a:t>
            </a:fld>
            <a:endParaRPr lang="de-DE" dirty="0"/>
          </a:p>
        </p:txBody>
      </p:sp>
    </p:spTree>
    <p:extLst>
      <p:ext uri="{BB962C8B-B14F-4D97-AF65-F5344CB8AC3E}">
        <p14:creationId xmlns:p14="http://schemas.microsoft.com/office/powerpoint/2010/main" val="64565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GB" sz="1200" kern="1200">
                <a:solidFill>
                  <a:schemeClr val="tx1"/>
                </a:solidFill>
                <a:effectLst/>
                <a:latin typeface="Arial" panose="020B0604020202020204" pitchFamily="34" charset="0"/>
                <a:ea typeface="+mn-ea"/>
                <a:cs typeface="+mn-cs"/>
              </a:rPr>
              <a:t>In der Studie von Noveck/Posada (2003) ging es darum, experimentelle</a:t>
            </a:r>
          </a:p>
          <a:p>
            <a:r>
              <a:rPr lang="en-GB" sz="1200" kern="1200">
                <a:solidFill>
                  <a:schemeClr val="tx1"/>
                </a:solidFill>
                <a:effectLst/>
                <a:latin typeface="Arial" panose="020B0604020202020204" pitchFamily="34" charset="0"/>
                <a:ea typeface="+mn-ea"/>
                <a:cs typeface="+mn-cs"/>
              </a:rPr>
              <a:t>Evidenz für oder gegen die Annahme zu gewinnen, dass H.rer bei der Verarbeitung</a:t>
            </a:r>
          </a:p>
          <a:p>
            <a:r>
              <a:rPr lang="en-GB" sz="1200" kern="1200">
                <a:solidFill>
                  <a:schemeClr val="tx1"/>
                </a:solidFill>
                <a:effectLst/>
                <a:latin typeface="Arial" panose="020B0604020202020204" pitchFamily="34" charset="0"/>
                <a:ea typeface="+mn-ea"/>
                <a:cs typeface="+mn-cs"/>
              </a:rPr>
              <a:t>von .u.erungen wie (4a) die skalare Implikatur (4b) automatisch ableiten.</a:t>
            </a:r>
          </a:p>
          <a:p>
            <a:r>
              <a:rPr lang="en-GB" sz="1200" kern="1200">
                <a:solidFill>
                  <a:schemeClr val="tx1"/>
                </a:solidFill>
                <a:effectLst/>
                <a:latin typeface="Arial" panose="020B0604020202020204" pitchFamily="34" charset="0"/>
                <a:ea typeface="+mn-ea"/>
                <a:cs typeface="+mn-cs"/>
              </a:rPr>
              <a:t>Dazu führten sie Reaktionszeitmessungen und eine ERP-Studie mit 19</a:t>
            </a:r>
          </a:p>
          <a:p>
            <a:r>
              <a:rPr lang="en-GB" sz="1200" kern="1200">
                <a:solidFill>
                  <a:schemeClr val="tx1"/>
                </a:solidFill>
                <a:effectLst/>
                <a:latin typeface="Arial" panose="020B0604020202020204" pitchFamily="34" charset="0"/>
                <a:ea typeface="+mn-ea"/>
                <a:cs typeface="+mn-cs"/>
              </a:rPr>
              <a:t>Teilnehmern im Alter zwischen 21 und 32 Jahren durch. Diesen Probanden</a:t>
            </a:r>
          </a:p>
          <a:p>
            <a:r>
              <a:rPr lang="en-GB" sz="1200" kern="1200">
                <a:solidFill>
                  <a:schemeClr val="tx1"/>
                </a:solidFill>
                <a:effectLst/>
                <a:latin typeface="Arial" panose="020B0604020202020204" pitchFamily="34" charset="0"/>
                <a:ea typeface="+mn-ea"/>
                <a:cs typeface="+mn-cs"/>
              </a:rPr>
              <a:t>legten sie (im Original franz.sische) S.tze wie (5) zusammen mit S.tzen wie</a:t>
            </a:r>
          </a:p>
          <a:p>
            <a:r>
              <a:rPr lang="en-GB" sz="1200" kern="1200">
                <a:solidFill>
                  <a:schemeClr val="tx1"/>
                </a:solidFill>
                <a:effectLst/>
                <a:latin typeface="Arial" panose="020B0604020202020204" pitchFamily="34" charset="0"/>
                <a:ea typeface="+mn-ea"/>
                <a:cs typeface="+mn-cs"/>
              </a:rPr>
              <a:t>(6) und (7) vor, die diese hinsichtlich ihrer Wahrheit oder Falschheit beurteilen</a:t>
            </a:r>
          </a:p>
          <a:p>
            <a:r>
              <a:rPr lang="en-GB" sz="1200" kern="1200">
                <a:solidFill>
                  <a:schemeClr val="tx1"/>
                </a:solidFill>
                <a:effectLst/>
                <a:latin typeface="Arial" panose="020B0604020202020204" pitchFamily="34" charset="0"/>
                <a:ea typeface="+mn-ea"/>
                <a:cs typeface="+mn-cs"/>
              </a:rPr>
              <a:t>sollten. Die S.tze wurden den Probanden Wort für Wort an einem Bildschirm</a:t>
            </a:r>
          </a:p>
          <a:p>
            <a:r>
              <a:rPr lang="en-GB" sz="1200" kern="1200">
                <a:solidFill>
                  <a:schemeClr val="tx1"/>
                </a:solidFill>
                <a:effectLst/>
                <a:latin typeface="Arial" panose="020B0604020202020204" pitchFamily="34" charset="0"/>
                <a:ea typeface="+mn-ea"/>
                <a:cs typeface="+mn-cs"/>
              </a:rPr>
              <a:t>pr.sentiert, die Beurteilung geschah über Knopfdruck.</a:t>
            </a:r>
          </a:p>
          <a:p>
            <a:r>
              <a:rPr lang="en-GB" sz="1200" kern="1200">
                <a:solidFill>
                  <a:schemeClr val="tx1"/>
                </a:solidFill>
                <a:effectLst/>
                <a:latin typeface="Arial" panose="020B0604020202020204" pitchFamily="34" charset="0"/>
                <a:ea typeface="+mn-ea"/>
                <a:cs typeface="+mn-cs"/>
              </a:rPr>
              <a:t>(5) Einige Elefanten haben Rüssel.</a:t>
            </a:r>
          </a:p>
          <a:p>
            <a:r>
              <a:rPr lang="en-GB" sz="1200" kern="1200">
                <a:solidFill>
                  <a:schemeClr val="tx1"/>
                </a:solidFill>
                <a:effectLst/>
                <a:latin typeface="Arial" panose="020B0604020202020204" pitchFamily="34" charset="0"/>
                <a:ea typeface="+mn-ea"/>
                <a:cs typeface="+mn-cs"/>
              </a:rPr>
              <a:t>(6) Einige Kr.hen haben Radios.</a:t>
            </a:r>
          </a:p>
          <a:p>
            <a:r>
              <a:rPr lang="en-GB" sz="1200" kern="1200">
                <a:solidFill>
                  <a:schemeClr val="tx1"/>
                </a:solidFill>
                <a:effectLst/>
                <a:latin typeface="Arial" panose="020B0604020202020204" pitchFamily="34" charset="0"/>
                <a:ea typeface="+mn-ea"/>
                <a:cs typeface="+mn-cs"/>
              </a:rPr>
              <a:t>(7) Einige H.user haben Ziegelsteine.</a:t>
            </a:r>
          </a:p>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5</a:t>
            </a:fld>
            <a:endParaRPr lang="de-DE" dirty="0"/>
          </a:p>
        </p:txBody>
      </p:sp>
    </p:spTree>
    <p:extLst>
      <p:ext uri="{BB962C8B-B14F-4D97-AF65-F5344CB8AC3E}">
        <p14:creationId xmlns:p14="http://schemas.microsoft.com/office/powerpoint/2010/main" val="469262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0563" y="1143000"/>
            <a:ext cx="5476875"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D2F843-3D3D-4773-8BC9-8ABDF58A2738}" type="slidenum">
              <a:rPr lang="de-DE" smtClean="0"/>
              <a:t>7</a:t>
            </a:fld>
            <a:endParaRPr lang="de-DE"/>
          </a:p>
        </p:txBody>
      </p:sp>
    </p:spTree>
    <p:extLst>
      <p:ext uri="{BB962C8B-B14F-4D97-AF65-F5344CB8AC3E}">
        <p14:creationId xmlns:p14="http://schemas.microsoft.com/office/powerpoint/2010/main" val="377209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0563" y="1143000"/>
            <a:ext cx="5476875"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a:t>von Hans Berger 1924 entdeckt und 1929 beschrieben</a:t>
            </a:r>
          </a:p>
          <a:p>
            <a:r>
              <a:rPr lang="en-US"/>
              <a:t>Aktivität kann für Oberflächenmessungen unsichtbar sein: EEG misst Positivität und Negativität – wenn wir eine Positivität in einer Ebene haben und auf einer anderen Ebene an der gleichen Stelle, die von der Elektrode gemessen wird, eine Negativität, können sie sich gegenseitig aufheben.</a:t>
            </a:r>
          </a:p>
          <a:p>
            <a:endParaRPr lang="en-US"/>
          </a:p>
          <a:p>
            <a:r>
              <a:rPr lang="en-US"/>
              <a:t>Inverse problem: Für jede an der Oberfläche gemessene Aktivität gibt es eine praktisch unendliche Anzahl von Mustern, die diese Beobachtung hervorgebracht haben könnten. So wissen wir zwar zum Beispiel, dass das sog. Broca-areal in der Sprachverarbeitung eine große Rolle spielt. Aber wenn eine Elektrode, die über dem Broca-Areal angebracht ist, Aktivität misst, können wir daraus nicht mit Sicherheit schließen, dass die zugrundeliegende Aktivität wirklich im Broca-Areal stattgefunden hat.</a:t>
            </a:r>
          </a:p>
        </p:txBody>
      </p:sp>
      <p:sp>
        <p:nvSpPr>
          <p:cNvPr id="4" name="Slide Number Placeholder 3"/>
          <p:cNvSpPr>
            <a:spLocks noGrp="1"/>
          </p:cNvSpPr>
          <p:nvPr>
            <p:ph type="sldNum" sz="quarter" idx="5"/>
          </p:nvPr>
        </p:nvSpPr>
        <p:spPr/>
        <p:txBody>
          <a:bodyPr/>
          <a:lstStyle/>
          <a:p>
            <a:fld id="{40D2F843-3D3D-4773-8BC9-8ABDF58A2738}" type="slidenum">
              <a:rPr lang="de-DE" smtClean="0"/>
              <a:t>8</a:t>
            </a:fld>
            <a:endParaRPr lang="de-DE"/>
          </a:p>
        </p:txBody>
      </p:sp>
    </p:spTree>
    <p:extLst>
      <p:ext uri="{BB962C8B-B14F-4D97-AF65-F5344CB8AC3E}">
        <p14:creationId xmlns:p14="http://schemas.microsoft.com/office/powerpoint/2010/main" val="3901486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TVJ = Truth Value Judgment, s.o.</a:t>
            </a:r>
          </a:p>
        </p:txBody>
      </p:sp>
      <p:sp>
        <p:nvSpPr>
          <p:cNvPr id="4" name="Slide Number Placeholder 3"/>
          <p:cNvSpPr>
            <a:spLocks noGrp="1"/>
          </p:cNvSpPr>
          <p:nvPr>
            <p:ph type="sldNum" sz="quarter" idx="5"/>
          </p:nvPr>
        </p:nvSpPr>
        <p:spPr/>
        <p:txBody>
          <a:bodyPr/>
          <a:lstStyle/>
          <a:p>
            <a:fld id="{E4EA47C3-D6D1-45C7-B7EF-A1183D105D1C}" type="slidenum">
              <a:rPr lang="de-DE" smtClean="0"/>
              <a:pPr/>
              <a:t>13</a:t>
            </a:fld>
            <a:endParaRPr lang="de-DE" dirty="0"/>
          </a:p>
        </p:txBody>
      </p:sp>
    </p:spTree>
    <p:extLst>
      <p:ext uri="{BB962C8B-B14F-4D97-AF65-F5344CB8AC3E}">
        <p14:creationId xmlns:p14="http://schemas.microsoft.com/office/powerpoint/2010/main" val="3955691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GB" sz="1200" kern="1200">
                <a:solidFill>
                  <a:schemeClr val="tx1"/>
                </a:solidFill>
                <a:effectLst/>
                <a:latin typeface="Arial" panose="020B0604020202020204" pitchFamily="34" charset="0"/>
                <a:ea typeface="+mn-ea"/>
                <a:cs typeface="+mn-cs"/>
              </a:rPr>
              <a:t>Pragmatic Surprisal Theory assumes that (i) the reading times on a word are lower for more predictable words (the link function), and (ii) that probability of the next word is in turn influenced by contextual and pragmatic factors, in particular a preference for semantically true and pragmatically informative descriptions of the presented picture.</a:t>
            </a:r>
          </a:p>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15</a:t>
            </a:fld>
            <a:endParaRPr lang="de-DE" dirty="0"/>
          </a:p>
        </p:txBody>
      </p:sp>
    </p:spTree>
    <p:extLst>
      <p:ext uri="{BB962C8B-B14F-4D97-AF65-F5344CB8AC3E}">
        <p14:creationId xmlns:p14="http://schemas.microsoft.com/office/powerpoint/2010/main" val="2100023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17</a:t>
            </a:fld>
            <a:endParaRPr lang="de-DE" dirty="0"/>
          </a:p>
        </p:txBody>
      </p:sp>
    </p:spTree>
    <p:extLst>
      <p:ext uri="{BB962C8B-B14F-4D97-AF65-F5344CB8AC3E}">
        <p14:creationId xmlns:p14="http://schemas.microsoft.com/office/powerpoint/2010/main" val="374724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pPr marL="0" indent="0">
              <a:buNone/>
            </a:pPr>
            <a:endParaRPr lang="et-EE" dirty="0"/>
          </a:p>
        </p:txBody>
      </p:sp>
      <p:sp>
        <p:nvSpPr>
          <p:cNvPr id="4" name="Slide Number Placeholder 3"/>
          <p:cNvSpPr>
            <a:spLocks noGrp="1"/>
          </p:cNvSpPr>
          <p:nvPr>
            <p:ph type="sldNum" sz="quarter" idx="10"/>
          </p:nvPr>
        </p:nvSpPr>
        <p:spPr/>
        <p:txBody>
          <a:bodyPr/>
          <a:lstStyle/>
          <a:p>
            <a:fld id="{8F805EBC-262B-4E0A-8934-E1849987060F}" type="slidenum">
              <a:rPr lang="de-DE" smtClean="0"/>
              <a:t>20</a:t>
            </a:fld>
            <a:endParaRPr lang="de-DE"/>
          </a:p>
        </p:txBody>
      </p:sp>
    </p:spTree>
    <p:extLst>
      <p:ext uri="{BB962C8B-B14F-4D97-AF65-F5344CB8AC3E}">
        <p14:creationId xmlns:p14="http://schemas.microsoft.com/office/powerpoint/2010/main" val="2897301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26" name="Gruppieren 25">
            <a:extLst>
              <a:ext uri="{FF2B5EF4-FFF2-40B4-BE49-F238E27FC236}">
                <a16:creationId xmlns:a16="http://schemas.microsoft.com/office/drawing/2014/main" id="{CABCBAD4-CDF6-43FE-8861-A06D0882730D}"/>
              </a:ext>
            </a:extLst>
          </p:cNvPr>
          <p:cNvGrpSpPr/>
          <p:nvPr userDrawn="1"/>
        </p:nvGrpSpPr>
        <p:grpSpPr>
          <a:xfrm>
            <a:off x="-4877" y="4950860"/>
            <a:ext cx="9148877" cy="198120"/>
            <a:chOff x="-4877" y="4950860"/>
            <a:chExt cx="9148877" cy="198120"/>
          </a:xfrm>
        </p:grpSpPr>
        <p:sp>
          <p:nvSpPr>
            <p:cNvPr id="29" name="bk object 18">
              <a:extLst>
                <a:ext uri="{FF2B5EF4-FFF2-40B4-BE49-F238E27FC236}">
                  <a16:creationId xmlns:a16="http://schemas.microsoft.com/office/drawing/2014/main" id="{43762DC1-C2FD-42CE-AFEB-715EE62A1F3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0" name="bk object 18">
              <a:extLst>
                <a:ext uri="{FF2B5EF4-FFF2-40B4-BE49-F238E27FC236}">
                  <a16:creationId xmlns:a16="http://schemas.microsoft.com/office/drawing/2014/main" id="{76098270-8824-46AE-A5C5-CD99A62A1C4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1" name="Holder 3">
              <a:extLst>
                <a:ext uri="{FF2B5EF4-FFF2-40B4-BE49-F238E27FC236}">
                  <a16:creationId xmlns:a16="http://schemas.microsoft.com/office/drawing/2014/main" id="{3299EB9C-AF93-46B9-874F-99C450B3EDD6}"/>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7" name="Freihandform: Form 26">
            <a:extLst>
              <a:ext uri="{FF2B5EF4-FFF2-40B4-BE49-F238E27FC236}">
                <a16:creationId xmlns:a16="http://schemas.microsoft.com/office/drawing/2014/main" id="{9E7234BE-B4D1-49DA-A717-D084E338DDBA}"/>
              </a:ext>
            </a:extLst>
          </p:cNvPr>
          <p:cNvSpPr/>
          <p:nvPr userDrawn="1"/>
        </p:nvSpPr>
        <p:spPr>
          <a:xfrm>
            <a:off x="1" y="1422400"/>
            <a:ext cx="3167992" cy="3492500"/>
          </a:xfrm>
          <a:custGeom>
            <a:avLst/>
            <a:gdLst>
              <a:gd name="connsiteX0" fmla="*/ 3773588 w 4271120"/>
              <a:gd name="connsiteY0" fmla="*/ 3280579 h 4702819"/>
              <a:gd name="connsiteX1" fmla="*/ 3717970 w 4271120"/>
              <a:gd name="connsiteY1" fmla="*/ 3393838 h 4702819"/>
              <a:gd name="connsiteX2" fmla="*/ 3755385 w 4271120"/>
              <a:gd name="connsiteY2" fmla="*/ 3541480 h 4702819"/>
              <a:gd name="connsiteX3" fmla="*/ 3742240 w 4271120"/>
              <a:gd name="connsiteY3" fmla="*/ 3544514 h 4702819"/>
              <a:gd name="connsiteX4" fmla="*/ 3594598 w 4271120"/>
              <a:gd name="connsiteY4" fmla="*/ 3403951 h 4702819"/>
              <a:gd name="connsiteX5" fmla="*/ 3773588 w 4271120"/>
              <a:gd name="connsiteY5" fmla="*/ 3280579 h 4702819"/>
              <a:gd name="connsiteX6" fmla="*/ 3937409 w 4271120"/>
              <a:gd name="connsiteY6" fmla="*/ 2981250 h 4702819"/>
              <a:gd name="connsiteX7" fmla="*/ 3833252 w 4271120"/>
              <a:gd name="connsiteY7" fmla="*/ 3118780 h 4702819"/>
              <a:gd name="connsiteX8" fmla="*/ 3480327 w 4271120"/>
              <a:gd name="connsiteY8" fmla="*/ 3142039 h 4702819"/>
              <a:gd name="connsiteX9" fmla="*/ 3488417 w 4271120"/>
              <a:gd name="connsiteY9" fmla="*/ 3070240 h 4702819"/>
              <a:gd name="connsiteX10" fmla="*/ 3802914 w 4271120"/>
              <a:gd name="connsiteY10" fmla="*/ 3008554 h 4702819"/>
              <a:gd name="connsiteX11" fmla="*/ 3937409 w 4271120"/>
              <a:gd name="connsiteY11" fmla="*/ 2981250 h 4702819"/>
              <a:gd name="connsiteX12" fmla="*/ 1530647 w 4271120"/>
              <a:gd name="connsiteY12" fmla="*/ 2816671 h 4702819"/>
              <a:gd name="connsiteX13" fmla="*/ 1538737 w 4271120"/>
              <a:gd name="connsiteY13" fmla="*/ 2820463 h 4702819"/>
              <a:gd name="connsiteX14" fmla="*/ 1944246 w 4271120"/>
              <a:gd name="connsiteY14" fmla="*/ 3409008 h 4702819"/>
              <a:gd name="connsiteX15" fmla="*/ 3606733 w 4271120"/>
              <a:gd name="connsiteY15" fmla="*/ 3913618 h 4702819"/>
              <a:gd name="connsiteX16" fmla="*/ 3607744 w 4271120"/>
              <a:gd name="connsiteY16" fmla="*/ 3926765 h 4702819"/>
              <a:gd name="connsiteX17" fmla="*/ 2423576 w 4271120"/>
              <a:gd name="connsiteY17" fmla="*/ 3894405 h 4702819"/>
              <a:gd name="connsiteX18" fmla="*/ 2077731 w 4271120"/>
              <a:gd name="connsiteY18" fmla="*/ 3806426 h 4702819"/>
              <a:gd name="connsiteX19" fmla="*/ 1525591 w 4271120"/>
              <a:gd name="connsiteY19" fmla="*/ 2823496 h 4702819"/>
              <a:gd name="connsiteX20" fmla="*/ 1530647 w 4271120"/>
              <a:gd name="connsiteY20" fmla="*/ 2816671 h 4702819"/>
              <a:gd name="connsiteX21" fmla="*/ 3996062 w 4271120"/>
              <a:gd name="connsiteY21" fmla="*/ 2605067 h 4702819"/>
              <a:gd name="connsiteX22" fmla="*/ 4271120 w 4271120"/>
              <a:gd name="connsiteY22" fmla="*/ 2676866 h 4702819"/>
              <a:gd name="connsiteX23" fmla="*/ 4008197 w 4271120"/>
              <a:gd name="connsiteY23" fmla="*/ 2693046 h 4702819"/>
              <a:gd name="connsiteX24" fmla="*/ 3829207 w 4271120"/>
              <a:gd name="connsiteY24" fmla="*/ 2680911 h 4702819"/>
              <a:gd name="connsiteX25" fmla="*/ 3670441 w 4271120"/>
              <a:gd name="connsiteY25" fmla="*/ 2642484 h 4702819"/>
              <a:gd name="connsiteX26" fmla="*/ 3996062 w 4271120"/>
              <a:gd name="connsiteY26" fmla="*/ 2605067 h 4702819"/>
              <a:gd name="connsiteX27" fmla="*/ 3443991 w 4271120"/>
              <a:gd name="connsiteY27" fmla="*/ 1373753 h 4702819"/>
              <a:gd name="connsiteX28" fmla="*/ 3808982 w 4271120"/>
              <a:gd name="connsiteY28" fmla="*/ 1505845 h 4702819"/>
              <a:gd name="connsiteX29" fmla="*/ 3766510 w 4271120"/>
              <a:gd name="connsiteY29" fmla="*/ 1714160 h 4702819"/>
              <a:gd name="connsiteX30" fmla="*/ 3673475 w 4271120"/>
              <a:gd name="connsiteY30" fmla="*/ 1626182 h 4702819"/>
              <a:gd name="connsiteX31" fmla="*/ 3503586 w 4271120"/>
              <a:gd name="connsiteY31" fmla="*/ 1940680 h 4702819"/>
              <a:gd name="connsiteX32" fmla="*/ 3349877 w 4271120"/>
              <a:gd name="connsiteY32" fmla="*/ 1900230 h 4702819"/>
              <a:gd name="connsiteX33" fmla="*/ 3263920 w 4271120"/>
              <a:gd name="connsiteY33" fmla="*/ 1778881 h 4702819"/>
              <a:gd name="connsiteX34" fmla="*/ 2886727 w 4271120"/>
              <a:gd name="connsiteY34" fmla="*/ 1881016 h 4702819"/>
              <a:gd name="connsiteX35" fmla="*/ 3400439 w 4271120"/>
              <a:gd name="connsiteY35" fmla="*/ 1585733 h 4702819"/>
              <a:gd name="connsiteX36" fmla="*/ 2921109 w 4271120"/>
              <a:gd name="connsiteY36" fmla="*/ 1605957 h 4702819"/>
              <a:gd name="connsiteX37" fmla="*/ 2913019 w 4271120"/>
              <a:gd name="connsiteY37" fmla="*/ 1594835 h 4702819"/>
              <a:gd name="connsiteX38" fmla="*/ 3443991 w 4271120"/>
              <a:gd name="connsiteY38" fmla="*/ 1373753 h 4702819"/>
              <a:gd name="connsiteX39" fmla="*/ 0 w 4271120"/>
              <a:gd name="connsiteY39" fmla="*/ 0 h 4702819"/>
              <a:gd name="connsiteX40" fmla="*/ 115292 w 4271120"/>
              <a:gd name="connsiteY40" fmla="*/ 0 h 4702819"/>
              <a:gd name="connsiteX41" fmla="*/ 274676 w 4271120"/>
              <a:gd name="connsiteY41" fmla="*/ 0 h 4702819"/>
              <a:gd name="connsiteX42" fmla="*/ 3942724 w 4271120"/>
              <a:gd name="connsiteY42" fmla="*/ 0 h 4702819"/>
              <a:gd name="connsiteX43" fmla="*/ 3939432 w 4271120"/>
              <a:gd name="connsiteY43" fmla="*/ 53696 h 4702819"/>
              <a:gd name="connsiteX44" fmla="*/ 3684598 w 4271120"/>
              <a:gd name="connsiteY44" fmla="*/ 334822 h 4702819"/>
              <a:gd name="connsiteX45" fmla="*/ 3981904 w 4271120"/>
              <a:gd name="connsiteY45" fmla="*/ 155833 h 4702819"/>
              <a:gd name="connsiteX46" fmla="*/ 3993028 w 4271120"/>
              <a:gd name="connsiteY46" fmla="*/ 404599 h 4702819"/>
              <a:gd name="connsiteX47" fmla="*/ 3433810 w 4271120"/>
              <a:gd name="connsiteY47" fmla="*/ 635163 h 4702819"/>
              <a:gd name="connsiteX48" fmla="*/ 2283013 w 4271120"/>
              <a:gd name="connsiteY48" fmla="*/ 464262 h 4702819"/>
              <a:gd name="connsiteX49" fmla="*/ 2284025 w 4271120"/>
              <a:gd name="connsiteY49" fmla="*/ 455161 h 4702819"/>
              <a:gd name="connsiteX50" fmla="*/ 2959536 w 4271120"/>
              <a:gd name="connsiteY50" fmla="*/ 115383 h 4702819"/>
              <a:gd name="connsiteX51" fmla="*/ 2949424 w 4271120"/>
              <a:gd name="connsiteY51" fmla="*/ 107293 h 4702819"/>
              <a:gd name="connsiteX52" fmla="*/ 1789525 w 4271120"/>
              <a:gd name="connsiteY52" fmla="*/ 314598 h 4702819"/>
              <a:gd name="connsiteX53" fmla="*/ 1564018 w 4271120"/>
              <a:gd name="connsiteY53" fmla="*/ 251900 h 4702819"/>
              <a:gd name="connsiteX54" fmla="*/ 1554917 w 4271120"/>
              <a:gd name="connsiteY54" fmla="*/ 262013 h 4702819"/>
              <a:gd name="connsiteX55" fmla="*/ 2389194 w 4271120"/>
              <a:gd name="connsiteY55" fmla="*/ 907188 h 4702819"/>
              <a:gd name="connsiteX56" fmla="*/ 2159641 w 4271120"/>
              <a:gd name="connsiteY56" fmla="*/ 613927 h 4702819"/>
              <a:gd name="connsiteX57" fmla="*/ 2255710 w 4271120"/>
              <a:gd name="connsiteY57" fmla="*/ 818197 h 4702819"/>
              <a:gd name="connsiteX58" fmla="*/ 2248631 w 4271120"/>
              <a:gd name="connsiteY58" fmla="*/ 897075 h 4702819"/>
              <a:gd name="connsiteX59" fmla="*/ 2071663 w 4271120"/>
              <a:gd name="connsiteY59" fmla="*/ 706960 h 4702819"/>
              <a:gd name="connsiteX60" fmla="*/ 2063573 w 4271120"/>
              <a:gd name="connsiteY60" fmla="*/ 718085 h 4702819"/>
              <a:gd name="connsiteX61" fmla="*/ 1981662 w 4271120"/>
              <a:gd name="connsiteY61" fmla="*/ 1090223 h 4702819"/>
              <a:gd name="connsiteX62" fmla="*/ 2015034 w 4271120"/>
              <a:gd name="connsiteY62" fmla="*/ 1068987 h 4702819"/>
              <a:gd name="connsiteX63" fmla="*/ 2152563 w 4271120"/>
              <a:gd name="connsiteY63" fmla="*/ 876851 h 4702819"/>
              <a:gd name="connsiteX64" fmla="*/ 2193013 w 4271120"/>
              <a:gd name="connsiteY64" fmla="*/ 935503 h 4702819"/>
              <a:gd name="connsiteX65" fmla="*/ 2042337 w 4271120"/>
              <a:gd name="connsiteY65" fmla="*/ 1153931 h 4702819"/>
              <a:gd name="connsiteX66" fmla="*/ 1195925 w 4271120"/>
              <a:gd name="connsiteY66" fmla="*/ 1315731 h 4702819"/>
              <a:gd name="connsiteX67" fmla="*/ 1759188 w 4271120"/>
              <a:gd name="connsiteY67" fmla="*/ 1329888 h 4702819"/>
              <a:gd name="connsiteX68" fmla="*/ 1762222 w 4271120"/>
              <a:gd name="connsiteY68" fmla="*/ 1336967 h 4702819"/>
              <a:gd name="connsiteX69" fmla="*/ 1303117 w 4271120"/>
              <a:gd name="connsiteY69" fmla="*/ 1458316 h 4702819"/>
              <a:gd name="connsiteX70" fmla="*/ 1879527 w 4271120"/>
              <a:gd name="connsiteY70" fmla="*/ 1385506 h 4702819"/>
              <a:gd name="connsiteX71" fmla="*/ 1882560 w 4271120"/>
              <a:gd name="connsiteY71" fmla="*/ 1389551 h 4702819"/>
              <a:gd name="connsiteX72" fmla="*/ 1158509 w 4271120"/>
              <a:gd name="connsiteY72" fmla="*/ 1608992 h 4702819"/>
              <a:gd name="connsiteX73" fmla="*/ 1500309 w 4271120"/>
              <a:gd name="connsiteY73" fmla="*/ 1648430 h 4702819"/>
              <a:gd name="connsiteX74" fmla="*/ 1502332 w 4271120"/>
              <a:gd name="connsiteY74" fmla="*/ 1651464 h 4702819"/>
              <a:gd name="connsiteX75" fmla="*/ 1323342 w 4271120"/>
              <a:gd name="connsiteY75" fmla="*/ 1726296 h 4702819"/>
              <a:gd name="connsiteX76" fmla="*/ 1387050 w 4271120"/>
              <a:gd name="connsiteY76" fmla="*/ 1741465 h 4702819"/>
              <a:gd name="connsiteX77" fmla="*/ 1442669 w 4271120"/>
              <a:gd name="connsiteY77" fmla="*/ 1750566 h 4702819"/>
              <a:gd name="connsiteX78" fmla="*/ 1983684 w 4271120"/>
              <a:gd name="connsiteY78" fmla="*/ 1635284 h 4702819"/>
              <a:gd name="connsiteX79" fmla="*/ 2041326 w 4271120"/>
              <a:gd name="connsiteY79" fmla="*/ 1604947 h 4702819"/>
              <a:gd name="connsiteX80" fmla="*/ 1993797 w 4271120"/>
              <a:gd name="connsiteY80" fmla="*/ 1723262 h 4702819"/>
              <a:gd name="connsiteX81" fmla="*/ 1881549 w 4271120"/>
              <a:gd name="connsiteY81" fmla="*/ 1801128 h 4702819"/>
              <a:gd name="connsiteX82" fmla="*/ 1868403 w 4271120"/>
              <a:gd name="connsiteY82" fmla="*/ 1865847 h 4702819"/>
              <a:gd name="connsiteX83" fmla="*/ 1001766 w 4271120"/>
              <a:gd name="connsiteY83" fmla="*/ 1993265 h 4702819"/>
              <a:gd name="connsiteX84" fmla="*/ 999744 w 4271120"/>
              <a:gd name="connsiteY84" fmla="*/ 1993265 h 4702819"/>
              <a:gd name="connsiteX85" fmla="*/ 1477051 w 4271120"/>
              <a:gd name="connsiteY85" fmla="*/ 2115625 h 4702819"/>
              <a:gd name="connsiteX86" fmla="*/ 1478062 w 4271120"/>
              <a:gd name="connsiteY86" fmla="*/ 2118658 h 4702819"/>
              <a:gd name="connsiteX87" fmla="*/ 1337500 w 4271120"/>
              <a:gd name="connsiteY87" fmla="*/ 2160120 h 4702819"/>
              <a:gd name="connsiteX88" fmla="*/ 1830987 w 4271120"/>
              <a:gd name="connsiteY88" fmla="*/ 2044838 h 4702819"/>
              <a:gd name="connsiteX89" fmla="*/ 1840088 w 4271120"/>
              <a:gd name="connsiteY89" fmla="*/ 2054950 h 4702819"/>
              <a:gd name="connsiteX90" fmla="*/ 1610536 w 4271120"/>
              <a:gd name="connsiteY90" fmla="*/ 2209670 h 4702819"/>
              <a:gd name="connsiteX91" fmla="*/ 970417 w 4271120"/>
              <a:gd name="connsiteY91" fmla="*/ 2143940 h 4702819"/>
              <a:gd name="connsiteX92" fmla="*/ 1531659 w 4271120"/>
              <a:gd name="connsiteY92" fmla="*/ 2446302 h 4702819"/>
              <a:gd name="connsiteX93" fmla="*/ 1040194 w 4271120"/>
              <a:gd name="connsiteY93" fmla="*/ 2520123 h 4702819"/>
              <a:gd name="connsiteX94" fmla="*/ 1012890 w 4271120"/>
              <a:gd name="connsiteY94" fmla="*/ 2497875 h 4702819"/>
              <a:gd name="connsiteX95" fmla="*/ 585134 w 4271120"/>
              <a:gd name="connsiteY95" fmla="*/ 2905408 h 4702819"/>
              <a:gd name="connsiteX96" fmla="*/ 2443801 w 4271120"/>
              <a:gd name="connsiteY96" fmla="*/ 4164407 h 4702819"/>
              <a:gd name="connsiteX97" fmla="*/ 2680749 w 4271120"/>
              <a:gd name="connsiteY97" fmla="*/ 4641304 h 4702819"/>
              <a:gd name="connsiteX98" fmla="*/ 2704586 w 4271120"/>
              <a:gd name="connsiteY98" fmla="*/ 4702819 h 4702819"/>
              <a:gd name="connsiteX99" fmla="*/ 274676 w 4271120"/>
              <a:gd name="connsiteY99" fmla="*/ 4702819 h 4702819"/>
              <a:gd name="connsiteX100" fmla="*/ 115292 w 4271120"/>
              <a:gd name="connsiteY100" fmla="*/ 4702819 h 4702819"/>
              <a:gd name="connsiteX101" fmla="*/ 0 w 4271120"/>
              <a:gd name="connsiteY101" fmla="*/ 4702819 h 47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271120" h="4702819">
                <a:moveTo>
                  <a:pt x="3773588" y="3280579"/>
                </a:moveTo>
                <a:cubicBezTo>
                  <a:pt x="3773588" y="3280579"/>
                  <a:pt x="3730105" y="3343276"/>
                  <a:pt x="3717970" y="3393838"/>
                </a:cubicBezTo>
                <a:cubicBezTo>
                  <a:pt x="3745273" y="3430243"/>
                  <a:pt x="3753363" y="3442378"/>
                  <a:pt x="3755385" y="3541480"/>
                </a:cubicBezTo>
                <a:cubicBezTo>
                  <a:pt x="3755385" y="3549570"/>
                  <a:pt x="3745273" y="3551593"/>
                  <a:pt x="3742240" y="3544514"/>
                </a:cubicBezTo>
                <a:cubicBezTo>
                  <a:pt x="3714936" y="3479795"/>
                  <a:pt x="3663363" y="3420131"/>
                  <a:pt x="3594598" y="3403951"/>
                </a:cubicBezTo>
                <a:cubicBezTo>
                  <a:pt x="3610778" y="3321029"/>
                  <a:pt x="3667408" y="3281590"/>
                  <a:pt x="3773588" y="3280579"/>
                </a:cubicBezTo>
                <a:close/>
                <a:moveTo>
                  <a:pt x="3937409" y="2981250"/>
                </a:moveTo>
                <a:cubicBezTo>
                  <a:pt x="3924264" y="3035858"/>
                  <a:pt x="3891904" y="3080352"/>
                  <a:pt x="3833252" y="3118780"/>
                </a:cubicBezTo>
                <a:cubicBezTo>
                  <a:pt x="3598643" y="3075297"/>
                  <a:pt x="3669430" y="3152151"/>
                  <a:pt x="3480327" y="3142039"/>
                </a:cubicBezTo>
                <a:cubicBezTo>
                  <a:pt x="3479316" y="3127881"/>
                  <a:pt x="3479316" y="3081364"/>
                  <a:pt x="3488417" y="3070240"/>
                </a:cubicBezTo>
                <a:cubicBezTo>
                  <a:pt x="3640104" y="3123836"/>
                  <a:pt x="3659318" y="3035858"/>
                  <a:pt x="3802914" y="3008554"/>
                </a:cubicBezTo>
                <a:cubicBezTo>
                  <a:pt x="3851454" y="2999453"/>
                  <a:pt x="3909095" y="2995408"/>
                  <a:pt x="3937409" y="2981250"/>
                </a:cubicBezTo>
                <a:close/>
                <a:moveTo>
                  <a:pt x="1530647" y="2816671"/>
                </a:moveTo>
                <a:cubicBezTo>
                  <a:pt x="1533681" y="2815912"/>
                  <a:pt x="1537220" y="2816924"/>
                  <a:pt x="1538737" y="2820463"/>
                </a:cubicBezTo>
                <a:cubicBezTo>
                  <a:pt x="1704581" y="3184511"/>
                  <a:pt x="1838065" y="3351366"/>
                  <a:pt x="1944246" y="3409008"/>
                </a:cubicBezTo>
                <a:cubicBezTo>
                  <a:pt x="2164698" y="3528335"/>
                  <a:pt x="3031334" y="3856989"/>
                  <a:pt x="3606733" y="3913618"/>
                </a:cubicBezTo>
                <a:cubicBezTo>
                  <a:pt x="3614823" y="3913618"/>
                  <a:pt x="3615834" y="3924742"/>
                  <a:pt x="3607744" y="3926765"/>
                </a:cubicBezTo>
                <a:cubicBezTo>
                  <a:pt x="3352910" y="3984405"/>
                  <a:pt x="2663241" y="3916653"/>
                  <a:pt x="2423576" y="3894405"/>
                </a:cubicBezTo>
                <a:cubicBezTo>
                  <a:pt x="2159641" y="3869123"/>
                  <a:pt x="2078741" y="3805416"/>
                  <a:pt x="2077731" y="3806426"/>
                </a:cubicBezTo>
                <a:cubicBezTo>
                  <a:pt x="1903797" y="3672942"/>
                  <a:pt x="1564018" y="3144061"/>
                  <a:pt x="1525591" y="2823496"/>
                </a:cubicBezTo>
                <a:cubicBezTo>
                  <a:pt x="1525085" y="2819957"/>
                  <a:pt x="1527613" y="2817429"/>
                  <a:pt x="1530647" y="2816671"/>
                </a:cubicBezTo>
                <a:close/>
                <a:moveTo>
                  <a:pt x="3996062" y="2605067"/>
                </a:moveTo>
                <a:cubicBezTo>
                  <a:pt x="4069883" y="2597989"/>
                  <a:pt x="4190221" y="2621247"/>
                  <a:pt x="4271120" y="2676866"/>
                </a:cubicBezTo>
                <a:cubicBezTo>
                  <a:pt x="4252918" y="2737541"/>
                  <a:pt x="4086063" y="2706192"/>
                  <a:pt x="4008197" y="2693046"/>
                </a:cubicBezTo>
                <a:cubicBezTo>
                  <a:pt x="3953589" y="2684955"/>
                  <a:pt x="3889881" y="2681922"/>
                  <a:pt x="3829207" y="2680911"/>
                </a:cubicBezTo>
                <a:cubicBezTo>
                  <a:pt x="3777633" y="2679899"/>
                  <a:pt x="3693700" y="2671810"/>
                  <a:pt x="3670441" y="2642484"/>
                </a:cubicBezTo>
                <a:cubicBezTo>
                  <a:pt x="3719992" y="2647540"/>
                  <a:pt x="3843364" y="2620237"/>
                  <a:pt x="3996062" y="2605067"/>
                </a:cubicBezTo>
                <a:close/>
                <a:moveTo>
                  <a:pt x="3443991" y="1373753"/>
                </a:moveTo>
                <a:cubicBezTo>
                  <a:pt x="3569601" y="1369611"/>
                  <a:pt x="3697113" y="1404594"/>
                  <a:pt x="3808982" y="1505845"/>
                </a:cubicBezTo>
                <a:cubicBezTo>
                  <a:pt x="3760442" y="1576632"/>
                  <a:pt x="3761453" y="1685847"/>
                  <a:pt x="3766510" y="1714160"/>
                </a:cubicBezTo>
                <a:cubicBezTo>
                  <a:pt x="3739205" y="1705060"/>
                  <a:pt x="3695722" y="1653485"/>
                  <a:pt x="3673475" y="1626182"/>
                </a:cubicBezTo>
                <a:cubicBezTo>
                  <a:pt x="3582463" y="1677757"/>
                  <a:pt x="3486394" y="1844611"/>
                  <a:pt x="3503586" y="1940680"/>
                </a:cubicBezTo>
                <a:cubicBezTo>
                  <a:pt x="3512687" y="2019557"/>
                  <a:pt x="3455046" y="2031692"/>
                  <a:pt x="3349877" y="1900230"/>
                </a:cubicBezTo>
                <a:cubicBezTo>
                  <a:pt x="3299315" y="1936634"/>
                  <a:pt x="3250775" y="1870904"/>
                  <a:pt x="3263920" y="1778881"/>
                </a:cubicBezTo>
                <a:cubicBezTo>
                  <a:pt x="3182010" y="1864836"/>
                  <a:pt x="2961559" y="1908320"/>
                  <a:pt x="2886727" y="1881016"/>
                </a:cubicBezTo>
                <a:cubicBezTo>
                  <a:pt x="3034368" y="1838544"/>
                  <a:pt x="3254820" y="1604947"/>
                  <a:pt x="3400439" y="1585733"/>
                </a:cubicBezTo>
                <a:cubicBezTo>
                  <a:pt x="3282123" y="1528092"/>
                  <a:pt x="3076841" y="1513935"/>
                  <a:pt x="2921109" y="1605957"/>
                </a:cubicBezTo>
                <a:cubicBezTo>
                  <a:pt x="2914030" y="1610002"/>
                  <a:pt x="2906951" y="1599890"/>
                  <a:pt x="2913019" y="1594835"/>
                </a:cubicBezTo>
                <a:cubicBezTo>
                  <a:pt x="3030576" y="1496238"/>
                  <a:pt x="3234642" y="1380656"/>
                  <a:pt x="3443991" y="1373753"/>
                </a:cubicBezTo>
                <a:close/>
                <a:moveTo>
                  <a:pt x="0" y="0"/>
                </a:moveTo>
                <a:lnTo>
                  <a:pt x="115292" y="0"/>
                </a:lnTo>
                <a:lnTo>
                  <a:pt x="274676" y="0"/>
                </a:lnTo>
                <a:lnTo>
                  <a:pt x="3942724" y="0"/>
                </a:lnTo>
                <a:lnTo>
                  <a:pt x="3939432" y="53696"/>
                </a:lnTo>
                <a:cubicBezTo>
                  <a:pt x="3926286" y="139653"/>
                  <a:pt x="3890892" y="219541"/>
                  <a:pt x="3684598" y="334822"/>
                </a:cubicBezTo>
                <a:cubicBezTo>
                  <a:pt x="3918196" y="331789"/>
                  <a:pt x="3971792" y="185158"/>
                  <a:pt x="3981904" y="155833"/>
                </a:cubicBezTo>
                <a:cubicBezTo>
                  <a:pt x="4027411" y="317632"/>
                  <a:pt x="3993028" y="404599"/>
                  <a:pt x="3993028" y="404599"/>
                </a:cubicBezTo>
                <a:cubicBezTo>
                  <a:pt x="3940444" y="578533"/>
                  <a:pt x="3623924" y="771681"/>
                  <a:pt x="3433810" y="635163"/>
                </a:cubicBezTo>
                <a:cubicBezTo>
                  <a:pt x="2893805" y="156844"/>
                  <a:pt x="3099088" y="642242"/>
                  <a:pt x="2283013" y="464262"/>
                </a:cubicBezTo>
                <a:cubicBezTo>
                  <a:pt x="2277957" y="463251"/>
                  <a:pt x="2278968" y="455161"/>
                  <a:pt x="2284025" y="455161"/>
                </a:cubicBezTo>
                <a:cubicBezTo>
                  <a:pt x="2601556" y="444037"/>
                  <a:pt x="2854367" y="256957"/>
                  <a:pt x="2959536" y="115383"/>
                </a:cubicBezTo>
                <a:cubicBezTo>
                  <a:pt x="2963581" y="109315"/>
                  <a:pt x="2955491" y="101225"/>
                  <a:pt x="2949424" y="107293"/>
                </a:cubicBezTo>
                <a:cubicBezTo>
                  <a:pt x="2789647" y="273137"/>
                  <a:pt x="2362902" y="477408"/>
                  <a:pt x="1789525" y="314598"/>
                </a:cubicBezTo>
                <a:cubicBezTo>
                  <a:pt x="1719750" y="288306"/>
                  <a:pt x="1577164" y="254935"/>
                  <a:pt x="1564018" y="251900"/>
                </a:cubicBezTo>
                <a:cubicBezTo>
                  <a:pt x="1542782" y="245833"/>
                  <a:pt x="1554917" y="262013"/>
                  <a:pt x="1554917" y="262013"/>
                </a:cubicBezTo>
                <a:cubicBezTo>
                  <a:pt x="2567173" y="576510"/>
                  <a:pt x="2389194" y="907188"/>
                  <a:pt x="2389194" y="907188"/>
                </a:cubicBezTo>
                <a:cubicBezTo>
                  <a:pt x="2370992" y="796962"/>
                  <a:pt x="2292115" y="689770"/>
                  <a:pt x="2159641" y="613927"/>
                </a:cubicBezTo>
                <a:cubicBezTo>
                  <a:pt x="2258743" y="732242"/>
                  <a:pt x="2255710" y="818197"/>
                  <a:pt x="2255710" y="818197"/>
                </a:cubicBezTo>
                <a:cubicBezTo>
                  <a:pt x="2256721" y="837412"/>
                  <a:pt x="2256721" y="904154"/>
                  <a:pt x="2248631" y="897075"/>
                </a:cubicBezTo>
                <a:cubicBezTo>
                  <a:pt x="2238518" y="886963"/>
                  <a:pt x="2210203" y="755501"/>
                  <a:pt x="2071663" y="706960"/>
                </a:cubicBezTo>
                <a:cubicBezTo>
                  <a:pt x="2049416" y="701905"/>
                  <a:pt x="2063573" y="718085"/>
                  <a:pt x="2063573" y="718085"/>
                </a:cubicBezTo>
                <a:cubicBezTo>
                  <a:pt x="2150540" y="841456"/>
                  <a:pt x="2086831" y="984043"/>
                  <a:pt x="1981662" y="1090223"/>
                </a:cubicBezTo>
                <a:cubicBezTo>
                  <a:pt x="1992786" y="1084155"/>
                  <a:pt x="2003909" y="1077077"/>
                  <a:pt x="2015034" y="1068987"/>
                </a:cubicBezTo>
                <a:cubicBezTo>
                  <a:pt x="2088854" y="1009323"/>
                  <a:pt x="2150540" y="961794"/>
                  <a:pt x="2152563" y="876851"/>
                </a:cubicBezTo>
                <a:cubicBezTo>
                  <a:pt x="2152563" y="848535"/>
                  <a:pt x="2189978" y="899097"/>
                  <a:pt x="2193013" y="935503"/>
                </a:cubicBezTo>
                <a:cubicBezTo>
                  <a:pt x="2190990" y="1046740"/>
                  <a:pt x="2126271" y="1094268"/>
                  <a:pt x="2042337" y="1153931"/>
                </a:cubicBezTo>
                <a:cubicBezTo>
                  <a:pt x="1941212" y="1225730"/>
                  <a:pt x="1609524" y="1394608"/>
                  <a:pt x="1195925" y="1315731"/>
                </a:cubicBezTo>
                <a:cubicBezTo>
                  <a:pt x="1484130" y="1399664"/>
                  <a:pt x="1645929" y="1362248"/>
                  <a:pt x="1759188" y="1329888"/>
                </a:cubicBezTo>
                <a:cubicBezTo>
                  <a:pt x="1763233" y="1328876"/>
                  <a:pt x="1766267" y="1334944"/>
                  <a:pt x="1762222" y="1336967"/>
                </a:cubicBezTo>
                <a:cubicBezTo>
                  <a:pt x="1691435" y="1385506"/>
                  <a:pt x="1611546" y="1409776"/>
                  <a:pt x="1303117" y="1458316"/>
                </a:cubicBezTo>
                <a:cubicBezTo>
                  <a:pt x="1585254" y="1480563"/>
                  <a:pt x="1740986" y="1459328"/>
                  <a:pt x="1879527" y="1385506"/>
                </a:cubicBezTo>
                <a:cubicBezTo>
                  <a:pt x="1882560" y="1383484"/>
                  <a:pt x="1885594" y="1387529"/>
                  <a:pt x="1882560" y="1389551"/>
                </a:cubicBezTo>
                <a:cubicBezTo>
                  <a:pt x="1799638" y="1452248"/>
                  <a:pt x="1517501" y="1619104"/>
                  <a:pt x="1158509" y="1608992"/>
                </a:cubicBezTo>
                <a:cubicBezTo>
                  <a:pt x="1213116" y="1658542"/>
                  <a:pt x="1464916" y="1649442"/>
                  <a:pt x="1500309" y="1648430"/>
                </a:cubicBezTo>
                <a:cubicBezTo>
                  <a:pt x="1502332" y="1648430"/>
                  <a:pt x="1503344" y="1650453"/>
                  <a:pt x="1502332" y="1651464"/>
                </a:cubicBezTo>
                <a:cubicBezTo>
                  <a:pt x="1450759" y="1717194"/>
                  <a:pt x="1323342" y="1726296"/>
                  <a:pt x="1323342" y="1726296"/>
                </a:cubicBezTo>
                <a:cubicBezTo>
                  <a:pt x="1347612" y="1731352"/>
                  <a:pt x="1368848" y="1736409"/>
                  <a:pt x="1387050" y="1741465"/>
                </a:cubicBezTo>
                <a:cubicBezTo>
                  <a:pt x="1405252" y="1745509"/>
                  <a:pt x="1424467" y="1748544"/>
                  <a:pt x="1442669" y="1750566"/>
                </a:cubicBezTo>
                <a:cubicBezTo>
                  <a:pt x="1624693" y="1761689"/>
                  <a:pt x="1816830" y="1717194"/>
                  <a:pt x="1983684" y="1635284"/>
                </a:cubicBezTo>
                <a:cubicBezTo>
                  <a:pt x="1989752" y="1632250"/>
                  <a:pt x="2041326" y="1604947"/>
                  <a:pt x="2041326" y="1604947"/>
                </a:cubicBezTo>
                <a:cubicBezTo>
                  <a:pt x="2046382" y="1641352"/>
                  <a:pt x="2021101" y="1692925"/>
                  <a:pt x="1993797" y="1723262"/>
                </a:cubicBezTo>
                <a:cubicBezTo>
                  <a:pt x="1962449" y="1757644"/>
                  <a:pt x="1921999" y="1780903"/>
                  <a:pt x="1881549" y="1801128"/>
                </a:cubicBezTo>
                <a:cubicBezTo>
                  <a:pt x="1892672" y="1818319"/>
                  <a:pt x="1875482" y="1856746"/>
                  <a:pt x="1868403" y="1865847"/>
                </a:cubicBezTo>
                <a:cubicBezTo>
                  <a:pt x="1612558" y="2185401"/>
                  <a:pt x="1001766" y="1993265"/>
                  <a:pt x="1001766" y="1993265"/>
                </a:cubicBezTo>
                <a:cubicBezTo>
                  <a:pt x="1001766" y="1993265"/>
                  <a:pt x="1000754" y="1993265"/>
                  <a:pt x="999744" y="1993265"/>
                </a:cubicBezTo>
                <a:cubicBezTo>
                  <a:pt x="1145363" y="2093377"/>
                  <a:pt x="1362780" y="2123715"/>
                  <a:pt x="1477051" y="2115625"/>
                </a:cubicBezTo>
                <a:cubicBezTo>
                  <a:pt x="1479074" y="2115625"/>
                  <a:pt x="1480085" y="2117648"/>
                  <a:pt x="1478062" y="2118658"/>
                </a:cubicBezTo>
                <a:cubicBezTo>
                  <a:pt x="1447725" y="2137873"/>
                  <a:pt x="1347612" y="2158097"/>
                  <a:pt x="1337500" y="2160120"/>
                </a:cubicBezTo>
                <a:cubicBezTo>
                  <a:pt x="1571097" y="2180345"/>
                  <a:pt x="1753121" y="2096412"/>
                  <a:pt x="1830987" y="2044838"/>
                </a:cubicBezTo>
                <a:cubicBezTo>
                  <a:pt x="1837055" y="2040793"/>
                  <a:pt x="1845144" y="2048883"/>
                  <a:pt x="1840088" y="2054950"/>
                </a:cubicBezTo>
                <a:cubicBezTo>
                  <a:pt x="1765256" y="2154052"/>
                  <a:pt x="1717728" y="2182367"/>
                  <a:pt x="1610536" y="2209670"/>
                </a:cubicBezTo>
                <a:cubicBezTo>
                  <a:pt x="1399185" y="2261244"/>
                  <a:pt x="1159521" y="2246076"/>
                  <a:pt x="970417" y="2143940"/>
                </a:cubicBezTo>
                <a:cubicBezTo>
                  <a:pt x="1170644" y="2526190"/>
                  <a:pt x="1447725" y="2465516"/>
                  <a:pt x="1531659" y="2446302"/>
                </a:cubicBezTo>
                <a:cubicBezTo>
                  <a:pt x="1427500" y="2605067"/>
                  <a:pt x="1220195" y="2650574"/>
                  <a:pt x="1040194" y="2520123"/>
                </a:cubicBezTo>
                <a:cubicBezTo>
                  <a:pt x="1030081" y="2513044"/>
                  <a:pt x="1021991" y="2504955"/>
                  <a:pt x="1012890" y="2497875"/>
                </a:cubicBezTo>
                <a:cubicBezTo>
                  <a:pt x="890529" y="2709226"/>
                  <a:pt x="464795" y="2786080"/>
                  <a:pt x="585134" y="2905408"/>
                </a:cubicBezTo>
                <a:cubicBezTo>
                  <a:pt x="1526602" y="3840809"/>
                  <a:pt x="2443801" y="4164407"/>
                  <a:pt x="2443801" y="4164407"/>
                </a:cubicBezTo>
                <a:cubicBezTo>
                  <a:pt x="2521667" y="4282217"/>
                  <a:pt x="2602820" y="4452359"/>
                  <a:pt x="2680749" y="4641304"/>
                </a:cubicBezTo>
                <a:lnTo>
                  <a:pt x="2704586" y="4702819"/>
                </a:lnTo>
                <a:lnTo>
                  <a:pt x="274676" y="4702819"/>
                </a:lnTo>
                <a:lnTo>
                  <a:pt x="115292" y="4702819"/>
                </a:lnTo>
                <a:lnTo>
                  <a:pt x="0" y="4702819"/>
                </a:lnTo>
                <a:close/>
              </a:path>
            </a:pathLst>
          </a:custGeom>
          <a:solidFill>
            <a:srgbClr val="DAE5EA"/>
          </a:solidFill>
          <a:ln w="9176" cap="flat">
            <a:noFill/>
            <a:prstDash val="solid"/>
            <a:miter/>
          </a:ln>
        </p:spPr>
        <p:txBody>
          <a:bodyPr rtlCol="0" anchor="ctr"/>
          <a:lstStyle/>
          <a:p>
            <a:endParaRPr lang="de-DE" sz="1351"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3654279" y="2268082"/>
            <a:ext cx="4401108" cy="1070009"/>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3654279" y="3494160"/>
            <a:ext cx="4401108" cy="604640"/>
          </a:xfrm>
        </p:spPr>
        <p:txBody>
          <a:bodyPr>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8" name="Grafik 6">
            <a:extLst>
              <a:ext uri="{FF2B5EF4-FFF2-40B4-BE49-F238E27FC236}">
                <a16:creationId xmlns:a16="http://schemas.microsoft.com/office/drawing/2014/main" id="{4A50CB4E-A2BD-42A4-89AF-00FBAF42EDC2}"/>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9" name="Freihandform: Form 8">
              <a:extLst>
                <a:ext uri="{FF2B5EF4-FFF2-40B4-BE49-F238E27FC236}">
                  <a16:creationId xmlns:a16="http://schemas.microsoft.com/office/drawing/2014/main" id="{25C16EB5-4461-4758-A5F1-9FCFC409D904}"/>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0" name="Freihandform: Form 9">
              <a:extLst>
                <a:ext uri="{FF2B5EF4-FFF2-40B4-BE49-F238E27FC236}">
                  <a16:creationId xmlns:a16="http://schemas.microsoft.com/office/drawing/2014/main" id="{74F2F414-99B5-4842-AE69-123A75660DF4}"/>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1" name="Freihandform: Form 10">
              <a:extLst>
                <a:ext uri="{FF2B5EF4-FFF2-40B4-BE49-F238E27FC236}">
                  <a16:creationId xmlns:a16="http://schemas.microsoft.com/office/drawing/2014/main" id="{2AE2AF92-0F47-4975-97EE-AD59D0F4352B}"/>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12" name="Freihandform: Form 11">
              <a:extLst>
                <a:ext uri="{FF2B5EF4-FFF2-40B4-BE49-F238E27FC236}">
                  <a16:creationId xmlns:a16="http://schemas.microsoft.com/office/drawing/2014/main" id="{39DDEE01-97C2-45BB-8AA5-588FD5885C56}"/>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28" name="Datumsplatzhalter 3">
            <a:extLst>
              <a:ext uri="{FF2B5EF4-FFF2-40B4-BE49-F238E27FC236}">
                <a16:creationId xmlns:a16="http://schemas.microsoft.com/office/drawing/2014/main" id="{B9C2E3E9-74C5-4BA8-96B4-0798E93E31EF}"/>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Tree>
    <p:extLst>
      <p:ext uri="{BB962C8B-B14F-4D97-AF65-F5344CB8AC3E}">
        <p14:creationId xmlns:p14="http://schemas.microsoft.com/office/powerpoint/2010/main" val="801216405"/>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 Untertitel, gross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Textplatzhalter 7">
            <a:extLst>
              <a:ext uri="{FF2B5EF4-FFF2-40B4-BE49-F238E27FC236}">
                <a16:creationId xmlns:a16="http://schemas.microsoft.com/office/drawing/2014/main" id="{3BFE84D2-D951-43C8-81B8-BCF2BCBCC335}"/>
              </a:ext>
            </a:extLst>
          </p:cNvPr>
          <p:cNvSpPr>
            <a:spLocks noGrp="1"/>
          </p:cNvSpPr>
          <p:nvPr>
            <p:ph type="body" sz="quarter" idx="14"/>
          </p:nvPr>
        </p:nvSpPr>
        <p:spPr>
          <a:xfrm>
            <a:off x="521550" y="1545752"/>
            <a:ext cx="8101012" cy="3311525"/>
          </a:xfrm>
        </p:spPr>
        <p:txBody>
          <a:bodyPr>
            <a:noAutofit/>
          </a:bodyPr>
          <a:lstStyle>
            <a:lvl1pPr>
              <a:defRPr sz="2000"/>
            </a:lvl1pPr>
            <a:lvl2pPr>
              <a:defRPr sz="1800"/>
            </a:lvl2pPr>
            <a:lvl3pPr>
              <a:defRPr sz="1600"/>
            </a:lvl3pPr>
            <a:lvl4pPr>
              <a:defRPr sz="1600"/>
            </a:lvl4pPr>
            <a:lvl5pPr>
              <a:defRPr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Textplatzhalter 9">
            <a:extLst>
              <a:ext uri="{FF2B5EF4-FFF2-40B4-BE49-F238E27FC236}">
                <a16:creationId xmlns:a16="http://schemas.microsoft.com/office/drawing/2014/main" id="{030E0540-8401-4306-9BF6-492F80888461}"/>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24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325410430"/>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a:lstStyle>
            <a:lvl1pPr>
              <a:defRPr/>
            </a:lvl1pPr>
          </a:lstStyle>
          <a:p>
            <a:r>
              <a:rPr lang="de-DE"/>
              <a:t>Titelmasterformat durch Klicken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Textplatzhalter 7">
            <a:extLst>
              <a:ext uri="{FF2B5EF4-FFF2-40B4-BE49-F238E27FC236}">
                <a16:creationId xmlns:a16="http://schemas.microsoft.com/office/drawing/2014/main" id="{0B557236-B6F1-4EF1-92AD-2624537923D4}"/>
              </a:ext>
            </a:extLst>
          </p:cNvPr>
          <p:cNvSpPr>
            <a:spLocks noGrp="1"/>
          </p:cNvSpPr>
          <p:nvPr>
            <p:ph type="body" sz="quarter" idx="13"/>
          </p:nvPr>
        </p:nvSpPr>
        <p:spPr>
          <a:xfrm>
            <a:off x="521550" y="1422399"/>
            <a:ext cx="3941762" cy="3424238"/>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9">
            <a:extLst>
              <a:ext uri="{FF2B5EF4-FFF2-40B4-BE49-F238E27FC236}">
                <a16:creationId xmlns:a16="http://schemas.microsoft.com/office/drawing/2014/main" id="{5D9B5E02-9A16-49B4-9355-BE71C0D66577}"/>
              </a:ext>
            </a:extLst>
          </p:cNvPr>
          <p:cNvSpPr>
            <a:spLocks noGrp="1"/>
          </p:cNvSpPr>
          <p:nvPr>
            <p:ph type="body" sz="quarter" idx="14"/>
          </p:nvPr>
        </p:nvSpPr>
        <p:spPr>
          <a:xfrm>
            <a:off x="4679950" y="1422400"/>
            <a:ext cx="3943350" cy="34242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83617931"/>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Inhalte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tIns="0"/>
          <a:lstStyle/>
          <a:p>
            <a:r>
              <a:rPr lang="de-DE"/>
              <a:t>Titelmasterformat durch Klicken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10" name="Textplatzhalter 9">
            <a:extLst>
              <a:ext uri="{FF2B5EF4-FFF2-40B4-BE49-F238E27FC236}">
                <a16:creationId xmlns:a16="http://schemas.microsoft.com/office/drawing/2014/main" id="{5B1E48B2-9056-46C9-8170-057A7DDAE8AC}"/>
              </a:ext>
            </a:extLst>
          </p:cNvPr>
          <p:cNvSpPr>
            <a:spLocks noGrp="1"/>
          </p:cNvSpPr>
          <p:nvPr>
            <p:ph type="body" sz="quarter" idx="14"/>
          </p:nvPr>
        </p:nvSpPr>
        <p:spPr>
          <a:xfrm>
            <a:off x="521550" y="1422399"/>
            <a:ext cx="3941762"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11">
            <a:extLst>
              <a:ext uri="{FF2B5EF4-FFF2-40B4-BE49-F238E27FC236}">
                <a16:creationId xmlns:a16="http://schemas.microsoft.com/office/drawing/2014/main" id="{3C9A547D-69C2-4513-9E4D-7F7C15B98CA0}"/>
              </a:ext>
            </a:extLst>
          </p:cNvPr>
          <p:cNvSpPr>
            <a:spLocks noGrp="1"/>
          </p:cNvSpPr>
          <p:nvPr>
            <p:ph type="body" sz="quarter" idx="15"/>
          </p:nvPr>
        </p:nvSpPr>
        <p:spPr>
          <a:xfrm>
            <a:off x="4679950" y="1422400"/>
            <a:ext cx="3937000"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extplatzhalter 9">
            <a:extLst>
              <a:ext uri="{FF2B5EF4-FFF2-40B4-BE49-F238E27FC236}">
                <a16:creationId xmlns:a16="http://schemas.microsoft.com/office/drawing/2014/main" id="{D524BA3A-5E5B-4B9E-872F-9D551BF905BA}"/>
              </a:ext>
            </a:extLst>
          </p:cNvPr>
          <p:cNvSpPr>
            <a:spLocks noGrp="1"/>
          </p:cNvSpPr>
          <p:nvPr>
            <p:ph type="body" sz="quarter" idx="16"/>
          </p:nvPr>
        </p:nvSpPr>
        <p:spPr>
          <a:xfrm>
            <a:off x="521495" y="1088384"/>
            <a:ext cx="3942556"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
        <p:nvSpPr>
          <p:cNvPr id="13" name="Textplatzhalter 9">
            <a:extLst>
              <a:ext uri="{FF2B5EF4-FFF2-40B4-BE49-F238E27FC236}">
                <a16:creationId xmlns:a16="http://schemas.microsoft.com/office/drawing/2014/main" id="{B84DD4AE-7842-411B-B7CF-80BB2ECD2D66}"/>
              </a:ext>
            </a:extLst>
          </p:cNvPr>
          <p:cNvSpPr>
            <a:spLocks noGrp="1"/>
          </p:cNvSpPr>
          <p:nvPr>
            <p:ph type="body" sz="quarter" idx="17"/>
          </p:nvPr>
        </p:nvSpPr>
        <p:spPr>
          <a:xfrm>
            <a:off x="4680744" y="1088384"/>
            <a:ext cx="3942556"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46573215"/>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gramn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Titelmasterformat durch Klicken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12" name="Inhaltsplatzhalter 11">
            <a:extLst>
              <a:ext uri="{FF2B5EF4-FFF2-40B4-BE49-F238E27FC236}">
                <a16:creationId xmlns:a16="http://schemas.microsoft.com/office/drawing/2014/main" id="{B0FFFB7A-A86B-49FF-8A42-D51942986D72}"/>
              </a:ext>
            </a:extLst>
          </p:cNvPr>
          <p:cNvSpPr>
            <a:spLocks noGrp="1"/>
          </p:cNvSpPr>
          <p:nvPr>
            <p:ph sz="quarter" idx="16" hasCustomPrompt="1"/>
          </p:nvPr>
        </p:nvSpPr>
        <p:spPr>
          <a:xfrm>
            <a:off x="522288" y="1422400"/>
            <a:ext cx="8100219"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F3492897-1306-4B56-ABBF-BECC42C3FC52}"/>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764643708"/>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extLst>
    <p:ext uri="{DCECCB84-F9BA-43D5-87BE-67443E8EF086}">
      <p15:sldGuideLst xmlns:p15="http://schemas.microsoft.com/office/powerpoint/2012/main">
        <p15:guide id="1" pos="3674">
          <p15:clr>
            <a:srgbClr val="FBAE40"/>
          </p15:clr>
        </p15:guide>
        <p15:guide id="2" pos="379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ellen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Titelmasterformat durch Klicken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10" name="Textplatzhalter 8">
            <a:extLst>
              <a:ext uri="{FF2B5EF4-FFF2-40B4-BE49-F238E27FC236}">
                <a16:creationId xmlns:a16="http://schemas.microsoft.com/office/drawing/2014/main" id="{C0C6EB1C-18E9-44D2-B97A-2055909E560B}"/>
              </a:ext>
            </a:extLst>
          </p:cNvPr>
          <p:cNvSpPr>
            <a:spLocks noGrp="1"/>
          </p:cNvSpPr>
          <p:nvPr>
            <p:ph type="body" sz="quarter" idx="15"/>
          </p:nvPr>
        </p:nvSpPr>
        <p:spPr>
          <a:xfrm>
            <a:off x="6030913" y="1422400"/>
            <a:ext cx="2590799"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2" name="Inhaltsplatzhalter 11">
            <a:extLst>
              <a:ext uri="{FF2B5EF4-FFF2-40B4-BE49-F238E27FC236}">
                <a16:creationId xmlns:a16="http://schemas.microsoft.com/office/drawing/2014/main" id="{B0FFFB7A-A86B-49FF-8A42-D51942986D72}"/>
              </a:ext>
            </a:extLst>
          </p:cNvPr>
          <p:cNvSpPr>
            <a:spLocks noGrp="1"/>
          </p:cNvSpPr>
          <p:nvPr>
            <p:ph sz="quarter" idx="16" hasCustomPrompt="1"/>
          </p:nvPr>
        </p:nvSpPr>
        <p:spPr>
          <a:xfrm>
            <a:off x="522288" y="1422400"/>
            <a:ext cx="531018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B5EF241F-A27F-4745-A9E0-F1A18E6D5531}"/>
              </a:ext>
            </a:extLst>
          </p:cNvPr>
          <p:cNvSpPr>
            <a:spLocks noGrp="1"/>
          </p:cNvSpPr>
          <p:nvPr>
            <p:ph type="body" sz="quarter" idx="17"/>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230283227"/>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extLst>
    <p:ext uri="{DCECCB84-F9BA-43D5-87BE-67443E8EF086}">
      <p15:sldGuideLst xmlns:p15="http://schemas.microsoft.com/office/powerpoint/2012/main">
        <p15:guide id="1" pos="3674" userDrawn="1">
          <p15:clr>
            <a:srgbClr val="FBAE40"/>
          </p15:clr>
        </p15:guide>
        <p15:guide id="2" pos="379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ellen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Titelmasterformat durch Klicken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9" name="Textplatzhalter 8">
            <a:extLst>
              <a:ext uri="{FF2B5EF4-FFF2-40B4-BE49-F238E27FC236}">
                <a16:creationId xmlns:a16="http://schemas.microsoft.com/office/drawing/2014/main" id="{D4ED614B-D2A2-4F44-8C55-EA89904996C0}"/>
              </a:ext>
            </a:extLst>
          </p:cNvPr>
          <p:cNvSpPr>
            <a:spLocks noGrp="1"/>
          </p:cNvSpPr>
          <p:nvPr>
            <p:ph type="body" sz="quarter" idx="14"/>
          </p:nvPr>
        </p:nvSpPr>
        <p:spPr>
          <a:xfrm>
            <a:off x="521550" y="1422399"/>
            <a:ext cx="2590800"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5" name="Inhaltsplatzhalter 14">
            <a:extLst>
              <a:ext uri="{FF2B5EF4-FFF2-40B4-BE49-F238E27FC236}">
                <a16:creationId xmlns:a16="http://schemas.microsoft.com/office/drawing/2014/main" id="{78E908BC-1AEE-469A-8B07-24C581B63281}"/>
              </a:ext>
            </a:extLst>
          </p:cNvPr>
          <p:cNvSpPr>
            <a:spLocks noGrp="1"/>
          </p:cNvSpPr>
          <p:nvPr>
            <p:ph sz="quarter" idx="15" hasCustomPrompt="1"/>
          </p:nvPr>
        </p:nvSpPr>
        <p:spPr>
          <a:xfrm>
            <a:off x="3311525" y="1422400"/>
            <a:ext cx="5310188"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A6859166-82E3-4ADA-A7AC-E590A723DEC8}"/>
              </a:ext>
            </a:extLst>
          </p:cNvPr>
          <p:cNvSpPr>
            <a:spLocks noGrp="1"/>
          </p:cNvSpPr>
          <p:nvPr>
            <p:ph type="body" sz="quarter" idx="16"/>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161278428"/>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extLst>
    <p:ext uri="{DCECCB84-F9BA-43D5-87BE-67443E8EF086}">
      <p15:sldGuideLst xmlns:p15="http://schemas.microsoft.com/office/powerpoint/2012/main">
        <p15:guide id="2" pos="1961" userDrawn="1">
          <p15:clr>
            <a:srgbClr val="FBAE40"/>
          </p15:clr>
        </p15:guide>
        <p15:guide id="3" pos="208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er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a:lstStyle/>
          <a:p>
            <a:r>
              <a:rPr lang="de-DE"/>
              <a:t>Titelmasterformat durch Klicken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10" name="Textplatzhalter 9">
            <a:extLst>
              <a:ext uri="{FF2B5EF4-FFF2-40B4-BE49-F238E27FC236}">
                <a16:creationId xmlns:a16="http://schemas.microsoft.com/office/drawing/2014/main" id="{0FDB2AAA-C98E-4D27-9188-E7E5DBFF0977}"/>
              </a:ext>
            </a:extLst>
          </p:cNvPr>
          <p:cNvSpPr>
            <a:spLocks noGrp="1"/>
          </p:cNvSpPr>
          <p:nvPr>
            <p:ph type="body" sz="quarter" idx="15"/>
          </p:nvPr>
        </p:nvSpPr>
        <p:spPr>
          <a:xfrm>
            <a:off x="522288" y="1422400"/>
            <a:ext cx="3941762"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8" name="Textplatzhalter 17">
            <a:extLst>
              <a:ext uri="{FF2B5EF4-FFF2-40B4-BE49-F238E27FC236}">
                <a16:creationId xmlns:a16="http://schemas.microsoft.com/office/drawing/2014/main" id="{5823B8EE-EC69-45B2-BAC9-1BCA4FBF1E03}"/>
              </a:ext>
            </a:extLst>
          </p:cNvPr>
          <p:cNvSpPr>
            <a:spLocks noGrp="1"/>
          </p:cNvSpPr>
          <p:nvPr>
            <p:ph type="body" sz="quarter" idx="16"/>
          </p:nvPr>
        </p:nvSpPr>
        <p:spPr>
          <a:xfrm>
            <a:off x="4679950" y="1422400"/>
            <a:ext cx="3941763"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0" name="Textplatzhalter 19">
            <a:extLst>
              <a:ext uri="{FF2B5EF4-FFF2-40B4-BE49-F238E27FC236}">
                <a16:creationId xmlns:a16="http://schemas.microsoft.com/office/drawing/2014/main" id="{640510EC-0518-429F-B934-724E542AEEB8}"/>
              </a:ext>
            </a:extLst>
          </p:cNvPr>
          <p:cNvSpPr>
            <a:spLocks noGrp="1"/>
          </p:cNvSpPr>
          <p:nvPr>
            <p:ph type="body" sz="quarter" idx="17"/>
          </p:nvPr>
        </p:nvSpPr>
        <p:spPr>
          <a:xfrm>
            <a:off x="522288" y="3187700"/>
            <a:ext cx="3941762"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extplatzhalter 21">
            <a:extLst>
              <a:ext uri="{FF2B5EF4-FFF2-40B4-BE49-F238E27FC236}">
                <a16:creationId xmlns:a16="http://schemas.microsoft.com/office/drawing/2014/main" id="{2C5C7A3E-AD9D-494E-9656-60D17A2D3DA4}"/>
              </a:ext>
            </a:extLst>
          </p:cNvPr>
          <p:cNvSpPr>
            <a:spLocks noGrp="1"/>
          </p:cNvSpPr>
          <p:nvPr>
            <p:ph type="body" sz="quarter" idx="18"/>
          </p:nvPr>
        </p:nvSpPr>
        <p:spPr>
          <a:xfrm>
            <a:off x="4679950" y="3187701"/>
            <a:ext cx="3943350"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69609341"/>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el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9" name="Textplatzhalter 8">
            <a:extLst>
              <a:ext uri="{FF2B5EF4-FFF2-40B4-BE49-F238E27FC236}">
                <a16:creationId xmlns:a16="http://schemas.microsoft.com/office/drawing/2014/main" id="{86BE7D15-C3F6-44ED-81D4-5CA3DF139463}"/>
              </a:ext>
            </a:extLst>
          </p:cNvPr>
          <p:cNvSpPr>
            <a:spLocks noGrp="1"/>
          </p:cNvSpPr>
          <p:nvPr>
            <p:ph type="body" sz="quarter" idx="14"/>
          </p:nvPr>
        </p:nvSpPr>
        <p:spPr>
          <a:xfrm>
            <a:off x="522288" y="1422400"/>
            <a:ext cx="3941762"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extplatzhalter 10">
            <a:extLst>
              <a:ext uri="{FF2B5EF4-FFF2-40B4-BE49-F238E27FC236}">
                <a16:creationId xmlns:a16="http://schemas.microsoft.com/office/drawing/2014/main" id="{A225A19B-F9D6-496E-93F0-23086F37CD51}"/>
              </a:ext>
            </a:extLst>
          </p:cNvPr>
          <p:cNvSpPr>
            <a:spLocks noGrp="1"/>
          </p:cNvSpPr>
          <p:nvPr>
            <p:ph type="body" sz="quarter" idx="15"/>
          </p:nvPr>
        </p:nvSpPr>
        <p:spPr>
          <a:xfrm>
            <a:off x="4679950" y="1422400"/>
            <a:ext cx="3943350"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9">
            <a:extLst>
              <a:ext uri="{FF2B5EF4-FFF2-40B4-BE49-F238E27FC236}">
                <a16:creationId xmlns:a16="http://schemas.microsoft.com/office/drawing/2014/main" id="{6D4CE321-A941-4440-9880-327F96B667D8}"/>
              </a:ext>
            </a:extLst>
          </p:cNvPr>
          <p:cNvSpPr>
            <a:spLocks noGrp="1"/>
          </p:cNvSpPr>
          <p:nvPr>
            <p:ph type="body" sz="quarter" idx="16"/>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112603952"/>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halt + Kopf">
    <p:spTree>
      <p:nvGrpSpPr>
        <p:cNvPr id="1" name=""/>
        <p:cNvGrpSpPr/>
        <p:nvPr/>
      </p:nvGrpSpPr>
      <p:grpSpPr>
        <a:xfrm>
          <a:off x="0" y="0"/>
          <a:ext cx="0" cy="0"/>
          <a:chOff x="0" y="0"/>
          <a:chExt cx="0" cy="0"/>
        </a:xfrm>
      </p:grpSpPr>
      <p:grpSp>
        <p:nvGrpSpPr>
          <p:cNvPr id="53" name="Gruppieren 52">
            <a:extLst>
              <a:ext uri="{FF2B5EF4-FFF2-40B4-BE49-F238E27FC236}">
                <a16:creationId xmlns:a16="http://schemas.microsoft.com/office/drawing/2014/main" id="{A8B718B6-0A12-456A-A2B2-DDCE96D85C32}"/>
              </a:ext>
            </a:extLst>
          </p:cNvPr>
          <p:cNvGrpSpPr/>
          <p:nvPr userDrawn="1"/>
        </p:nvGrpSpPr>
        <p:grpSpPr>
          <a:xfrm>
            <a:off x="-4877" y="4950860"/>
            <a:ext cx="9148877" cy="198120"/>
            <a:chOff x="-4877" y="4950860"/>
            <a:chExt cx="9148877" cy="198120"/>
          </a:xfrm>
        </p:grpSpPr>
        <p:sp>
          <p:nvSpPr>
            <p:cNvPr id="54" name="bk object 18">
              <a:extLst>
                <a:ext uri="{FF2B5EF4-FFF2-40B4-BE49-F238E27FC236}">
                  <a16:creationId xmlns:a16="http://schemas.microsoft.com/office/drawing/2014/main" id="{AA03ADD9-BB66-4FBA-AA38-A477A97E7E8A}"/>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5" name="bk object 18">
              <a:extLst>
                <a:ext uri="{FF2B5EF4-FFF2-40B4-BE49-F238E27FC236}">
                  <a16:creationId xmlns:a16="http://schemas.microsoft.com/office/drawing/2014/main" id="{483C21C1-427D-47E5-8D0D-E9E03790F6E3}"/>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6" name="Holder 3">
              <a:extLst>
                <a:ext uri="{FF2B5EF4-FFF2-40B4-BE49-F238E27FC236}">
                  <a16:creationId xmlns:a16="http://schemas.microsoft.com/office/drawing/2014/main" id="{E224A6C7-1F26-4748-BB34-5F7E18EFB33C}"/>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pic>
        <p:nvPicPr>
          <p:cNvPr id="12" name="Grafik 11">
            <a:extLst>
              <a:ext uri="{FF2B5EF4-FFF2-40B4-BE49-F238E27FC236}">
                <a16:creationId xmlns:a16="http://schemas.microsoft.com/office/drawing/2014/main" id="{3B9C8E9F-01A9-4CE0-8030-B76B3BE38D6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0" y="0"/>
            <a:ext cx="3731958" cy="4914900"/>
          </a:xfrm>
          <a:custGeom>
            <a:avLst/>
            <a:gdLst>
              <a:gd name="connsiteX0" fmla="*/ 0 w 5015880"/>
              <a:gd name="connsiteY0" fmla="*/ 0 h 6597650"/>
              <a:gd name="connsiteX1" fmla="*/ 5015880 w 5015880"/>
              <a:gd name="connsiteY1" fmla="*/ 0 h 6597650"/>
              <a:gd name="connsiteX2" fmla="*/ 5015880 w 5015880"/>
              <a:gd name="connsiteY2" fmla="*/ 6597650 h 6597650"/>
              <a:gd name="connsiteX3" fmla="*/ 0 w 5015880"/>
              <a:gd name="connsiteY3" fmla="*/ 6597650 h 6597650"/>
            </a:gdLst>
            <a:ahLst/>
            <a:cxnLst>
              <a:cxn ang="0">
                <a:pos x="connsiteX0" y="connsiteY0"/>
              </a:cxn>
              <a:cxn ang="0">
                <a:pos x="connsiteX1" y="connsiteY1"/>
              </a:cxn>
              <a:cxn ang="0">
                <a:pos x="connsiteX2" y="connsiteY2"/>
              </a:cxn>
              <a:cxn ang="0">
                <a:pos x="connsiteX3" y="connsiteY3"/>
              </a:cxn>
            </a:cxnLst>
            <a:rect l="l" t="t" r="r" b="b"/>
            <a:pathLst>
              <a:path w="5015880" h="6597650">
                <a:moveTo>
                  <a:pt x="0" y="0"/>
                </a:moveTo>
                <a:lnTo>
                  <a:pt x="5015880" y="0"/>
                </a:lnTo>
                <a:lnTo>
                  <a:pt x="5015880" y="6597650"/>
                </a:lnTo>
                <a:lnTo>
                  <a:pt x="0" y="6597650"/>
                </a:lnTo>
                <a:close/>
              </a:path>
            </a:pathLst>
          </a:custGeom>
        </p:spPr>
      </p:pic>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464051" y="330910"/>
            <a:ext cx="2889316" cy="452322"/>
          </a:xfrm>
        </p:spPr>
        <p:txBody>
          <a:bodyPr/>
          <a:lstStyle/>
          <a:p>
            <a:r>
              <a:rPr lang="de-DE" dirty="0"/>
              <a:t>Titel</a:t>
            </a:r>
          </a:p>
        </p:txBody>
      </p:sp>
      <p:cxnSp>
        <p:nvCxnSpPr>
          <p:cNvPr id="46" name="Gerader Verbinder 45">
            <a:extLst>
              <a:ext uri="{FF2B5EF4-FFF2-40B4-BE49-F238E27FC236}">
                <a16:creationId xmlns:a16="http://schemas.microsoft.com/office/drawing/2014/main" id="{F23939B8-98AC-4295-9C3F-D06AC0E2B265}"/>
              </a:ext>
            </a:extLst>
          </p:cNvPr>
          <p:cNvCxnSpPr>
            <a:cxnSpLocks/>
          </p:cNvCxnSpPr>
          <p:nvPr userDrawn="1"/>
        </p:nvCxnSpPr>
        <p:spPr>
          <a:xfrm>
            <a:off x="4464051" y="974732"/>
            <a:ext cx="2889315"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Textplatzhalter 4">
            <a:extLst>
              <a:ext uri="{FF2B5EF4-FFF2-40B4-BE49-F238E27FC236}">
                <a16:creationId xmlns:a16="http://schemas.microsoft.com/office/drawing/2014/main" id="{D16C751C-C99C-4A88-ADDD-C33FB6EC870E}"/>
              </a:ext>
            </a:extLst>
          </p:cNvPr>
          <p:cNvSpPr>
            <a:spLocks noGrp="1"/>
          </p:cNvSpPr>
          <p:nvPr>
            <p:ph type="body" sz="quarter" idx="13"/>
          </p:nvPr>
        </p:nvSpPr>
        <p:spPr>
          <a:xfrm>
            <a:off x="4464050" y="1422400"/>
            <a:ext cx="4368800"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2" name="Textplatzhalter 9">
            <a:extLst>
              <a:ext uri="{FF2B5EF4-FFF2-40B4-BE49-F238E27FC236}">
                <a16:creationId xmlns:a16="http://schemas.microsoft.com/office/drawing/2014/main" id="{E4C94B29-D663-4D46-BC85-1EE4E8715F13}"/>
              </a:ext>
            </a:extLst>
          </p:cNvPr>
          <p:cNvSpPr>
            <a:spLocks noGrp="1"/>
          </p:cNvSpPr>
          <p:nvPr>
            <p:ph type="body" sz="quarter" idx="15"/>
          </p:nvPr>
        </p:nvSpPr>
        <p:spPr>
          <a:xfrm>
            <a:off x="4464050" y="1088384"/>
            <a:ext cx="415845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077683850"/>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extLst>
    <p:ext uri="{DCECCB84-F9BA-43D5-87BE-67443E8EF086}">
      <p15:sldGuideLst xmlns:p15="http://schemas.microsoft.com/office/powerpoint/2012/main">
        <p15:guide id="1" pos="281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 +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Inhaltsplatzhalter 7">
            <a:extLst>
              <a:ext uri="{FF2B5EF4-FFF2-40B4-BE49-F238E27FC236}">
                <a16:creationId xmlns:a16="http://schemas.microsoft.com/office/drawing/2014/main" id="{6D03C39F-F4DA-4E33-9C12-0C07D46B74D2}"/>
              </a:ext>
            </a:extLst>
          </p:cNvPr>
          <p:cNvSpPr>
            <a:spLocks noGrp="1"/>
          </p:cNvSpPr>
          <p:nvPr>
            <p:ph sz="quarter" idx="14" hasCustomPrompt="1"/>
          </p:nvPr>
        </p:nvSpPr>
        <p:spPr>
          <a:xfrm>
            <a:off x="4625577" y="1422400"/>
            <a:ext cx="4518422"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Textplatzhalter 10">
            <a:extLst>
              <a:ext uri="{FF2B5EF4-FFF2-40B4-BE49-F238E27FC236}">
                <a16:creationId xmlns:a16="http://schemas.microsoft.com/office/drawing/2014/main" id="{C5337AD4-58C4-4CD3-B6EE-0320BEF61A5B}"/>
              </a:ext>
            </a:extLst>
          </p:cNvPr>
          <p:cNvSpPr>
            <a:spLocks noGrp="1"/>
          </p:cNvSpPr>
          <p:nvPr>
            <p:ph type="body" sz="quarter" idx="15"/>
          </p:nvPr>
        </p:nvSpPr>
        <p:spPr>
          <a:xfrm>
            <a:off x="521550" y="1422399"/>
            <a:ext cx="3754437"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9">
            <a:extLst>
              <a:ext uri="{FF2B5EF4-FFF2-40B4-BE49-F238E27FC236}">
                <a16:creationId xmlns:a16="http://schemas.microsoft.com/office/drawing/2014/main" id="{F7C652DC-A5C6-48EB-A305-6D10BD956A77}"/>
              </a:ext>
            </a:extLst>
          </p:cNvPr>
          <p:cNvSpPr>
            <a:spLocks noGrp="1"/>
          </p:cNvSpPr>
          <p:nvPr>
            <p:ph type="body" sz="quarter" idx="16"/>
          </p:nvPr>
        </p:nvSpPr>
        <p:spPr>
          <a:xfrm>
            <a:off x="521494" y="1088384"/>
            <a:ext cx="375443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557660340"/>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1">
    <p:spTree>
      <p:nvGrpSpPr>
        <p:cNvPr id="1" name=""/>
        <p:cNvGrpSpPr/>
        <p:nvPr/>
      </p:nvGrpSpPr>
      <p:grpSpPr>
        <a:xfrm>
          <a:off x="0" y="0"/>
          <a:ext cx="0" cy="0"/>
          <a:chOff x="0" y="0"/>
          <a:chExt cx="0" cy="0"/>
        </a:xfrm>
      </p:grpSpPr>
      <p:grpSp>
        <p:nvGrpSpPr>
          <p:cNvPr id="27" name="Gruppieren 26">
            <a:extLst>
              <a:ext uri="{FF2B5EF4-FFF2-40B4-BE49-F238E27FC236}">
                <a16:creationId xmlns:a16="http://schemas.microsoft.com/office/drawing/2014/main" id="{991EEF65-5B2F-4153-B72A-8188920387E8}"/>
              </a:ext>
            </a:extLst>
          </p:cNvPr>
          <p:cNvGrpSpPr/>
          <p:nvPr userDrawn="1"/>
        </p:nvGrpSpPr>
        <p:grpSpPr>
          <a:xfrm>
            <a:off x="-4877" y="4950860"/>
            <a:ext cx="9148877" cy="198120"/>
            <a:chOff x="-4877" y="4950860"/>
            <a:chExt cx="9148877" cy="198120"/>
          </a:xfrm>
        </p:grpSpPr>
        <p:sp>
          <p:nvSpPr>
            <p:cNvPr id="28" name="bk object 18">
              <a:extLst>
                <a:ext uri="{FF2B5EF4-FFF2-40B4-BE49-F238E27FC236}">
                  <a16:creationId xmlns:a16="http://schemas.microsoft.com/office/drawing/2014/main" id="{7F2B589E-3839-4C3B-92E1-F293A76DB3C1}"/>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29" name="bk object 18">
              <a:extLst>
                <a:ext uri="{FF2B5EF4-FFF2-40B4-BE49-F238E27FC236}">
                  <a16:creationId xmlns:a16="http://schemas.microsoft.com/office/drawing/2014/main" id="{8DC76EE0-F751-40CD-B7DB-DC698896789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0" name="Holder 3">
              <a:extLst>
                <a:ext uri="{FF2B5EF4-FFF2-40B4-BE49-F238E27FC236}">
                  <a16:creationId xmlns:a16="http://schemas.microsoft.com/office/drawing/2014/main" id="{5DFAD467-705A-4EBF-B0CD-82975D99AB5A}"/>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6" name="Freihandform: Form 25">
            <a:extLst>
              <a:ext uri="{FF2B5EF4-FFF2-40B4-BE49-F238E27FC236}">
                <a16:creationId xmlns:a16="http://schemas.microsoft.com/office/drawing/2014/main" id="{59BE50D6-D2EF-43B9-8437-C5253F74EA60}"/>
              </a:ext>
            </a:extLst>
          </p:cNvPr>
          <p:cNvSpPr/>
          <p:nvPr userDrawn="1"/>
        </p:nvSpPr>
        <p:spPr>
          <a:xfrm>
            <a:off x="1" y="1422400"/>
            <a:ext cx="3167992" cy="3492500"/>
          </a:xfrm>
          <a:custGeom>
            <a:avLst/>
            <a:gdLst>
              <a:gd name="connsiteX0" fmla="*/ 3773588 w 4271120"/>
              <a:gd name="connsiteY0" fmla="*/ 3280579 h 4702819"/>
              <a:gd name="connsiteX1" fmla="*/ 3717970 w 4271120"/>
              <a:gd name="connsiteY1" fmla="*/ 3393838 h 4702819"/>
              <a:gd name="connsiteX2" fmla="*/ 3755385 w 4271120"/>
              <a:gd name="connsiteY2" fmla="*/ 3541480 h 4702819"/>
              <a:gd name="connsiteX3" fmla="*/ 3742240 w 4271120"/>
              <a:gd name="connsiteY3" fmla="*/ 3544514 h 4702819"/>
              <a:gd name="connsiteX4" fmla="*/ 3594598 w 4271120"/>
              <a:gd name="connsiteY4" fmla="*/ 3403951 h 4702819"/>
              <a:gd name="connsiteX5" fmla="*/ 3773588 w 4271120"/>
              <a:gd name="connsiteY5" fmla="*/ 3280579 h 4702819"/>
              <a:gd name="connsiteX6" fmla="*/ 3937409 w 4271120"/>
              <a:gd name="connsiteY6" fmla="*/ 2981250 h 4702819"/>
              <a:gd name="connsiteX7" fmla="*/ 3833252 w 4271120"/>
              <a:gd name="connsiteY7" fmla="*/ 3118780 h 4702819"/>
              <a:gd name="connsiteX8" fmla="*/ 3480327 w 4271120"/>
              <a:gd name="connsiteY8" fmla="*/ 3142039 h 4702819"/>
              <a:gd name="connsiteX9" fmla="*/ 3488417 w 4271120"/>
              <a:gd name="connsiteY9" fmla="*/ 3070240 h 4702819"/>
              <a:gd name="connsiteX10" fmla="*/ 3802914 w 4271120"/>
              <a:gd name="connsiteY10" fmla="*/ 3008554 h 4702819"/>
              <a:gd name="connsiteX11" fmla="*/ 3937409 w 4271120"/>
              <a:gd name="connsiteY11" fmla="*/ 2981250 h 4702819"/>
              <a:gd name="connsiteX12" fmla="*/ 1530647 w 4271120"/>
              <a:gd name="connsiteY12" fmla="*/ 2816671 h 4702819"/>
              <a:gd name="connsiteX13" fmla="*/ 1538737 w 4271120"/>
              <a:gd name="connsiteY13" fmla="*/ 2820463 h 4702819"/>
              <a:gd name="connsiteX14" fmla="*/ 1944246 w 4271120"/>
              <a:gd name="connsiteY14" fmla="*/ 3409008 h 4702819"/>
              <a:gd name="connsiteX15" fmla="*/ 3606733 w 4271120"/>
              <a:gd name="connsiteY15" fmla="*/ 3913618 h 4702819"/>
              <a:gd name="connsiteX16" fmla="*/ 3607744 w 4271120"/>
              <a:gd name="connsiteY16" fmla="*/ 3926765 h 4702819"/>
              <a:gd name="connsiteX17" fmla="*/ 2423576 w 4271120"/>
              <a:gd name="connsiteY17" fmla="*/ 3894405 h 4702819"/>
              <a:gd name="connsiteX18" fmla="*/ 2077731 w 4271120"/>
              <a:gd name="connsiteY18" fmla="*/ 3806426 h 4702819"/>
              <a:gd name="connsiteX19" fmla="*/ 1525591 w 4271120"/>
              <a:gd name="connsiteY19" fmla="*/ 2823496 h 4702819"/>
              <a:gd name="connsiteX20" fmla="*/ 1530647 w 4271120"/>
              <a:gd name="connsiteY20" fmla="*/ 2816671 h 4702819"/>
              <a:gd name="connsiteX21" fmla="*/ 3996062 w 4271120"/>
              <a:gd name="connsiteY21" fmla="*/ 2605067 h 4702819"/>
              <a:gd name="connsiteX22" fmla="*/ 4271120 w 4271120"/>
              <a:gd name="connsiteY22" fmla="*/ 2676866 h 4702819"/>
              <a:gd name="connsiteX23" fmla="*/ 4008197 w 4271120"/>
              <a:gd name="connsiteY23" fmla="*/ 2693046 h 4702819"/>
              <a:gd name="connsiteX24" fmla="*/ 3829207 w 4271120"/>
              <a:gd name="connsiteY24" fmla="*/ 2680911 h 4702819"/>
              <a:gd name="connsiteX25" fmla="*/ 3670441 w 4271120"/>
              <a:gd name="connsiteY25" fmla="*/ 2642484 h 4702819"/>
              <a:gd name="connsiteX26" fmla="*/ 3996062 w 4271120"/>
              <a:gd name="connsiteY26" fmla="*/ 2605067 h 4702819"/>
              <a:gd name="connsiteX27" fmla="*/ 3443991 w 4271120"/>
              <a:gd name="connsiteY27" fmla="*/ 1373753 h 4702819"/>
              <a:gd name="connsiteX28" fmla="*/ 3808982 w 4271120"/>
              <a:gd name="connsiteY28" fmla="*/ 1505845 h 4702819"/>
              <a:gd name="connsiteX29" fmla="*/ 3766510 w 4271120"/>
              <a:gd name="connsiteY29" fmla="*/ 1714160 h 4702819"/>
              <a:gd name="connsiteX30" fmla="*/ 3673475 w 4271120"/>
              <a:gd name="connsiteY30" fmla="*/ 1626182 h 4702819"/>
              <a:gd name="connsiteX31" fmla="*/ 3503586 w 4271120"/>
              <a:gd name="connsiteY31" fmla="*/ 1940680 h 4702819"/>
              <a:gd name="connsiteX32" fmla="*/ 3349877 w 4271120"/>
              <a:gd name="connsiteY32" fmla="*/ 1900230 h 4702819"/>
              <a:gd name="connsiteX33" fmla="*/ 3263920 w 4271120"/>
              <a:gd name="connsiteY33" fmla="*/ 1778881 h 4702819"/>
              <a:gd name="connsiteX34" fmla="*/ 2886727 w 4271120"/>
              <a:gd name="connsiteY34" fmla="*/ 1881016 h 4702819"/>
              <a:gd name="connsiteX35" fmla="*/ 3400439 w 4271120"/>
              <a:gd name="connsiteY35" fmla="*/ 1585733 h 4702819"/>
              <a:gd name="connsiteX36" fmla="*/ 2921109 w 4271120"/>
              <a:gd name="connsiteY36" fmla="*/ 1605957 h 4702819"/>
              <a:gd name="connsiteX37" fmla="*/ 2913019 w 4271120"/>
              <a:gd name="connsiteY37" fmla="*/ 1594835 h 4702819"/>
              <a:gd name="connsiteX38" fmla="*/ 3443991 w 4271120"/>
              <a:gd name="connsiteY38" fmla="*/ 1373753 h 4702819"/>
              <a:gd name="connsiteX39" fmla="*/ 0 w 4271120"/>
              <a:gd name="connsiteY39" fmla="*/ 0 h 4702819"/>
              <a:gd name="connsiteX40" fmla="*/ 115292 w 4271120"/>
              <a:gd name="connsiteY40" fmla="*/ 0 h 4702819"/>
              <a:gd name="connsiteX41" fmla="*/ 274676 w 4271120"/>
              <a:gd name="connsiteY41" fmla="*/ 0 h 4702819"/>
              <a:gd name="connsiteX42" fmla="*/ 3942724 w 4271120"/>
              <a:gd name="connsiteY42" fmla="*/ 0 h 4702819"/>
              <a:gd name="connsiteX43" fmla="*/ 3939432 w 4271120"/>
              <a:gd name="connsiteY43" fmla="*/ 53696 h 4702819"/>
              <a:gd name="connsiteX44" fmla="*/ 3684598 w 4271120"/>
              <a:gd name="connsiteY44" fmla="*/ 334822 h 4702819"/>
              <a:gd name="connsiteX45" fmla="*/ 3981904 w 4271120"/>
              <a:gd name="connsiteY45" fmla="*/ 155833 h 4702819"/>
              <a:gd name="connsiteX46" fmla="*/ 3993028 w 4271120"/>
              <a:gd name="connsiteY46" fmla="*/ 404599 h 4702819"/>
              <a:gd name="connsiteX47" fmla="*/ 3433810 w 4271120"/>
              <a:gd name="connsiteY47" fmla="*/ 635163 h 4702819"/>
              <a:gd name="connsiteX48" fmla="*/ 2283013 w 4271120"/>
              <a:gd name="connsiteY48" fmla="*/ 464262 h 4702819"/>
              <a:gd name="connsiteX49" fmla="*/ 2284025 w 4271120"/>
              <a:gd name="connsiteY49" fmla="*/ 455161 h 4702819"/>
              <a:gd name="connsiteX50" fmla="*/ 2959536 w 4271120"/>
              <a:gd name="connsiteY50" fmla="*/ 115383 h 4702819"/>
              <a:gd name="connsiteX51" fmla="*/ 2949424 w 4271120"/>
              <a:gd name="connsiteY51" fmla="*/ 107293 h 4702819"/>
              <a:gd name="connsiteX52" fmla="*/ 1789525 w 4271120"/>
              <a:gd name="connsiteY52" fmla="*/ 314598 h 4702819"/>
              <a:gd name="connsiteX53" fmla="*/ 1564018 w 4271120"/>
              <a:gd name="connsiteY53" fmla="*/ 251900 h 4702819"/>
              <a:gd name="connsiteX54" fmla="*/ 1554917 w 4271120"/>
              <a:gd name="connsiteY54" fmla="*/ 262013 h 4702819"/>
              <a:gd name="connsiteX55" fmla="*/ 2389194 w 4271120"/>
              <a:gd name="connsiteY55" fmla="*/ 907188 h 4702819"/>
              <a:gd name="connsiteX56" fmla="*/ 2159641 w 4271120"/>
              <a:gd name="connsiteY56" fmla="*/ 613927 h 4702819"/>
              <a:gd name="connsiteX57" fmla="*/ 2255710 w 4271120"/>
              <a:gd name="connsiteY57" fmla="*/ 818197 h 4702819"/>
              <a:gd name="connsiteX58" fmla="*/ 2248631 w 4271120"/>
              <a:gd name="connsiteY58" fmla="*/ 897075 h 4702819"/>
              <a:gd name="connsiteX59" fmla="*/ 2071663 w 4271120"/>
              <a:gd name="connsiteY59" fmla="*/ 706960 h 4702819"/>
              <a:gd name="connsiteX60" fmla="*/ 2063573 w 4271120"/>
              <a:gd name="connsiteY60" fmla="*/ 718085 h 4702819"/>
              <a:gd name="connsiteX61" fmla="*/ 1981662 w 4271120"/>
              <a:gd name="connsiteY61" fmla="*/ 1090223 h 4702819"/>
              <a:gd name="connsiteX62" fmla="*/ 2015034 w 4271120"/>
              <a:gd name="connsiteY62" fmla="*/ 1068987 h 4702819"/>
              <a:gd name="connsiteX63" fmla="*/ 2152563 w 4271120"/>
              <a:gd name="connsiteY63" fmla="*/ 876851 h 4702819"/>
              <a:gd name="connsiteX64" fmla="*/ 2193013 w 4271120"/>
              <a:gd name="connsiteY64" fmla="*/ 935503 h 4702819"/>
              <a:gd name="connsiteX65" fmla="*/ 2042337 w 4271120"/>
              <a:gd name="connsiteY65" fmla="*/ 1153931 h 4702819"/>
              <a:gd name="connsiteX66" fmla="*/ 1195925 w 4271120"/>
              <a:gd name="connsiteY66" fmla="*/ 1315731 h 4702819"/>
              <a:gd name="connsiteX67" fmla="*/ 1759188 w 4271120"/>
              <a:gd name="connsiteY67" fmla="*/ 1329888 h 4702819"/>
              <a:gd name="connsiteX68" fmla="*/ 1762222 w 4271120"/>
              <a:gd name="connsiteY68" fmla="*/ 1336967 h 4702819"/>
              <a:gd name="connsiteX69" fmla="*/ 1303117 w 4271120"/>
              <a:gd name="connsiteY69" fmla="*/ 1458316 h 4702819"/>
              <a:gd name="connsiteX70" fmla="*/ 1879527 w 4271120"/>
              <a:gd name="connsiteY70" fmla="*/ 1385506 h 4702819"/>
              <a:gd name="connsiteX71" fmla="*/ 1882560 w 4271120"/>
              <a:gd name="connsiteY71" fmla="*/ 1389551 h 4702819"/>
              <a:gd name="connsiteX72" fmla="*/ 1158509 w 4271120"/>
              <a:gd name="connsiteY72" fmla="*/ 1608992 h 4702819"/>
              <a:gd name="connsiteX73" fmla="*/ 1500309 w 4271120"/>
              <a:gd name="connsiteY73" fmla="*/ 1648430 h 4702819"/>
              <a:gd name="connsiteX74" fmla="*/ 1502332 w 4271120"/>
              <a:gd name="connsiteY74" fmla="*/ 1651464 h 4702819"/>
              <a:gd name="connsiteX75" fmla="*/ 1323342 w 4271120"/>
              <a:gd name="connsiteY75" fmla="*/ 1726296 h 4702819"/>
              <a:gd name="connsiteX76" fmla="*/ 1387050 w 4271120"/>
              <a:gd name="connsiteY76" fmla="*/ 1741465 h 4702819"/>
              <a:gd name="connsiteX77" fmla="*/ 1442669 w 4271120"/>
              <a:gd name="connsiteY77" fmla="*/ 1750566 h 4702819"/>
              <a:gd name="connsiteX78" fmla="*/ 1983684 w 4271120"/>
              <a:gd name="connsiteY78" fmla="*/ 1635284 h 4702819"/>
              <a:gd name="connsiteX79" fmla="*/ 2041326 w 4271120"/>
              <a:gd name="connsiteY79" fmla="*/ 1604947 h 4702819"/>
              <a:gd name="connsiteX80" fmla="*/ 1993797 w 4271120"/>
              <a:gd name="connsiteY80" fmla="*/ 1723262 h 4702819"/>
              <a:gd name="connsiteX81" fmla="*/ 1881549 w 4271120"/>
              <a:gd name="connsiteY81" fmla="*/ 1801128 h 4702819"/>
              <a:gd name="connsiteX82" fmla="*/ 1868403 w 4271120"/>
              <a:gd name="connsiteY82" fmla="*/ 1865847 h 4702819"/>
              <a:gd name="connsiteX83" fmla="*/ 1001766 w 4271120"/>
              <a:gd name="connsiteY83" fmla="*/ 1993265 h 4702819"/>
              <a:gd name="connsiteX84" fmla="*/ 999744 w 4271120"/>
              <a:gd name="connsiteY84" fmla="*/ 1993265 h 4702819"/>
              <a:gd name="connsiteX85" fmla="*/ 1477051 w 4271120"/>
              <a:gd name="connsiteY85" fmla="*/ 2115625 h 4702819"/>
              <a:gd name="connsiteX86" fmla="*/ 1478062 w 4271120"/>
              <a:gd name="connsiteY86" fmla="*/ 2118658 h 4702819"/>
              <a:gd name="connsiteX87" fmla="*/ 1337500 w 4271120"/>
              <a:gd name="connsiteY87" fmla="*/ 2160120 h 4702819"/>
              <a:gd name="connsiteX88" fmla="*/ 1830987 w 4271120"/>
              <a:gd name="connsiteY88" fmla="*/ 2044838 h 4702819"/>
              <a:gd name="connsiteX89" fmla="*/ 1840088 w 4271120"/>
              <a:gd name="connsiteY89" fmla="*/ 2054950 h 4702819"/>
              <a:gd name="connsiteX90" fmla="*/ 1610536 w 4271120"/>
              <a:gd name="connsiteY90" fmla="*/ 2209670 h 4702819"/>
              <a:gd name="connsiteX91" fmla="*/ 970417 w 4271120"/>
              <a:gd name="connsiteY91" fmla="*/ 2143940 h 4702819"/>
              <a:gd name="connsiteX92" fmla="*/ 1531659 w 4271120"/>
              <a:gd name="connsiteY92" fmla="*/ 2446302 h 4702819"/>
              <a:gd name="connsiteX93" fmla="*/ 1040194 w 4271120"/>
              <a:gd name="connsiteY93" fmla="*/ 2520123 h 4702819"/>
              <a:gd name="connsiteX94" fmla="*/ 1012890 w 4271120"/>
              <a:gd name="connsiteY94" fmla="*/ 2497875 h 4702819"/>
              <a:gd name="connsiteX95" fmla="*/ 585134 w 4271120"/>
              <a:gd name="connsiteY95" fmla="*/ 2905408 h 4702819"/>
              <a:gd name="connsiteX96" fmla="*/ 2443801 w 4271120"/>
              <a:gd name="connsiteY96" fmla="*/ 4164407 h 4702819"/>
              <a:gd name="connsiteX97" fmla="*/ 2680749 w 4271120"/>
              <a:gd name="connsiteY97" fmla="*/ 4641304 h 4702819"/>
              <a:gd name="connsiteX98" fmla="*/ 2704586 w 4271120"/>
              <a:gd name="connsiteY98" fmla="*/ 4702819 h 4702819"/>
              <a:gd name="connsiteX99" fmla="*/ 274676 w 4271120"/>
              <a:gd name="connsiteY99" fmla="*/ 4702819 h 4702819"/>
              <a:gd name="connsiteX100" fmla="*/ 115292 w 4271120"/>
              <a:gd name="connsiteY100" fmla="*/ 4702819 h 4702819"/>
              <a:gd name="connsiteX101" fmla="*/ 0 w 4271120"/>
              <a:gd name="connsiteY101" fmla="*/ 4702819 h 47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271120" h="4702819">
                <a:moveTo>
                  <a:pt x="3773588" y="3280579"/>
                </a:moveTo>
                <a:cubicBezTo>
                  <a:pt x="3773588" y="3280579"/>
                  <a:pt x="3730105" y="3343276"/>
                  <a:pt x="3717970" y="3393838"/>
                </a:cubicBezTo>
                <a:cubicBezTo>
                  <a:pt x="3745273" y="3430243"/>
                  <a:pt x="3753363" y="3442378"/>
                  <a:pt x="3755385" y="3541480"/>
                </a:cubicBezTo>
                <a:cubicBezTo>
                  <a:pt x="3755385" y="3549570"/>
                  <a:pt x="3745273" y="3551593"/>
                  <a:pt x="3742240" y="3544514"/>
                </a:cubicBezTo>
                <a:cubicBezTo>
                  <a:pt x="3714936" y="3479795"/>
                  <a:pt x="3663363" y="3420131"/>
                  <a:pt x="3594598" y="3403951"/>
                </a:cubicBezTo>
                <a:cubicBezTo>
                  <a:pt x="3610778" y="3321029"/>
                  <a:pt x="3667408" y="3281590"/>
                  <a:pt x="3773588" y="3280579"/>
                </a:cubicBezTo>
                <a:close/>
                <a:moveTo>
                  <a:pt x="3937409" y="2981250"/>
                </a:moveTo>
                <a:cubicBezTo>
                  <a:pt x="3924264" y="3035858"/>
                  <a:pt x="3891904" y="3080352"/>
                  <a:pt x="3833252" y="3118780"/>
                </a:cubicBezTo>
                <a:cubicBezTo>
                  <a:pt x="3598643" y="3075297"/>
                  <a:pt x="3669430" y="3152151"/>
                  <a:pt x="3480327" y="3142039"/>
                </a:cubicBezTo>
                <a:cubicBezTo>
                  <a:pt x="3479316" y="3127881"/>
                  <a:pt x="3479316" y="3081364"/>
                  <a:pt x="3488417" y="3070240"/>
                </a:cubicBezTo>
                <a:cubicBezTo>
                  <a:pt x="3640104" y="3123836"/>
                  <a:pt x="3659318" y="3035858"/>
                  <a:pt x="3802914" y="3008554"/>
                </a:cubicBezTo>
                <a:cubicBezTo>
                  <a:pt x="3851454" y="2999453"/>
                  <a:pt x="3909095" y="2995408"/>
                  <a:pt x="3937409" y="2981250"/>
                </a:cubicBezTo>
                <a:close/>
                <a:moveTo>
                  <a:pt x="1530647" y="2816671"/>
                </a:moveTo>
                <a:cubicBezTo>
                  <a:pt x="1533681" y="2815912"/>
                  <a:pt x="1537220" y="2816924"/>
                  <a:pt x="1538737" y="2820463"/>
                </a:cubicBezTo>
                <a:cubicBezTo>
                  <a:pt x="1704581" y="3184511"/>
                  <a:pt x="1838065" y="3351366"/>
                  <a:pt x="1944246" y="3409008"/>
                </a:cubicBezTo>
                <a:cubicBezTo>
                  <a:pt x="2164698" y="3528335"/>
                  <a:pt x="3031334" y="3856989"/>
                  <a:pt x="3606733" y="3913618"/>
                </a:cubicBezTo>
                <a:cubicBezTo>
                  <a:pt x="3614823" y="3913618"/>
                  <a:pt x="3615834" y="3924742"/>
                  <a:pt x="3607744" y="3926765"/>
                </a:cubicBezTo>
                <a:cubicBezTo>
                  <a:pt x="3352910" y="3984405"/>
                  <a:pt x="2663241" y="3916653"/>
                  <a:pt x="2423576" y="3894405"/>
                </a:cubicBezTo>
                <a:cubicBezTo>
                  <a:pt x="2159641" y="3869123"/>
                  <a:pt x="2078741" y="3805416"/>
                  <a:pt x="2077731" y="3806426"/>
                </a:cubicBezTo>
                <a:cubicBezTo>
                  <a:pt x="1903797" y="3672942"/>
                  <a:pt x="1564018" y="3144061"/>
                  <a:pt x="1525591" y="2823496"/>
                </a:cubicBezTo>
                <a:cubicBezTo>
                  <a:pt x="1525085" y="2819957"/>
                  <a:pt x="1527613" y="2817429"/>
                  <a:pt x="1530647" y="2816671"/>
                </a:cubicBezTo>
                <a:close/>
                <a:moveTo>
                  <a:pt x="3996062" y="2605067"/>
                </a:moveTo>
                <a:cubicBezTo>
                  <a:pt x="4069883" y="2597989"/>
                  <a:pt x="4190221" y="2621247"/>
                  <a:pt x="4271120" y="2676866"/>
                </a:cubicBezTo>
                <a:cubicBezTo>
                  <a:pt x="4252918" y="2737541"/>
                  <a:pt x="4086063" y="2706192"/>
                  <a:pt x="4008197" y="2693046"/>
                </a:cubicBezTo>
                <a:cubicBezTo>
                  <a:pt x="3953589" y="2684955"/>
                  <a:pt x="3889881" y="2681922"/>
                  <a:pt x="3829207" y="2680911"/>
                </a:cubicBezTo>
                <a:cubicBezTo>
                  <a:pt x="3777633" y="2679899"/>
                  <a:pt x="3693700" y="2671810"/>
                  <a:pt x="3670441" y="2642484"/>
                </a:cubicBezTo>
                <a:cubicBezTo>
                  <a:pt x="3719992" y="2647540"/>
                  <a:pt x="3843364" y="2620237"/>
                  <a:pt x="3996062" y="2605067"/>
                </a:cubicBezTo>
                <a:close/>
                <a:moveTo>
                  <a:pt x="3443991" y="1373753"/>
                </a:moveTo>
                <a:cubicBezTo>
                  <a:pt x="3569601" y="1369611"/>
                  <a:pt x="3697113" y="1404594"/>
                  <a:pt x="3808982" y="1505845"/>
                </a:cubicBezTo>
                <a:cubicBezTo>
                  <a:pt x="3760442" y="1576632"/>
                  <a:pt x="3761453" y="1685847"/>
                  <a:pt x="3766510" y="1714160"/>
                </a:cubicBezTo>
                <a:cubicBezTo>
                  <a:pt x="3739205" y="1705060"/>
                  <a:pt x="3695722" y="1653485"/>
                  <a:pt x="3673475" y="1626182"/>
                </a:cubicBezTo>
                <a:cubicBezTo>
                  <a:pt x="3582463" y="1677757"/>
                  <a:pt x="3486394" y="1844611"/>
                  <a:pt x="3503586" y="1940680"/>
                </a:cubicBezTo>
                <a:cubicBezTo>
                  <a:pt x="3512687" y="2019557"/>
                  <a:pt x="3455046" y="2031692"/>
                  <a:pt x="3349877" y="1900230"/>
                </a:cubicBezTo>
                <a:cubicBezTo>
                  <a:pt x="3299315" y="1936634"/>
                  <a:pt x="3250775" y="1870904"/>
                  <a:pt x="3263920" y="1778881"/>
                </a:cubicBezTo>
                <a:cubicBezTo>
                  <a:pt x="3182010" y="1864836"/>
                  <a:pt x="2961559" y="1908320"/>
                  <a:pt x="2886727" y="1881016"/>
                </a:cubicBezTo>
                <a:cubicBezTo>
                  <a:pt x="3034368" y="1838544"/>
                  <a:pt x="3254820" y="1604947"/>
                  <a:pt x="3400439" y="1585733"/>
                </a:cubicBezTo>
                <a:cubicBezTo>
                  <a:pt x="3282123" y="1528092"/>
                  <a:pt x="3076841" y="1513935"/>
                  <a:pt x="2921109" y="1605957"/>
                </a:cubicBezTo>
                <a:cubicBezTo>
                  <a:pt x="2914030" y="1610002"/>
                  <a:pt x="2906951" y="1599890"/>
                  <a:pt x="2913019" y="1594835"/>
                </a:cubicBezTo>
                <a:cubicBezTo>
                  <a:pt x="3030576" y="1496238"/>
                  <a:pt x="3234642" y="1380656"/>
                  <a:pt x="3443991" y="1373753"/>
                </a:cubicBezTo>
                <a:close/>
                <a:moveTo>
                  <a:pt x="0" y="0"/>
                </a:moveTo>
                <a:lnTo>
                  <a:pt x="115292" y="0"/>
                </a:lnTo>
                <a:lnTo>
                  <a:pt x="274676" y="0"/>
                </a:lnTo>
                <a:lnTo>
                  <a:pt x="3942724" y="0"/>
                </a:lnTo>
                <a:lnTo>
                  <a:pt x="3939432" y="53696"/>
                </a:lnTo>
                <a:cubicBezTo>
                  <a:pt x="3926286" y="139653"/>
                  <a:pt x="3890892" y="219541"/>
                  <a:pt x="3684598" y="334822"/>
                </a:cubicBezTo>
                <a:cubicBezTo>
                  <a:pt x="3918196" y="331789"/>
                  <a:pt x="3971792" y="185158"/>
                  <a:pt x="3981904" y="155833"/>
                </a:cubicBezTo>
                <a:cubicBezTo>
                  <a:pt x="4027411" y="317632"/>
                  <a:pt x="3993028" y="404599"/>
                  <a:pt x="3993028" y="404599"/>
                </a:cubicBezTo>
                <a:cubicBezTo>
                  <a:pt x="3940444" y="578533"/>
                  <a:pt x="3623924" y="771681"/>
                  <a:pt x="3433810" y="635163"/>
                </a:cubicBezTo>
                <a:cubicBezTo>
                  <a:pt x="2893805" y="156844"/>
                  <a:pt x="3099088" y="642242"/>
                  <a:pt x="2283013" y="464262"/>
                </a:cubicBezTo>
                <a:cubicBezTo>
                  <a:pt x="2277957" y="463251"/>
                  <a:pt x="2278968" y="455161"/>
                  <a:pt x="2284025" y="455161"/>
                </a:cubicBezTo>
                <a:cubicBezTo>
                  <a:pt x="2601556" y="444037"/>
                  <a:pt x="2854367" y="256957"/>
                  <a:pt x="2959536" y="115383"/>
                </a:cubicBezTo>
                <a:cubicBezTo>
                  <a:pt x="2963581" y="109315"/>
                  <a:pt x="2955491" y="101225"/>
                  <a:pt x="2949424" y="107293"/>
                </a:cubicBezTo>
                <a:cubicBezTo>
                  <a:pt x="2789647" y="273137"/>
                  <a:pt x="2362902" y="477408"/>
                  <a:pt x="1789525" y="314598"/>
                </a:cubicBezTo>
                <a:cubicBezTo>
                  <a:pt x="1719750" y="288306"/>
                  <a:pt x="1577164" y="254935"/>
                  <a:pt x="1564018" y="251900"/>
                </a:cubicBezTo>
                <a:cubicBezTo>
                  <a:pt x="1542782" y="245833"/>
                  <a:pt x="1554917" y="262013"/>
                  <a:pt x="1554917" y="262013"/>
                </a:cubicBezTo>
                <a:cubicBezTo>
                  <a:pt x="2567173" y="576510"/>
                  <a:pt x="2389194" y="907188"/>
                  <a:pt x="2389194" y="907188"/>
                </a:cubicBezTo>
                <a:cubicBezTo>
                  <a:pt x="2370992" y="796962"/>
                  <a:pt x="2292115" y="689770"/>
                  <a:pt x="2159641" y="613927"/>
                </a:cubicBezTo>
                <a:cubicBezTo>
                  <a:pt x="2258743" y="732242"/>
                  <a:pt x="2255710" y="818197"/>
                  <a:pt x="2255710" y="818197"/>
                </a:cubicBezTo>
                <a:cubicBezTo>
                  <a:pt x="2256721" y="837412"/>
                  <a:pt x="2256721" y="904154"/>
                  <a:pt x="2248631" y="897075"/>
                </a:cubicBezTo>
                <a:cubicBezTo>
                  <a:pt x="2238518" y="886963"/>
                  <a:pt x="2210203" y="755501"/>
                  <a:pt x="2071663" y="706960"/>
                </a:cubicBezTo>
                <a:cubicBezTo>
                  <a:pt x="2049416" y="701905"/>
                  <a:pt x="2063573" y="718085"/>
                  <a:pt x="2063573" y="718085"/>
                </a:cubicBezTo>
                <a:cubicBezTo>
                  <a:pt x="2150540" y="841456"/>
                  <a:pt x="2086831" y="984043"/>
                  <a:pt x="1981662" y="1090223"/>
                </a:cubicBezTo>
                <a:cubicBezTo>
                  <a:pt x="1992786" y="1084155"/>
                  <a:pt x="2003909" y="1077077"/>
                  <a:pt x="2015034" y="1068987"/>
                </a:cubicBezTo>
                <a:cubicBezTo>
                  <a:pt x="2088854" y="1009323"/>
                  <a:pt x="2150540" y="961794"/>
                  <a:pt x="2152563" y="876851"/>
                </a:cubicBezTo>
                <a:cubicBezTo>
                  <a:pt x="2152563" y="848535"/>
                  <a:pt x="2189978" y="899097"/>
                  <a:pt x="2193013" y="935503"/>
                </a:cubicBezTo>
                <a:cubicBezTo>
                  <a:pt x="2190990" y="1046740"/>
                  <a:pt x="2126271" y="1094268"/>
                  <a:pt x="2042337" y="1153931"/>
                </a:cubicBezTo>
                <a:cubicBezTo>
                  <a:pt x="1941212" y="1225730"/>
                  <a:pt x="1609524" y="1394608"/>
                  <a:pt x="1195925" y="1315731"/>
                </a:cubicBezTo>
                <a:cubicBezTo>
                  <a:pt x="1484130" y="1399664"/>
                  <a:pt x="1645929" y="1362248"/>
                  <a:pt x="1759188" y="1329888"/>
                </a:cubicBezTo>
                <a:cubicBezTo>
                  <a:pt x="1763233" y="1328876"/>
                  <a:pt x="1766267" y="1334944"/>
                  <a:pt x="1762222" y="1336967"/>
                </a:cubicBezTo>
                <a:cubicBezTo>
                  <a:pt x="1691435" y="1385506"/>
                  <a:pt x="1611546" y="1409776"/>
                  <a:pt x="1303117" y="1458316"/>
                </a:cubicBezTo>
                <a:cubicBezTo>
                  <a:pt x="1585254" y="1480563"/>
                  <a:pt x="1740986" y="1459328"/>
                  <a:pt x="1879527" y="1385506"/>
                </a:cubicBezTo>
                <a:cubicBezTo>
                  <a:pt x="1882560" y="1383484"/>
                  <a:pt x="1885594" y="1387529"/>
                  <a:pt x="1882560" y="1389551"/>
                </a:cubicBezTo>
                <a:cubicBezTo>
                  <a:pt x="1799638" y="1452248"/>
                  <a:pt x="1517501" y="1619104"/>
                  <a:pt x="1158509" y="1608992"/>
                </a:cubicBezTo>
                <a:cubicBezTo>
                  <a:pt x="1213116" y="1658542"/>
                  <a:pt x="1464916" y="1649442"/>
                  <a:pt x="1500309" y="1648430"/>
                </a:cubicBezTo>
                <a:cubicBezTo>
                  <a:pt x="1502332" y="1648430"/>
                  <a:pt x="1503344" y="1650453"/>
                  <a:pt x="1502332" y="1651464"/>
                </a:cubicBezTo>
                <a:cubicBezTo>
                  <a:pt x="1450759" y="1717194"/>
                  <a:pt x="1323342" y="1726296"/>
                  <a:pt x="1323342" y="1726296"/>
                </a:cubicBezTo>
                <a:cubicBezTo>
                  <a:pt x="1347612" y="1731352"/>
                  <a:pt x="1368848" y="1736409"/>
                  <a:pt x="1387050" y="1741465"/>
                </a:cubicBezTo>
                <a:cubicBezTo>
                  <a:pt x="1405252" y="1745509"/>
                  <a:pt x="1424467" y="1748544"/>
                  <a:pt x="1442669" y="1750566"/>
                </a:cubicBezTo>
                <a:cubicBezTo>
                  <a:pt x="1624693" y="1761689"/>
                  <a:pt x="1816830" y="1717194"/>
                  <a:pt x="1983684" y="1635284"/>
                </a:cubicBezTo>
                <a:cubicBezTo>
                  <a:pt x="1989752" y="1632250"/>
                  <a:pt x="2041326" y="1604947"/>
                  <a:pt x="2041326" y="1604947"/>
                </a:cubicBezTo>
                <a:cubicBezTo>
                  <a:pt x="2046382" y="1641352"/>
                  <a:pt x="2021101" y="1692925"/>
                  <a:pt x="1993797" y="1723262"/>
                </a:cubicBezTo>
                <a:cubicBezTo>
                  <a:pt x="1962449" y="1757644"/>
                  <a:pt x="1921999" y="1780903"/>
                  <a:pt x="1881549" y="1801128"/>
                </a:cubicBezTo>
                <a:cubicBezTo>
                  <a:pt x="1892672" y="1818319"/>
                  <a:pt x="1875482" y="1856746"/>
                  <a:pt x="1868403" y="1865847"/>
                </a:cubicBezTo>
                <a:cubicBezTo>
                  <a:pt x="1612558" y="2185401"/>
                  <a:pt x="1001766" y="1993265"/>
                  <a:pt x="1001766" y="1993265"/>
                </a:cubicBezTo>
                <a:cubicBezTo>
                  <a:pt x="1001766" y="1993265"/>
                  <a:pt x="1000754" y="1993265"/>
                  <a:pt x="999744" y="1993265"/>
                </a:cubicBezTo>
                <a:cubicBezTo>
                  <a:pt x="1145363" y="2093377"/>
                  <a:pt x="1362780" y="2123715"/>
                  <a:pt x="1477051" y="2115625"/>
                </a:cubicBezTo>
                <a:cubicBezTo>
                  <a:pt x="1479074" y="2115625"/>
                  <a:pt x="1480085" y="2117648"/>
                  <a:pt x="1478062" y="2118658"/>
                </a:cubicBezTo>
                <a:cubicBezTo>
                  <a:pt x="1447725" y="2137873"/>
                  <a:pt x="1347612" y="2158097"/>
                  <a:pt x="1337500" y="2160120"/>
                </a:cubicBezTo>
                <a:cubicBezTo>
                  <a:pt x="1571097" y="2180345"/>
                  <a:pt x="1753121" y="2096412"/>
                  <a:pt x="1830987" y="2044838"/>
                </a:cubicBezTo>
                <a:cubicBezTo>
                  <a:pt x="1837055" y="2040793"/>
                  <a:pt x="1845144" y="2048883"/>
                  <a:pt x="1840088" y="2054950"/>
                </a:cubicBezTo>
                <a:cubicBezTo>
                  <a:pt x="1765256" y="2154052"/>
                  <a:pt x="1717728" y="2182367"/>
                  <a:pt x="1610536" y="2209670"/>
                </a:cubicBezTo>
                <a:cubicBezTo>
                  <a:pt x="1399185" y="2261244"/>
                  <a:pt x="1159521" y="2246076"/>
                  <a:pt x="970417" y="2143940"/>
                </a:cubicBezTo>
                <a:cubicBezTo>
                  <a:pt x="1170644" y="2526190"/>
                  <a:pt x="1447725" y="2465516"/>
                  <a:pt x="1531659" y="2446302"/>
                </a:cubicBezTo>
                <a:cubicBezTo>
                  <a:pt x="1427500" y="2605067"/>
                  <a:pt x="1220195" y="2650574"/>
                  <a:pt x="1040194" y="2520123"/>
                </a:cubicBezTo>
                <a:cubicBezTo>
                  <a:pt x="1030081" y="2513044"/>
                  <a:pt x="1021991" y="2504955"/>
                  <a:pt x="1012890" y="2497875"/>
                </a:cubicBezTo>
                <a:cubicBezTo>
                  <a:pt x="890529" y="2709226"/>
                  <a:pt x="464795" y="2786080"/>
                  <a:pt x="585134" y="2905408"/>
                </a:cubicBezTo>
                <a:cubicBezTo>
                  <a:pt x="1526602" y="3840809"/>
                  <a:pt x="2443801" y="4164407"/>
                  <a:pt x="2443801" y="4164407"/>
                </a:cubicBezTo>
                <a:cubicBezTo>
                  <a:pt x="2521667" y="4282217"/>
                  <a:pt x="2602820" y="4452359"/>
                  <a:pt x="2680749" y="4641304"/>
                </a:cubicBezTo>
                <a:lnTo>
                  <a:pt x="2704586" y="4702819"/>
                </a:lnTo>
                <a:lnTo>
                  <a:pt x="274676" y="4702819"/>
                </a:lnTo>
                <a:lnTo>
                  <a:pt x="115292" y="4702819"/>
                </a:lnTo>
                <a:lnTo>
                  <a:pt x="0" y="4702819"/>
                </a:lnTo>
                <a:close/>
              </a:path>
            </a:pathLst>
          </a:custGeom>
          <a:solidFill>
            <a:srgbClr val="DAE5EA"/>
          </a:solidFill>
          <a:ln w="9176" cap="flat">
            <a:noFill/>
            <a:prstDash val="solid"/>
            <a:miter/>
          </a:ln>
        </p:spPr>
        <p:txBody>
          <a:bodyPr rtlCol="0" anchor="ctr"/>
          <a:lstStyle/>
          <a:p>
            <a:pPr lvl="0"/>
            <a:endParaRPr lang="de-DE" sz="1351" dirty="0"/>
          </a:p>
        </p:txBody>
      </p:sp>
      <p:sp>
        <p:nvSpPr>
          <p:cNvPr id="4" name="Datumsplatzhalter 3">
            <a:extLst>
              <a:ext uri="{FF2B5EF4-FFF2-40B4-BE49-F238E27FC236}">
                <a16:creationId xmlns:a16="http://schemas.microsoft.com/office/drawing/2014/main" id="{2DC10922-9553-44D5-BDEF-C5DFD31E6E27}"/>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526536" y="2899361"/>
            <a:ext cx="6399768" cy="540727"/>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526536" y="3512495"/>
            <a:ext cx="6399768"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3" name="Grafik 6">
            <a:extLst>
              <a:ext uri="{FF2B5EF4-FFF2-40B4-BE49-F238E27FC236}">
                <a16:creationId xmlns:a16="http://schemas.microsoft.com/office/drawing/2014/main" id="{8AC3E5BE-9275-472F-AEB2-C4DA849B9A55}"/>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8A45B3C2-1CA4-47B2-9CD9-00EEF9D615AF}"/>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5" name="Freihandform: Form 14">
              <a:extLst>
                <a:ext uri="{FF2B5EF4-FFF2-40B4-BE49-F238E27FC236}">
                  <a16:creationId xmlns:a16="http://schemas.microsoft.com/office/drawing/2014/main" id="{3243C064-66AF-4F89-A61C-8EAA80446B16}"/>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5E875C2F-2AC0-45DD-9626-129486821205}"/>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17" name="Freihandform: Form 16">
              <a:extLst>
                <a:ext uri="{FF2B5EF4-FFF2-40B4-BE49-F238E27FC236}">
                  <a16:creationId xmlns:a16="http://schemas.microsoft.com/office/drawing/2014/main" id="{2F1F040A-4C25-4A9B-91CF-4997C0E3FA28}"/>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Tree>
    <p:extLst>
      <p:ext uri="{BB962C8B-B14F-4D97-AF65-F5344CB8AC3E}">
        <p14:creationId xmlns:p14="http://schemas.microsoft.com/office/powerpoint/2010/main" val="3075076701"/>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 + zwei Bilder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10" name="Inhaltsplatzhalter 9">
            <a:extLst>
              <a:ext uri="{FF2B5EF4-FFF2-40B4-BE49-F238E27FC236}">
                <a16:creationId xmlns:a16="http://schemas.microsoft.com/office/drawing/2014/main" id="{1ADE6869-998B-4809-AE43-C38E35BE8AA6}"/>
              </a:ext>
            </a:extLst>
          </p:cNvPr>
          <p:cNvSpPr>
            <a:spLocks noGrp="1"/>
          </p:cNvSpPr>
          <p:nvPr>
            <p:ph sz="quarter" idx="16" hasCustomPrompt="1"/>
          </p:nvPr>
        </p:nvSpPr>
        <p:spPr>
          <a:xfrm>
            <a:off x="4625578" y="1422400"/>
            <a:ext cx="224194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2" name="Inhaltsplatzhalter 11">
            <a:extLst>
              <a:ext uri="{FF2B5EF4-FFF2-40B4-BE49-F238E27FC236}">
                <a16:creationId xmlns:a16="http://schemas.microsoft.com/office/drawing/2014/main" id="{BB574367-BB34-447D-A233-6E083CBE551E}"/>
              </a:ext>
            </a:extLst>
          </p:cNvPr>
          <p:cNvSpPr>
            <a:spLocks noGrp="1"/>
          </p:cNvSpPr>
          <p:nvPr>
            <p:ph sz="quarter" idx="17" hasCustomPrompt="1"/>
          </p:nvPr>
        </p:nvSpPr>
        <p:spPr>
          <a:xfrm>
            <a:off x="6921103" y="1422399"/>
            <a:ext cx="222289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4" name="Textplatzhalter 13">
            <a:extLst>
              <a:ext uri="{FF2B5EF4-FFF2-40B4-BE49-F238E27FC236}">
                <a16:creationId xmlns:a16="http://schemas.microsoft.com/office/drawing/2014/main" id="{7DFAE767-5641-4D3F-9095-84DF27650729}"/>
              </a:ext>
            </a:extLst>
          </p:cNvPr>
          <p:cNvSpPr>
            <a:spLocks noGrp="1"/>
          </p:cNvSpPr>
          <p:nvPr>
            <p:ph type="body" sz="quarter" idx="18"/>
          </p:nvPr>
        </p:nvSpPr>
        <p:spPr>
          <a:xfrm>
            <a:off x="522288" y="1422400"/>
            <a:ext cx="3754437"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9">
            <a:extLst>
              <a:ext uri="{FF2B5EF4-FFF2-40B4-BE49-F238E27FC236}">
                <a16:creationId xmlns:a16="http://schemas.microsoft.com/office/drawing/2014/main" id="{2D8BA4BA-FB64-43C5-A66D-4FDB44EE8ECB}"/>
              </a:ext>
            </a:extLst>
          </p:cNvPr>
          <p:cNvSpPr>
            <a:spLocks noGrp="1"/>
          </p:cNvSpPr>
          <p:nvPr>
            <p:ph type="body" sz="quarter" idx="15"/>
          </p:nvPr>
        </p:nvSpPr>
        <p:spPr>
          <a:xfrm>
            <a:off x="521495" y="1088384"/>
            <a:ext cx="375443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960897394"/>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extLst>
    <p:ext uri="{DCECCB84-F9BA-43D5-87BE-67443E8EF086}">
      <p15:sldGuideLst xmlns:p15="http://schemas.microsoft.com/office/powerpoint/2012/main">
        <p15:guide id="1" pos="4360" userDrawn="1">
          <p15:clr>
            <a:srgbClr val="FBAE40"/>
          </p15:clr>
        </p15:guide>
        <p15:guide id="2" pos="432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halt + Bild links">
    <p:spTree>
      <p:nvGrpSpPr>
        <p:cNvPr id="1" name=""/>
        <p:cNvGrpSpPr/>
        <p:nvPr/>
      </p:nvGrpSpPr>
      <p:grpSpPr>
        <a:xfrm>
          <a:off x="0" y="0"/>
          <a:ext cx="0" cy="0"/>
          <a:chOff x="0" y="0"/>
          <a:chExt cx="0" cy="0"/>
        </a:xfrm>
      </p:grpSpPr>
      <p:grpSp>
        <p:nvGrpSpPr>
          <p:cNvPr id="54" name="Gruppieren 53">
            <a:extLst>
              <a:ext uri="{FF2B5EF4-FFF2-40B4-BE49-F238E27FC236}">
                <a16:creationId xmlns:a16="http://schemas.microsoft.com/office/drawing/2014/main" id="{7376B4C5-BE86-46E2-BB73-C84DD0D0A2B1}"/>
              </a:ext>
            </a:extLst>
          </p:cNvPr>
          <p:cNvGrpSpPr/>
          <p:nvPr userDrawn="1"/>
        </p:nvGrpSpPr>
        <p:grpSpPr>
          <a:xfrm>
            <a:off x="-4877" y="4950860"/>
            <a:ext cx="9148877" cy="198120"/>
            <a:chOff x="-4877" y="4950860"/>
            <a:chExt cx="9148877" cy="198120"/>
          </a:xfrm>
        </p:grpSpPr>
        <p:sp>
          <p:nvSpPr>
            <p:cNvPr id="55" name="bk object 18">
              <a:extLst>
                <a:ext uri="{FF2B5EF4-FFF2-40B4-BE49-F238E27FC236}">
                  <a16:creationId xmlns:a16="http://schemas.microsoft.com/office/drawing/2014/main" id="{554B3AC1-FDFF-4DC3-9DC6-81F70D7AA0BB}"/>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6" name="bk object 18">
              <a:extLst>
                <a:ext uri="{FF2B5EF4-FFF2-40B4-BE49-F238E27FC236}">
                  <a16:creationId xmlns:a16="http://schemas.microsoft.com/office/drawing/2014/main" id="{77DD96AE-1808-4743-8DCB-608D8DC68352}"/>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7" name="Holder 3">
              <a:extLst>
                <a:ext uri="{FF2B5EF4-FFF2-40B4-BE49-F238E27FC236}">
                  <a16:creationId xmlns:a16="http://schemas.microsoft.com/office/drawing/2014/main" id="{DA1288D7-3EDD-4960-BA1A-AED8C420D139}"/>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625579" y="330910"/>
            <a:ext cx="2727787" cy="452322"/>
          </a:xfrm>
        </p:spPr>
        <p:txBody>
          <a:bodyPr/>
          <a:lstStyle/>
          <a:p>
            <a:r>
              <a:rPr lang="de-DE" dirty="0"/>
              <a:t>Titel</a:t>
            </a:r>
          </a:p>
        </p:txBody>
      </p:sp>
      <p:cxnSp>
        <p:nvCxnSpPr>
          <p:cNvPr id="47" name="Gerader Verbinder 46">
            <a:extLst>
              <a:ext uri="{FF2B5EF4-FFF2-40B4-BE49-F238E27FC236}">
                <a16:creationId xmlns:a16="http://schemas.microsoft.com/office/drawing/2014/main" id="{2A6B4FCA-16D8-4C61-9911-C6EBBA2E9614}"/>
              </a:ext>
            </a:extLst>
          </p:cNvPr>
          <p:cNvCxnSpPr>
            <a:cxnSpLocks/>
          </p:cNvCxnSpPr>
          <p:nvPr userDrawn="1"/>
        </p:nvCxnSpPr>
        <p:spPr>
          <a:xfrm>
            <a:off x="4625975" y="974732"/>
            <a:ext cx="2727391"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Inhaltsplatzhalter 4">
            <a:extLst>
              <a:ext uri="{FF2B5EF4-FFF2-40B4-BE49-F238E27FC236}">
                <a16:creationId xmlns:a16="http://schemas.microsoft.com/office/drawing/2014/main" id="{6973DDC7-C42E-4F39-AF1D-5C1BA1202CB8}"/>
              </a:ext>
            </a:extLst>
          </p:cNvPr>
          <p:cNvSpPr>
            <a:spLocks noGrp="1"/>
          </p:cNvSpPr>
          <p:nvPr>
            <p:ph sz="quarter" idx="15" hasCustomPrompt="1"/>
          </p:nvPr>
        </p:nvSpPr>
        <p:spPr>
          <a:xfrm>
            <a:off x="-6031" y="-1"/>
            <a:ext cx="4277280" cy="49149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7" name="Textplatzhalter 6">
            <a:extLst>
              <a:ext uri="{FF2B5EF4-FFF2-40B4-BE49-F238E27FC236}">
                <a16:creationId xmlns:a16="http://schemas.microsoft.com/office/drawing/2014/main" id="{18E86CCD-5F3A-4D32-9430-6A5FA2D99946}"/>
              </a:ext>
            </a:extLst>
          </p:cNvPr>
          <p:cNvSpPr>
            <a:spLocks noGrp="1"/>
          </p:cNvSpPr>
          <p:nvPr>
            <p:ph type="body" sz="quarter" idx="16"/>
          </p:nvPr>
        </p:nvSpPr>
        <p:spPr>
          <a:xfrm>
            <a:off x="4625578" y="1422400"/>
            <a:ext cx="3997722" cy="3487738"/>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2" name="Textplatzhalter 9">
            <a:extLst>
              <a:ext uri="{FF2B5EF4-FFF2-40B4-BE49-F238E27FC236}">
                <a16:creationId xmlns:a16="http://schemas.microsoft.com/office/drawing/2014/main" id="{0932BE4D-D3DC-4293-B6F8-AD2578029F27}"/>
              </a:ext>
            </a:extLst>
          </p:cNvPr>
          <p:cNvSpPr>
            <a:spLocks noGrp="1"/>
          </p:cNvSpPr>
          <p:nvPr>
            <p:ph type="body" sz="quarter" idx="17"/>
          </p:nvPr>
        </p:nvSpPr>
        <p:spPr>
          <a:xfrm>
            <a:off x="4625578" y="1088384"/>
            <a:ext cx="3996929"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227148804"/>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halt + zwei Bilder links">
    <p:spTree>
      <p:nvGrpSpPr>
        <p:cNvPr id="1" name=""/>
        <p:cNvGrpSpPr/>
        <p:nvPr/>
      </p:nvGrpSpPr>
      <p:grpSpPr>
        <a:xfrm>
          <a:off x="0" y="0"/>
          <a:ext cx="0" cy="0"/>
          <a:chOff x="0" y="0"/>
          <a:chExt cx="0" cy="0"/>
        </a:xfrm>
      </p:grpSpPr>
      <p:grpSp>
        <p:nvGrpSpPr>
          <p:cNvPr id="55" name="Gruppieren 54">
            <a:extLst>
              <a:ext uri="{FF2B5EF4-FFF2-40B4-BE49-F238E27FC236}">
                <a16:creationId xmlns:a16="http://schemas.microsoft.com/office/drawing/2014/main" id="{CBB2739F-531B-406E-B9AE-7F5955A4C086}"/>
              </a:ext>
            </a:extLst>
          </p:cNvPr>
          <p:cNvGrpSpPr/>
          <p:nvPr userDrawn="1"/>
        </p:nvGrpSpPr>
        <p:grpSpPr>
          <a:xfrm>
            <a:off x="-4877" y="4950860"/>
            <a:ext cx="9148877" cy="198120"/>
            <a:chOff x="-4877" y="4950860"/>
            <a:chExt cx="9148877" cy="198120"/>
          </a:xfrm>
        </p:grpSpPr>
        <p:sp>
          <p:nvSpPr>
            <p:cNvPr id="56" name="bk object 18">
              <a:extLst>
                <a:ext uri="{FF2B5EF4-FFF2-40B4-BE49-F238E27FC236}">
                  <a16:creationId xmlns:a16="http://schemas.microsoft.com/office/drawing/2014/main" id="{10BD749C-F32D-4FA0-8B2F-E4376F4459C1}"/>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7" name="bk object 18">
              <a:extLst>
                <a:ext uri="{FF2B5EF4-FFF2-40B4-BE49-F238E27FC236}">
                  <a16:creationId xmlns:a16="http://schemas.microsoft.com/office/drawing/2014/main" id="{75AD1741-5FE5-4A33-9577-F1F4588F6C91}"/>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8" name="Holder 3">
              <a:extLst>
                <a:ext uri="{FF2B5EF4-FFF2-40B4-BE49-F238E27FC236}">
                  <a16:creationId xmlns:a16="http://schemas.microsoft.com/office/drawing/2014/main" id="{BF81CE3E-1239-4D0D-8337-4AABB0EB94BE}"/>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625579" y="330910"/>
            <a:ext cx="2727787" cy="452322"/>
          </a:xfrm>
        </p:spPr>
        <p:txBody>
          <a:bodyPr/>
          <a:lstStyle/>
          <a:p>
            <a:r>
              <a:rPr lang="de-DE" dirty="0"/>
              <a:t>Titel</a:t>
            </a:r>
          </a:p>
        </p:txBody>
      </p:sp>
      <p:cxnSp>
        <p:nvCxnSpPr>
          <p:cNvPr id="48" name="Gerader Verbinder 47">
            <a:extLst>
              <a:ext uri="{FF2B5EF4-FFF2-40B4-BE49-F238E27FC236}">
                <a16:creationId xmlns:a16="http://schemas.microsoft.com/office/drawing/2014/main" id="{C79038B0-AD42-42B7-8D15-303CEBA1DC4C}"/>
              </a:ext>
            </a:extLst>
          </p:cNvPr>
          <p:cNvCxnSpPr>
            <a:cxnSpLocks/>
          </p:cNvCxnSpPr>
          <p:nvPr userDrawn="1"/>
        </p:nvCxnSpPr>
        <p:spPr>
          <a:xfrm>
            <a:off x="4625975" y="974732"/>
            <a:ext cx="2727391"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Inhaltsplatzhalter 4">
            <a:extLst>
              <a:ext uri="{FF2B5EF4-FFF2-40B4-BE49-F238E27FC236}">
                <a16:creationId xmlns:a16="http://schemas.microsoft.com/office/drawing/2014/main" id="{D9464C44-AFA3-4DC5-AA03-2798F14ED87B}"/>
              </a:ext>
            </a:extLst>
          </p:cNvPr>
          <p:cNvSpPr>
            <a:spLocks noGrp="1"/>
          </p:cNvSpPr>
          <p:nvPr>
            <p:ph sz="quarter" idx="17" hasCustomPrompt="1"/>
          </p:nvPr>
        </p:nvSpPr>
        <p:spPr>
          <a:xfrm>
            <a:off x="0" y="0"/>
            <a:ext cx="4276259" cy="2431145"/>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7" name="Inhaltsplatzhalter 6">
            <a:extLst>
              <a:ext uri="{FF2B5EF4-FFF2-40B4-BE49-F238E27FC236}">
                <a16:creationId xmlns:a16="http://schemas.microsoft.com/office/drawing/2014/main" id="{BE691ED2-3E52-4E4A-9F7C-C8A1129667C6}"/>
              </a:ext>
            </a:extLst>
          </p:cNvPr>
          <p:cNvSpPr>
            <a:spLocks noGrp="1"/>
          </p:cNvSpPr>
          <p:nvPr>
            <p:ph sz="quarter" idx="18" hasCustomPrompt="1"/>
          </p:nvPr>
        </p:nvSpPr>
        <p:spPr>
          <a:xfrm>
            <a:off x="0" y="2493863"/>
            <a:ext cx="4276259" cy="2421037"/>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49" name="Textplatzhalter 6">
            <a:extLst>
              <a:ext uri="{FF2B5EF4-FFF2-40B4-BE49-F238E27FC236}">
                <a16:creationId xmlns:a16="http://schemas.microsoft.com/office/drawing/2014/main" id="{7826728D-0439-4A76-A6FC-AAE7B4BDFAF8}"/>
              </a:ext>
            </a:extLst>
          </p:cNvPr>
          <p:cNvSpPr>
            <a:spLocks noGrp="1"/>
          </p:cNvSpPr>
          <p:nvPr>
            <p:ph type="body" sz="quarter" idx="16"/>
          </p:nvPr>
        </p:nvSpPr>
        <p:spPr>
          <a:xfrm>
            <a:off x="4625578" y="1422400"/>
            <a:ext cx="4000268" cy="3487738"/>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2" name="Textplatzhalter 9">
            <a:extLst>
              <a:ext uri="{FF2B5EF4-FFF2-40B4-BE49-F238E27FC236}">
                <a16:creationId xmlns:a16="http://schemas.microsoft.com/office/drawing/2014/main" id="{6CA70A77-A6F0-4164-8C3A-0A11A527FA6B}"/>
              </a:ext>
            </a:extLst>
          </p:cNvPr>
          <p:cNvSpPr>
            <a:spLocks noGrp="1"/>
          </p:cNvSpPr>
          <p:nvPr>
            <p:ph type="body" sz="quarter" idx="15"/>
          </p:nvPr>
        </p:nvSpPr>
        <p:spPr>
          <a:xfrm>
            <a:off x="4622239" y="1088384"/>
            <a:ext cx="4000268"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479887640"/>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extLst>
    <p:ext uri="{DCECCB84-F9BA-43D5-87BE-67443E8EF086}">
      <p15:sldGuideLst xmlns:p15="http://schemas.microsoft.com/office/powerpoint/2012/main">
        <p15:guide id="1" orient="horz" pos="1571" userDrawn="1">
          <p15:clr>
            <a:srgbClr val="FBAE40"/>
          </p15:clr>
        </p15:guide>
        <p15:guide id="2" orient="horz" pos="153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 zwei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 name="Inhaltsplatzhalter 3">
            <a:extLst>
              <a:ext uri="{FF2B5EF4-FFF2-40B4-BE49-F238E27FC236}">
                <a16:creationId xmlns:a16="http://schemas.microsoft.com/office/drawing/2014/main" id="{3133C81B-6C39-4BD5-9BF9-8617341D8014}"/>
              </a:ext>
            </a:extLst>
          </p:cNvPr>
          <p:cNvSpPr>
            <a:spLocks noGrp="1"/>
          </p:cNvSpPr>
          <p:nvPr>
            <p:ph sz="quarter" idx="15" hasCustomPrompt="1"/>
          </p:nvPr>
        </p:nvSpPr>
        <p:spPr>
          <a:xfrm>
            <a:off x="0" y="1422400"/>
            <a:ext cx="454461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Inhaltsplatzhalter 10">
            <a:extLst>
              <a:ext uri="{FF2B5EF4-FFF2-40B4-BE49-F238E27FC236}">
                <a16:creationId xmlns:a16="http://schemas.microsoft.com/office/drawing/2014/main" id="{915B8044-0142-42E8-8428-B098000CEBD6}"/>
              </a:ext>
            </a:extLst>
          </p:cNvPr>
          <p:cNvSpPr>
            <a:spLocks noGrp="1"/>
          </p:cNvSpPr>
          <p:nvPr>
            <p:ph sz="quarter" idx="16" hasCustomPrompt="1"/>
          </p:nvPr>
        </p:nvSpPr>
        <p:spPr>
          <a:xfrm>
            <a:off x="4599384" y="1422400"/>
            <a:ext cx="454461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DCD8515B-3FAA-49D1-9325-FCE6A6E2CA0F}"/>
              </a:ext>
            </a:extLst>
          </p:cNvPr>
          <p:cNvSpPr>
            <a:spLocks noGrp="1"/>
          </p:cNvSpPr>
          <p:nvPr>
            <p:ph type="body" sz="quarter" idx="17"/>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662697664"/>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extLst>
    <p:ext uri="{DCECCB84-F9BA-43D5-87BE-67443E8EF086}">
      <p15:sldGuideLst xmlns:p15="http://schemas.microsoft.com/office/powerpoint/2012/main">
        <p15:guide id="1" pos="2863" userDrawn="1">
          <p15:clr>
            <a:srgbClr val="FBAE40"/>
          </p15:clr>
        </p15:guide>
        <p15:guide id="2" pos="289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 drei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 name="Inhaltsplatzhalter 3">
            <a:extLst>
              <a:ext uri="{FF2B5EF4-FFF2-40B4-BE49-F238E27FC236}">
                <a16:creationId xmlns:a16="http://schemas.microsoft.com/office/drawing/2014/main" id="{CC021923-B745-4638-A634-E1DA375F90EE}"/>
              </a:ext>
            </a:extLst>
          </p:cNvPr>
          <p:cNvSpPr>
            <a:spLocks noGrp="1"/>
          </p:cNvSpPr>
          <p:nvPr>
            <p:ph sz="quarter" idx="17" hasCustomPrompt="1"/>
          </p:nvPr>
        </p:nvSpPr>
        <p:spPr>
          <a:xfrm>
            <a:off x="0" y="1422399"/>
            <a:ext cx="2978945"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Inhaltsplatzhalter 3">
            <a:extLst>
              <a:ext uri="{FF2B5EF4-FFF2-40B4-BE49-F238E27FC236}">
                <a16:creationId xmlns:a16="http://schemas.microsoft.com/office/drawing/2014/main" id="{47556F71-EDA3-472E-9372-CE0F4A696721}"/>
              </a:ext>
            </a:extLst>
          </p:cNvPr>
          <p:cNvSpPr>
            <a:spLocks noGrp="1"/>
          </p:cNvSpPr>
          <p:nvPr>
            <p:ph sz="quarter" idx="18" hasCustomPrompt="1"/>
          </p:nvPr>
        </p:nvSpPr>
        <p:spPr>
          <a:xfrm>
            <a:off x="3032522" y="1422400"/>
            <a:ext cx="307895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2" name="Inhaltsplatzhalter 3">
            <a:extLst>
              <a:ext uri="{FF2B5EF4-FFF2-40B4-BE49-F238E27FC236}">
                <a16:creationId xmlns:a16="http://schemas.microsoft.com/office/drawing/2014/main" id="{C1ADC803-A245-408E-AB12-EC54C19B5108}"/>
              </a:ext>
            </a:extLst>
          </p:cNvPr>
          <p:cNvSpPr>
            <a:spLocks noGrp="1"/>
          </p:cNvSpPr>
          <p:nvPr>
            <p:ph sz="quarter" idx="19" hasCustomPrompt="1"/>
          </p:nvPr>
        </p:nvSpPr>
        <p:spPr>
          <a:xfrm>
            <a:off x="6165058" y="1422400"/>
            <a:ext cx="2978943"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9" name="Textplatzhalter 9">
            <a:extLst>
              <a:ext uri="{FF2B5EF4-FFF2-40B4-BE49-F238E27FC236}">
                <a16:creationId xmlns:a16="http://schemas.microsoft.com/office/drawing/2014/main" id="{8BF9FAA4-D548-4161-842B-AA7FC87A01C9}"/>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736764812"/>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extLst>
    <p:ext uri="{DCECCB84-F9BA-43D5-87BE-67443E8EF086}">
      <p15:sldGuideLst xmlns:p15="http://schemas.microsoft.com/office/powerpoint/2012/main">
        <p15:guide id="1" pos="1910" userDrawn="1">
          <p15:clr>
            <a:srgbClr val="FBAE40"/>
          </p15:clr>
        </p15:guide>
        <p15:guide id="3" pos="3850" userDrawn="1">
          <p15:clr>
            <a:srgbClr val="FBAE40"/>
          </p15:clr>
        </p15:guide>
        <p15:guide id="4" pos="3884" userDrawn="1">
          <p15:clr>
            <a:srgbClr val="FBAE40"/>
          </p15:clr>
        </p15:guide>
        <p15:guide id="5" pos="187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Überschrift + Bild gro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 name="Inhaltsplatzhalter 3">
            <a:extLst>
              <a:ext uri="{FF2B5EF4-FFF2-40B4-BE49-F238E27FC236}">
                <a16:creationId xmlns:a16="http://schemas.microsoft.com/office/drawing/2014/main" id="{9F40F789-6719-4203-8D60-D2478F651705}"/>
              </a:ext>
            </a:extLst>
          </p:cNvPr>
          <p:cNvSpPr>
            <a:spLocks noGrp="1"/>
          </p:cNvSpPr>
          <p:nvPr>
            <p:ph sz="quarter" idx="14" hasCustomPrompt="1"/>
          </p:nvPr>
        </p:nvSpPr>
        <p:spPr>
          <a:xfrm>
            <a:off x="0" y="1422399"/>
            <a:ext cx="9144000"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C7107210-3CE2-4AF7-87A5-802B65D926E0}"/>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680941069"/>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extLst>
    <p:ext uri="{DCECCB84-F9BA-43D5-87BE-67443E8EF086}">
      <p15:sldGuideLst xmlns:p15="http://schemas.microsoft.com/office/powerpoint/2012/main">
        <p15:guide id="1" orient="horz" pos="1979" userDrawn="1">
          <p15:clr>
            <a:srgbClr val="FBAE40"/>
          </p15:clr>
        </p15:guide>
        <p15:guide id="2" orient="horz" pos="2014" userDrawn="1">
          <p15:clr>
            <a:srgbClr val="FBAE40"/>
          </p15:clr>
        </p15:guide>
        <p15:guide id="3" pos="2863" userDrawn="1">
          <p15:clr>
            <a:srgbClr val="FBAE40"/>
          </p15:clr>
        </p15:guide>
        <p15:guide id="4" pos="2897" userDrawn="1">
          <p15:clr>
            <a:srgbClr val="FBAE40"/>
          </p15:clr>
        </p15:guide>
        <p15:guide id="5" pos="1928" userDrawn="1">
          <p15:clr>
            <a:srgbClr val="FBAE40"/>
          </p15:clr>
        </p15:guide>
        <p15:guide id="6" pos="1894" userDrawn="1">
          <p15:clr>
            <a:srgbClr val="FBAE40"/>
          </p15:clr>
        </p15:guide>
        <p15:guide id="7" pos="958" userDrawn="1">
          <p15:clr>
            <a:srgbClr val="FBAE40"/>
          </p15:clr>
        </p15:guide>
        <p15:guide id="8" pos="924" userDrawn="1">
          <p15:clr>
            <a:srgbClr val="FBAE40"/>
          </p15:clr>
        </p15:guide>
        <p15:guide id="9" pos="4309" userDrawn="1">
          <p15:clr>
            <a:srgbClr val="FBAE40"/>
          </p15:clr>
        </p15:guide>
        <p15:guide id="10" pos="434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BC85E-9658-4D4D-BDC1-B9AA54CC6E15}"/>
              </a:ext>
            </a:extLst>
          </p:cNvPr>
          <p:cNvSpPr>
            <a:spLocks noGrp="1"/>
          </p:cNvSpPr>
          <p:nvPr>
            <p:ph type="title"/>
          </p:nvPr>
        </p:nvSpPr>
        <p:spPr/>
        <p:txBody>
          <a:bodyPr/>
          <a:lstStyle/>
          <a:p>
            <a:r>
              <a:rPr lang="de-DE"/>
              <a:t>Titelmasterformat durch Klicken bearbeiten</a:t>
            </a:r>
            <a:endParaRPr lang="de-DE" dirty="0"/>
          </a:p>
        </p:txBody>
      </p:sp>
      <p:sp>
        <p:nvSpPr>
          <p:cNvPr id="4" name="Fußzeilenplatzhalter 3">
            <a:extLst>
              <a:ext uri="{FF2B5EF4-FFF2-40B4-BE49-F238E27FC236}">
                <a16:creationId xmlns:a16="http://schemas.microsoft.com/office/drawing/2014/main" id="{A450C059-9EF2-4BF6-ACD1-CD0A42FA1F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FF95CDF-AED9-4575-BFCF-0B8549EE4971}"/>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7" name="Textplatzhalter 9">
            <a:extLst>
              <a:ext uri="{FF2B5EF4-FFF2-40B4-BE49-F238E27FC236}">
                <a16:creationId xmlns:a16="http://schemas.microsoft.com/office/drawing/2014/main" id="{0CC4D937-7F2F-4AE2-8EDF-C7E85BCB25B3}"/>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235274057"/>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BC85E-9658-4D4D-BDC1-B9AA54CC6E15}"/>
              </a:ext>
            </a:extLst>
          </p:cNvPr>
          <p:cNvSpPr>
            <a:spLocks noGrp="1"/>
          </p:cNvSpPr>
          <p:nvPr>
            <p:ph type="title"/>
          </p:nvPr>
        </p:nvSpPr>
        <p:spPr/>
        <p:txBody>
          <a:bodyPr/>
          <a:lstStyle/>
          <a:p>
            <a:r>
              <a:rPr lang="de-DE"/>
              <a:t>Titelmasterformat durch Klicken bearbeiten</a:t>
            </a:r>
            <a:endParaRPr lang="de-DE" dirty="0"/>
          </a:p>
        </p:txBody>
      </p:sp>
      <p:sp>
        <p:nvSpPr>
          <p:cNvPr id="4" name="Fußzeilenplatzhalter 3">
            <a:extLst>
              <a:ext uri="{FF2B5EF4-FFF2-40B4-BE49-F238E27FC236}">
                <a16:creationId xmlns:a16="http://schemas.microsoft.com/office/drawing/2014/main" id="{A450C059-9EF2-4BF6-ACD1-CD0A42FA1F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FF95CDF-AED9-4575-BFCF-0B8549EE4971}"/>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2930377150"/>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1808928638"/>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piteltrenner 1">
    <p:spTree>
      <p:nvGrpSpPr>
        <p:cNvPr id="1" name=""/>
        <p:cNvGrpSpPr/>
        <p:nvPr/>
      </p:nvGrpSpPr>
      <p:grpSpPr>
        <a:xfrm>
          <a:off x="0" y="0"/>
          <a:ext cx="0" cy="0"/>
          <a:chOff x="0" y="0"/>
          <a:chExt cx="0" cy="0"/>
        </a:xfrm>
      </p:grpSpPr>
      <p:grpSp>
        <p:nvGrpSpPr>
          <p:cNvPr id="50" name="Gruppieren 49">
            <a:extLst>
              <a:ext uri="{FF2B5EF4-FFF2-40B4-BE49-F238E27FC236}">
                <a16:creationId xmlns:a16="http://schemas.microsoft.com/office/drawing/2014/main" id="{4F2D883D-86A1-4B38-BBBC-81F258AD3664}"/>
              </a:ext>
            </a:extLst>
          </p:cNvPr>
          <p:cNvGrpSpPr/>
          <p:nvPr userDrawn="1"/>
        </p:nvGrpSpPr>
        <p:grpSpPr>
          <a:xfrm>
            <a:off x="-4877" y="4950860"/>
            <a:ext cx="9148877" cy="198120"/>
            <a:chOff x="-4877" y="4950860"/>
            <a:chExt cx="9148877" cy="198120"/>
          </a:xfrm>
        </p:grpSpPr>
        <p:sp>
          <p:nvSpPr>
            <p:cNvPr id="51" name="bk object 18">
              <a:extLst>
                <a:ext uri="{FF2B5EF4-FFF2-40B4-BE49-F238E27FC236}">
                  <a16:creationId xmlns:a16="http://schemas.microsoft.com/office/drawing/2014/main" id="{A0B87E1F-4D99-4450-9167-085B1ECC6BB2}"/>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2" name="bk object 18">
              <a:extLst>
                <a:ext uri="{FF2B5EF4-FFF2-40B4-BE49-F238E27FC236}">
                  <a16:creationId xmlns:a16="http://schemas.microsoft.com/office/drawing/2014/main" id="{29147ACE-4C7A-4AC3-A60F-A813EE08D57E}"/>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3" name="Holder 3">
              <a:extLst>
                <a:ext uri="{FF2B5EF4-FFF2-40B4-BE49-F238E27FC236}">
                  <a16:creationId xmlns:a16="http://schemas.microsoft.com/office/drawing/2014/main" id="{3187F65C-802F-454B-B4D7-B16EEF26A624}"/>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5" name="Titel 1">
            <a:extLst>
              <a:ext uri="{FF2B5EF4-FFF2-40B4-BE49-F238E27FC236}">
                <a16:creationId xmlns:a16="http://schemas.microsoft.com/office/drawing/2014/main" id="{B0EFD377-4EA8-4233-8819-69CE7EFB9E7E}"/>
              </a:ext>
            </a:extLst>
          </p:cNvPr>
          <p:cNvSpPr>
            <a:spLocks noGrp="1"/>
          </p:cNvSpPr>
          <p:nvPr>
            <p:ph type="title"/>
          </p:nvPr>
        </p:nvSpPr>
        <p:spPr>
          <a:xfrm>
            <a:off x="3842920" y="3034543"/>
            <a:ext cx="4779587" cy="919235"/>
          </a:xfrm>
        </p:spPr>
        <p:txBody>
          <a:bodyPr/>
          <a:lstStyle>
            <a:lvl1pPr algn="r">
              <a:defRPr/>
            </a:lvl1pPr>
          </a:lstStyle>
          <a:p>
            <a:r>
              <a:rPr lang="de-DE"/>
              <a:t>Titelmasterformat durch Klicken bearbeiten</a:t>
            </a:r>
            <a:endParaRPr lang="de-DE" dirty="0"/>
          </a:p>
        </p:txBody>
      </p:sp>
      <p:pic>
        <p:nvPicPr>
          <p:cNvPr id="12" name="Grafik 11">
            <a:extLst>
              <a:ext uri="{FF2B5EF4-FFF2-40B4-BE49-F238E27FC236}">
                <a16:creationId xmlns:a16="http://schemas.microsoft.com/office/drawing/2014/main" id="{3B9C8E9F-01A9-4CE0-8030-B76B3BE38D6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0" y="0"/>
            <a:ext cx="3731958" cy="4914900"/>
          </a:xfrm>
          <a:custGeom>
            <a:avLst/>
            <a:gdLst>
              <a:gd name="connsiteX0" fmla="*/ 0 w 5015880"/>
              <a:gd name="connsiteY0" fmla="*/ 0 h 6597650"/>
              <a:gd name="connsiteX1" fmla="*/ 5015880 w 5015880"/>
              <a:gd name="connsiteY1" fmla="*/ 0 h 6597650"/>
              <a:gd name="connsiteX2" fmla="*/ 5015880 w 5015880"/>
              <a:gd name="connsiteY2" fmla="*/ 6597650 h 6597650"/>
              <a:gd name="connsiteX3" fmla="*/ 0 w 5015880"/>
              <a:gd name="connsiteY3" fmla="*/ 6597650 h 6597650"/>
            </a:gdLst>
            <a:ahLst/>
            <a:cxnLst>
              <a:cxn ang="0">
                <a:pos x="connsiteX0" y="connsiteY0"/>
              </a:cxn>
              <a:cxn ang="0">
                <a:pos x="connsiteX1" y="connsiteY1"/>
              </a:cxn>
              <a:cxn ang="0">
                <a:pos x="connsiteX2" y="connsiteY2"/>
              </a:cxn>
              <a:cxn ang="0">
                <a:pos x="connsiteX3" y="connsiteY3"/>
              </a:cxn>
            </a:cxnLst>
            <a:rect l="l" t="t" r="r" b="b"/>
            <a:pathLst>
              <a:path w="5015880" h="6597650">
                <a:moveTo>
                  <a:pt x="0" y="0"/>
                </a:moveTo>
                <a:lnTo>
                  <a:pt x="5015880" y="0"/>
                </a:lnTo>
                <a:lnTo>
                  <a:pt x="5015880" y="6597650"/>
                </a:lnTo>
                <a:lnTo>
                  <a:pt x="0" y="6597650"/>
                </a:lnTo>
                <a:close/>
              </a:path>
            </a:pathLst>
          </a:custGeom>
        </p:spPr>
      </p:pic>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2207267097"/>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folie 3">
    <p:spTree>
      <p:nvGrpSpPr>
        <p:cNvPr id="1" name=""/>
        <p:cNvGrpSpPr/>
        <p:nvPr/>
      </p:nvGrpSpPr>
      <p:grpSpPr>
        <a:xfrm>
          <a:off x="0" y="0"/>
          <a:ext cx="0" cy="0"/>
          <a:chOff x="0" y="0"/>
          <a:chExt cx="0" cy="0"/>
        </a:xfrm>
      </p:grpSpPr>
      <p:grpSp>
        <p:nvGrpSpPr>
          <p:cNvPr id="26" name="Gruppieren 25">
            <a:extLst>
              <a:ext uri="{FF2B5EF4-FFF2-40B4-BE49-F238E27FC236}">
                <a16:creationId xmlns:a16="http://schemas.microsoft.com/office/drawing/2014/main" id="{2A319C61-FBE7-466D-8041-BA328224720B}"/>
              </a:ext>
            </a:extLst>
          </p:cNvPr>
          <p:cNvGrpSpPr/>
          <p:nvPr userDrawn="1"/>
        </p:nvGrpSpPr>
        <p:grpSpPr>
          <a:xfrm>
            <a:off x="-4877" y="4950860"/>
            <a:ext cx="9148877" cy="198120"/>
            <a:chOff x="-4877" y="4950860"/>
            <a:chExt cx="9148877" cy="198120"/>
          </a:xfrm>
        </p:grpSpPr>
        <p:sp>
          <p:nvSpPr>
            <p:cNvPr id="27" name="bk object 18">
              <a:extLst>
                <a:ext uri="{FF2B5EF4-FFF2-40B4-BE49-F238E27FC236}">
                  <a16:creationId xmlns:a16="http://schemas.microsoft.com/office/drawing/2014/main" id="{6943C0CE-1EA2-499D-ACFC-7FAE777D4885}"/>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28" name="bk object 18">
              <a:extLst>
                <a:ext uri="{FF2B5EF4-FFF2-40B4-BE49-F238E27FC236}">
                  <a16:creationId xmlns:a16="http://schemas.microsoft.com/office/drawing/2014/main" id="{C64DCA2F-E670-44CF-8CCD-A8817BCDFE08}"/>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29" name="Holder 3">
              <a:extLst>
                <a:ext uri="{FF2B5EF4-FFF2-40B4-BE49-F238E27FC236}">
                  <a16:creationId xmlns:a16="http://schemas.microsoft.com/office/drawing/2014/main" id="{39C16D6C-600C-4A10-95E4-95BF4999FC19}"/>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4" name="Datumsplatzhalter 3">
            <a:extLst>
              <a:ext uri="{FF2B5EF4-FFF2-40B4-BE49-F238E27FC236}">
                <a16:creationId xmlns:a16="http://schemas.microsoft.com/office/drawing/2014/main" id="{2DC10922-9553-44D5-BDEF-C5DFD31E6E27}"/>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526536" y="2331598"/>
            <a:ext cx="6399768" cy="1108490"/>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526536" y="3512495"/>
            <a:ext cx="6399768"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3" name="Grafik 6">
            <a:extLst>
              <a:ext uri="{FF2B5EF4-FFF2-40B4-BE49-F238E27FC236}">
                <a16:creationId xmlns:a16="http://schemas.microsoft.com/office/drawing/2014/main" id="{018F5287-7D90-4427-B223-AB51C34FB468}"/>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949CBA05-EE3B-40FD-B566-67D594E41B9E}"/>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5" name="Freihandform: Form 14">
              <a:extLst>
                <a:ext uri="{FF2B5EF4-FFF2-40B4-BE49-F238E27FC236}">
                  <a16:creationId xmlns:a16="http://schemas.microsoft.com/office/drawing/2014/main" id="{73274AB8-A508-4076-9FF6-7AE09BB7827C}"/>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A0060672-D990-46D3-A86C-D3F5FB08D442}"/>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17" name="Freihandform: Form 16">
              <a:extLst>
                <a:ext uri="{FF2B5EF4-FFF2-40B4-BE49-F238E27FC236}">
                  <a16:creationId xmlns:a16="http://schemas.microsoft.com/office/drawing/2014/main" id="{7FB0B066-EC76-4017-ACF3-B5105457A388}"/>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Tree>
    <p:extLst>
      <p:ext uri="{BB962C8B-B14F-4D97-AF65-F5344CB8AC3E}">
        <p14:creationId xmlns:p14="http://schemas.microsoft.com/office/powerpoint/2010/main" val="1167353990"/>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apiteltrenner 2">
    <p:spTree>
      <p:nvGrpSpPr>
        <p:cNvPr id="1" name=""/>
        <p:cNvGrpSpPr/>
        <p:nvPr/>
      </p:nvGrpSpPr>
      <p:grpSpPr>
        <a:xfrm>
          <a:off x="0" y="0"/>
          <a:ext cx="0" cy="0"/>
          <a:chOff x="0" y="0"/>
          <a:chExt cx="0" cy="0"/>
        </a:xfrm>
      </p:grpSpPr>
      <p:grpSp>
        <p:nvGrpSpPr>
          <p:cNvPr id="50" name="Gruppieren 49">
            <a:extLst>
              <a:ext uri="{FF2B5EF4-FFF2-40B4-BE49-F238E27FC236}">
                <a16:creationId xmlns:a16="http://schemas.microsoft.com/office/drawing/2014/main" id="{C90C208C-E187-483E-A849-994740CF4EB9}"/>
              </a:ext>
            </a:extLst>
          </p:cNvPr>
          <p:cNvGrpSpPr/>
          <p:nvPr userDrawn="1"/>
        </p:nvGrpSpPr>
        <p:grpSpPr>
          <a:xfrm>
            <a:off x="-4877" y="4950860"/>
            <a:ext cx="9148877" cy="198120"/>
            <a:chOff x="-4877" y="4950860"/>
            <a:chExt cx="9148877" cy="198120"/>
          </a:xfrm>
        </p:grpSpPr>
        <p:sp>
          <p:nvSpPr>
            <p:cNvPr id="51" name="bk object 18">
              <a:extLst>
                <a:ext uri="{FF2B5EF4-FFF2-40B4-BE49-F238E27FC236}">
                  <a16:creationId xmlns:a16="http://schemas.microsoft.com/office/drawing/2014/main" id="{EE0396FA-425F-4EDC-9520-B9A44FA9B2CE}"/>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2" name="bk object 18">
              <a:extLst>
                <a:ext uri="{FF2B5EF4-FFF2-40B4-BE49-F238E27FC236}">
                  <a16:creationId xmlns:a16="http://schemas.microsoft.com/office/drawing/2014/main" id="{565B0312-1532-4603-9199-E7A9D647D7DD}"/>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3" name="Holder 3">
              <a:extLst>
                <a:ext uri="{FF2B5EF4-FFF2-40B4-BE49-F238E27FC236}">
                  <a16:creationId xmlns:a16="http://schemas.microsoft.com/office/drawing/2014/main" id="{64829966-6167-4E75-9B98-6CFBF28F3C77}"/>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5" name="Titel 1">
            <a:extLst>
              <a:ext uri="{FF2B5EF4-FFF2-40B4-BE49-F238E27FC236}">
                <a16:creationId xmlns:a16="http://schemas.microsoft.com/office/drawing/2014/main" id="{B0EFD377-4EA8-4233-8819-69CE7EFB9E7E}"/>
              </a:ext>
            </a:extLst>
          </p:cNvPr>
          <p:cNvSpPr>
            <a:spLocks noGrp="1"/>
          </p:cNvSpPr>
          <p:nvPr>
            <p:ph type="title"/>
          </p:nvPr>
        </p:nvSpPr>
        <p:spPr>
          <a:xfrm>
            <a:off x="3842920" y="3034543"/>
            <a:ext cx="4779587" cy="919235"/>
          </a:xfrm>
        </p:spPr>
        <p:txBody>
          <a:bodyPr/>
          <a:lstStyle>
            <a:lvl1pPr algn="r">
              <a:defRPr/>
            </a:lvl1pPr>
          </a:lstStyle>
          <a:p>
            <a:r>
              <a:rPr lang="de-DE"/>
              <a:t>Titelmasterformat durch Klicken bearbeiten</a:t>
            </a:r>
            <a:endParaRPr lang="de-DE" dirty="0"/>
          </a:p>
        </p:txBody>
      </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3672353376"/>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093" y="303986"/>
            <a:ext cx="6826772" cy="452322"/>
          </a:xfrm>
        </p:spPr>
        <p:txBody>
          <a:bodyPr/>
          <a:lstStyle>
            <a:lvl1pPr algn="l">
              <a:defRPr b="0">
                <a:solidFill>
                  <a:schemeClr val="tx2">
                    <a:lumMod val="75000"/>
                  </a:schemeClr>
                </a:solidFill>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a:t>
            </a:fld>
            <a:endParaRPr lang="de-DE"/>
          </a:p>
        </p:txBody>
      </p:sp>
    </p:spTree>
    <p:extLst>
      <p:ext uri="{BB962C8B-B14F-4D97-AF65-F5344CB8AC3E}">
        <p14:creationId xmlns:p14="http://schemas.microsoft.com/office/powerpoint/2010/main" val="3465394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Titelfolie">
    <p:spTree>
      <p:nvGrpSpPr>
        <p:cNvPr id="1" name=""/>
        <p:cNvGrpSpPr/>
        <p:nvPr/>
      </p:nvGrpSpPr>
      <p:grpSpPr bwMode="auto">
        <a:xfrm>
          <a:off x="0" y="0"/>
          <a:ext cx="0" cy="0"/>
          <a:chOff x="0" y="0"/>
          <a:chExt cx="0" cy="0"/>
        </a:xfrm>
      </p:grpSpPr>
      <p:grpSp>
        <p:nvGrpSpPr>
          <p:cNvPr id="4" name="Gruppieren 25"/>
          <p:cNvGrpSpPr/>
          <p:nvPr userDrawn="1"/>
        </p:nvGrpSpPr>
        <p:grpSpPr bwMode="auto">
          <a:xfrm>
            <a:off x="-4877" y="4950860"/>
            <a:ext cx="9148877" cy="198120"/>
            <a:chOff x="-4877" y="4950860"/>
            <a:chExt cx="9148877" cy="198120"/>
          </a:xfrm>
        </p:grpSpPr>
        <p:sp>
          <p:nvSpPr>
            <p:cNvPr id="5" name="bk object 18"/>
            <p:cNvSpPr/>
            <p:nvPr userDrawn="1"/>
          </p:nvSpPr>
          <p:spPr bwMode="auto">
            <a:xfrm>
              <a:off x="-4877" y="4950860"/>
              <a:ext cx="484937" cy="198120"/>
            </a:xfrm>
            <a:custGeom>
              <a:avLst/>
              <a:gdLst/>
              <a:ahLst/>
              <a:cxnLst/>
              <a:rect l="l" t="t" r="r" b="b"/>
              <a:pathLst>
                <a:path w="9144000" h="198120" extrusionOk="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pPr>
                <a:defRPr/>
              </a:pPr>
              <a:endParaRPr/>
            </a:p>
          </p:txBody>
        </p:sp>
        <p:sp>
          <p:nvSpPr>
            <p:cNvPr id="6" name="bk object 18"/>
            <p:cNvSpPr/>
            <p:nvPr userDrawn="1"/>
          </p:nvSpPr>
          <p:spPr bwMode="auto">
            <a:xfrm>
              <a:off x="522287" y="4950860"/>
              <a:ext cx="8621712" cy="198120"/>
            </a:xfrm>
            <a:custGeom>
              <a:avLst/>
              <a:gdLst/>
              <a:ahLst/>
              <a:cxnLst/>
              <a:rect l="l" t="t" r="r" b="b"/>
              <a:pathLst>
                <a:path w="9144000" h="198120" extrusionOk="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pPr>
                <a:defRPr/>
              </a:pPr>
              <a:endParaRPr/>
            </a:p>
          </p:txBody>
        </p:sp>
        <p:sp>
          <p:nvSpPr>
            <p:cNvPr id="7" name="Holder 3"/>
            <p:cNvSpPr>
              <a:spLocks noAdjustHandles="1"/>
            </p:cNvSpPr>
            <p:nvPr userDrawn="1"/>
          </p:nvSpPr>
          <p:spPr bwMode="auto">
            <a:xfrm>
              <a:off x="8194726" y="4966101"/>
              <a:ext cx="449579" cy="167639"/>
            </a:xfrm>
            <a:prstGeom prst="rect">
              <a:avLst/>
            </a:prstGeom>
            <a:grpFill/>
          </p:spPr>
          <p:txBody>
            <a:bodyPr lIns="0" tIns="0" rIns="0" bIns="0" anchor="ctr"/>
            <a:lstStyle>
              <a:defPPr>
                <a:defRPr lang="de-DE"/>
              </a:defPPr>
              <a:lvl1pPr marL="0" algn="l" defTabSz="686074">
                <a:defRPr sz="1000" b="1" i="0">
                  <a:solidFill>
                    <a:schemeClr val="bg1"/>
                  </a:solidFill>
                  <a:latin typeface="Arial"/>
                  <a:ea typeface="+mn-ea"/>
                  <a:cs typeface="Arial"/>
                </a:defRPr>
              </a:lvl1pPr>
              <a:lvl2pPr marL="343037" algn="l" defTabSz="686074">
                <a:defRPr sz="1350">
                  <a:solidFill>
                    <a:schemeClr val="tx1"/>
                  </a:solidFill>
                  <a:latin typeface="+mn-lt"/>
                  <a:ea typeface="+mn-ea"/>
                  <a:cs typeface="+mn-cs"/>
                </a:defRPr>
              </a:lvl2pPr>
              <a:lvl3pPr marL="686074" algn="l" defTabSz="686074">
                <a:defRPr sz="1350">
                  <a:solidFill>
                    <a:schemeClr val="tx1"/>
                  </a:solidFill>
                  <a:latin typeface="+mn-lt"/>
                  <a:ea typeface="+mn-ea"/>
                  <a:cs typeface="+mn-cs"/>
                </a:defRPr>
              </a:lvl3pPr>
              <a:lvl4pPr marL="1029111" algn="l" defTabSz="686074">
                <a:defRPr sz="1350">
                  <a:solidFill>
                    <a:schemeClr val="tx1"/>
                  </a:solidFill>
                  <a:latin typeface="+mn-lt"/>
                  <a:ea typeface="+mn-ea"/>
                  <a:cs typeface="+mn-cs"/>
                </a:defRPr>
              </a:lvl4pPr>
              <a:lvl5pPr marL="1372149" algn="l" defTabSz="686074">
                <a:defRPr sz="1350">
                  <a:solidFill>
                    <a:schemeClr val="tx1"/>
                  </a:solidFill>
                  <a:latin typeface="+mn-lt"/>
                  <a:ea typeface="+mn-ea"/>
                  <a:cs typeface="+mn-cs"/>
                </a:defRPr>
              </a:lvl5pPr>
              <a:lvl6pPr marL="1715186" algn="l" defTabSz="686074">
                <a:defRPr sz="1350">
                  <a:solidFill>
                    <a:schemeClr val="tx1"/>
                  </a:solidFill>
                  <a:latin typeface="+mn-lt"/>
                  <a:ea typeface="+mn-ea"/>
                  <a:cs typeface="+mn-cs"/>
                </a:defRPr>
              </a:lvl6pPr>
              <a:lvl7pPr marL="2058223" algn="l" defTabSz="686074">
                <a:defRPr sz="1350">
                  <a:solidFill>
                    <a:schemeClr val="tx1"/>
                  </a:solidFill>
                  <a:latin typeface="+mn-lt"/>
                  <a:ea typeface="+mn-ea"/>
                  <a:cs typeface="+mn-cs"/>
                </a:defRPr>
              </a:lvl7pPr>
              <a:lvl8pPr marL="2401260" algn="l" defTabSz="686074">
                <a:defRPr sz="1350">
                  <a:solidFill>
                    <a:schemeClr val="tx1"/>
                  </a:solidFill>
                  <a:latin typeface="+mn-lt"/>
                  <a:ea typeface="+mn-ea"/>
                  <a:cs typeface="+mn-cs"/>
                </a:defRPr>
              </a:lvl8pPr>
              <a:lvl9pPr marL="2744297" algn="l" defTabSz="686074">
                <a:defRPr sz="1350">
                  <a:solidFill>
                    <a:schemeClr val="tx1"/>
                  </a:solidFill>
                  <a:latin typeface="+mn-lt"/>
                  <a:ea typeface="+mn-ea"/>
                  <a:cs typeface="+mn-cs"/>
                </a:defRPr>
              </a:lvl9pPr>
            </a:lstStyle>
            <a:p>
              <a:pPr marL="12700">
                <a:spcBef>
                  <a:spcPts val="5"/>
                </a:spcBef>
                <a:defRPr/>
              </a:pPr>
              <a:r>
                <a:rPr lang="de-DE" spc="10"/>
                <a:t>hhu.de</a:t>
              </a:r>
              <a:endParaRPr/>
            </a:p>
          </p:txBody>
        </p:sp>
      </p:grpSp>
      <p:sp>
        <p:nvSpPr>
          <p:cNvPr id="8" name="Freihandform: Form 26"/>
          <p:cNvSpPr/>
          <p:nvPr userDrawn="1"/>
        </p:nvSpPr>
        <p:spPr bwMode="auto">
          <a:xfrm>
            <a:off x="1" y="1422400"/>
            <a:ext cx="3167992" cy="3492500"/>
          </a:xfrm>
          <a:custGeom>
            <a:avLst/>
            <a:gdLst>
              <a:gd name="connsiteX0" fmla="*/ 3773588 w 4271120"/>
              <a:gd name="connsiteY0" fmla="*/ 3280579 h 4702819"/>
              <a:gd name="connsiteX1" fmla="*/ 3717970 w 4271120"/>
              <a:gd name="connsiteY1" fmla="*/ 3393838 h 4702819"/>
              <a:gd name="connsiteX2" fmla="*/ 3755385 w 4271120"/>
              <a:gd name="connsiteY2" fmla="*/ 3541480 h 4702819"/>
              <a:gd name="connsiteX3" fmla="*/ 3742240 w 4271120"/>
              <a:gd name="connsiteY3" fmla="*/ 3544514 h 4702819"/>
              <a:gd name="connsiteX4" fmla="*/ 3594598 w 4271120"/>
              <a:gd name="connsiteY4" fmla="*/ 3403951 h 4702819"/>
              <a:gd name="connsiteX5" fmla="*/ 3773588 w 4271120"/>
              <a:gd name="connsiteY5" fmla="*/ 3280579 h 4702819"/>
              <a:gd name="connsiteX6" fmla="*/ 3937409 w 4271120"/>
              <a:gd name="connsiteY6" fmla="*/ 2981250 h 4702819"/>
              <a:gd name="connsiteX7" fmla="*/ 3833252 w 4271120"/>
              <a:gd name="connsiteY7" fmla="*/ 3118780 h 4702819"/>
              <a:gd name="connsiteX8" fmla="*/ 3480327 w 4271120"/>
              <a:gd name="connsiteY8" fmla="*/ 3142039 h 4702819"/>
              <a:gd name="connsiteX9" fmla="*/ 3488417 w 4271120"/>
              <a:gd name="connsiteY9" fmla="*/ 3070240 h 4702819"/>
              <a:gd name="connsiteX10" fmla="*/ 3802914 w 4271120"/>
              <a:gd name="connsiteY10" fmla="*/ 3008554 h 4702819"/>
              <a:gd name="connsiteX11" fmla="*/ 3937409 w 4271120"/>
              <a:gd name="connsiteY11" fmla="*/ 2981250 h 4702819"/>
              <a:gd name="connsiteX12" fmla="*/ 1530647 w 4271120"/>
              <a:gd name="connsiteY12" fmla="*/ 2816671 h 4702819"/>
              <a:gd name="connsiteX13" fmla="*/ 1538737 w 4271120"/>
              <a:gd name="connsiteY13" fmla="*/ 2820463 h 4702819"/>
              <a:gd name="connsiteX14" fmla="*/ 1944246 w 4271120"/>
              <a:gd name="connsiteY14" fmla="*/ 3409008 h 4702819"/>
              <a:gd name="connsiteX15" fmla="*/ 3606733 w 4271120"/>
              <a:gd name="connsiteY15" fmla="*/ 3913618 h 4702819"/>
              <a:gd name="connsiteX16" fmla="*/ 3607744 w 4271120"/>
              <a:gd name="connsiteY16" fmla="*/ 3926765 h 4702819"/>
              <a:gd name="connsiteX17" fmla="*/ 2423576 w 4271120"/>
              <a:gd name="connsiteY17" fmla="*/ 3894405 h 4702819"/>
              <a:gd name="connsiteX18" fmla="*/ 2077731 w 4271120"/>
              <a:gd name="connsiteY18" fmla="*/ 3806426 h 4702819"/>
              <a:gd name="connsiteX19" fmla="*/ 1525591 w 4271120"/>
              <a:gd name="connsiteY19" fmla="*/ 2823496 h 4702819"/>
              <a:gd name="connsiteX20" fmla="*/ 1530647 w 4271120"/>
              <a:gd name="connsiteY20" fmla="*/ 2816671 h 4702819"/>
              <a:gd name="connsiteX21" fmla="*/ 3996062 w 4271120"/>
              <a:gd name="connsiteY21" fmla="*/ 2605067 h 4702819"/>
              <a:gd name="connsiteX22" fmla="*/ 4271120 w 4271120"/>
              <a:gd name="connsiteY22" fmla="*/ 2676866 h 4702819"/>
              <a:gd name="connsiteX23" fmla="*/ 4008197 w 4271120"/>
              <a:gd name="connsiteY23" fmla="*/ 2693046 h 4702819"/>
              <a:gd name="connsiteX24" fmla="*/ 3829207 w 4271120"/>
              <a:gd name="connsiteY24" fmla="*/ 2680911 h 4702819"/>
              <a:gd name="connsiteX25" fmla="*/ 3670441 w 4271120"/>
              <a:gd name="connsiteY25" fmla="*/ 2642484 h 4702819"/>
              <a:gd name="connsiteX26" fmla="*/ 3996062 w 4271120"/>
              <a:gd name="connsiteY26" fmla="*/ 2605067 h 4702819"/>
              <a:gd name="connsiteX27" fmla="*/ 3443991 w 4271120"/>
              <a:gd name="connsiteY27" fmla="*/ 1373753 h 4702819"/>
              <a:gd name="connsiteX28" fmla="*/ 3808982 w 4271120"/>
              <a:gd name="connsiteY28" fmla="*/ 1505845 h 4702819"/>
              <a:gd name="connsiteX29" fmla="*/ 3766510 w 4271120"/>
              <a:gd name="connsiteY29" fmla="*/ 1714160 h 4702819"/>
              <a:gd name="connsiteX30" fmla="*/ 3673475 w 4271120"/>
              <a:gd name="connsiteY30" fmla="*/ 1626182 h 4702819"/>
              <a:gd name="connsiteX31" fmla="*/ 3503586 w 4271120"/>
              <a:gd name="connsiteY31" fmla="*/ 1940680 h 4702819"/>
              <a:gd name="connsiteX32" fmla="*/ 3349877 w 4271120"/>
              <a:gd name="connsiteY32" fmla="*/ 1900230 h 4702819"/>
              <a:gd name="connsiteX33" fmla="*/ 3263920 w 4271120"/>
              <a:gd name="connsiteY33" fmla="*/ 1778881 h 4702819"/>
              <a:gd name="connsiteX34" fmla="*/ 2886727 w 4271120"/>
              <a:gd name="connsiteY34" fmla="*/ 1881016 h 4702819"/>
              <a:gd name="connsiteX35" fmla="*/ 3400439 w 4271120"/>
              <a:gd name="connsiteY35" fmla="*/ 1585733 h 4702819"/>
              <a:gd name="connsiteX36" fmla="*/ 2921109 w 4271120"/>
              <a:gd name="connsiteY36" fmla="*/ 1605957 h 4702819"/>
              <a:gd name="connsiteX37" fmla="*/ 2913019 w 4271120"/>
              <a:gd name="connsiteY37" fmla="*/ 1594835 h 4702819"/>
              <a:gd name="connsiteX38" fmla="*/ 3443991 w 4271120"/>
              <a:gd name="connsiteY38" fmla="*/ 1373753 h 4702819"/>
              <a:gd name="connsiteX39" fmla="*/ 0 w 4271120"/>
              <a:gd name="connsiteY39" fmla="*/ 0 h 4702819"/>
              <a:gd name="connsiteX40" fmla="*/ 115292 w 4271120"/>
              <a:gd name="connsiteY40" fmla="*/ 0 h 4702819"/>
              <a:gd name="connsiteX41" fmla="*/ 274676 w 4271120"/>
              <a:gd name="connsiteY41" fmla="*/ 0 h 4702819"/>
              <a:gd name="connsiteX42" fmla="*/ 3942724 w 4271120"/>
              <a:gd name="connsiteY42" fmla="*/ 0 h 4702819"/>
              <a:gd name="connsiteX43" fmla="*/ 3939432 w 4271120"/>
              <a:gd name="connsiteY43" fmla="*/ 53696 h 4702819"/>
              <a:gd name="connsiteX44" fmla="*/ 3684598 w 4271120"/>
              <a:gd name="connsiteY44" fmla="*/ 334822 h 4702819"/>
              <a:gd name="connsiteX45" fmla="*/ 3981904 w 4271120"/>
              <a:gd name="connsiteY45" fmla="*/ 155833 h 4702819"/>
              <a:gd name="connsiteX46" fmla="*/ 3993028 w 4271120"/>
              <a:gd name="connsiteY46" fmla="*/ 404599 h 4702819"/>
              <a:gd name="connsiteX47" fmla="*/ 3433810 w 4271120"/>
              <a:gd name="connsiteY47" fmla="*/ 635163 h 4702819"/>
              <a:gd name="connsiteX48" fmla="*/ 2283013 w 4271120"/>
              <a:gd name="connsiteY48" fmla="*/ 464262 h 4702819"/>
              <a:gd name="connsiteX49" fmla="*/ 2284025 w 4271120"/>
              <a:gd name="connsiteY49" fmla="*/ 455161 h 4702819"/>
              <a:gd name="connsiteX50" fmla="*/ 2959536 w 4271120"/>
              <a:gd name="connsiteY50" fmla="*/ 115383 h 4702819"/>
              <a:gd name="connsiteX51" fmla="*/ 2949424 w 4271120"/>
              <a:gd name="connsiteY51" fmla="*/ 107293 h 4702819"/>
              <a:gd name="connsiteX52" fmla="*/ 1789525 w 4271120"/>
              <a:gd name="connsiteY52" fmla="*/ 314598 h 4702819"/>
              <a:gd name="connsiteX53" fmla="*/ 1564018 w 4271120"/>
              <a:gd name="connsiteY53" fmla="*/ 251900 h 4702819"/>
              <a:gd name="connsiteX54" fmla="*/ 1554917 w 4271120"/>
              <a:gd name="connsiteY54" fmla="*/ 262013 h 4702819"/>
              <a:gd name="connsiteX55" fmla="*/ 2389194 w 4271120"/>
              <a:gd name="connsiteY55" fmla="*/ 907188 h 4702819"/>
              <a:gd name="connsiteX56" fmla="*/ 2159641 w 4271120"/>
              <a:gd name="connsiteY56" fmla="*/ 613927 h 4702819"/>
              <a:gd name="connsiteX57" fmla="*/ 2255710 w 4271120"/>
              <a:gd name="connsiteY57" fmla="*/ 818197 h 4702819"/>
              <a:gd name="connsiteX58" fmla="*/ 2248631 w 4271120"/>
              <a:gd name="connsiteY58" fmla="*/ 897075 h 4702819"/>
              <a:gd name="connsiteX59" fmla="*/ 2071663 w 4271120"/>
              <a:gd name="connsiteY59" fmla="*/ 706960 h 4702819"/>
              <a:gd name="connsiteX60" fmla="*/ 2063573 w 4271120"/>
              <a:gd name="connsiteY60" fmla="*/ 718085 h 4702819"/>
              <a:gd name="connsiteX61" fmla="*/ 1981662 w 4271120"/>
              <a:gd name="connsiteY61" fmla="*/ 1090223 h 4702819"/>
              <a:gd name="connsiteX62" fmla="*/ 2015034 w 4271120"/>
              <a:gd name="connsiteY62" fmla="*/ 1068987 h 4702819"/>
              <a:gd name="connsiteX63" fmla="*/ 2152563 w 4271120"/>
              <a:gd name="connsiteY63" fmla="*/ 876851 h 4702819"/>
              <a:gd name="connsiteX64" fmla="*/ 2193013 w 4271120"/>
              <a:gd name="connsiteY64" fmla="*/ 935503 h 4702819"/>
              <a:gd name="connsiteX65" fmla="*/ 2042337 w 4271120"/>
              <a:gd name="connsiteY65" fmla="*/ 1153931 h 4702819"/>
              <a:gd name="connsiteX66" fmla="*/ 1195925 w 4271120"/>
              <a:gd name="connsiteY66" fmla="*/ 1315731 h 4702819"/>
              <a:gd name="connsiteX67" fmla="*/ 1759188 w 4271120"/>
              <a:gd name="connsiteY67" fmla="*/ 1329888 h 4702819"/>
              <a:gd name="connsiteX68" fmla="*/ 1762222 w 4271120"/>
              <a:gd name="connsiteY68" fmla="*/ 1336967 h 4702819"/>
              <a:gd name="connsiteX69" fmla="*/ 1303117 w 4271120"/>
              <a:gd name="connsiteY69" fmla="*/ 1458316 h 4702819"/>
              <a:gd name="connsiteX70" fmla="*/ 1879527 w 4271120"/>
              <a:gd name="connsiteY70" fmla="*/ 1385506 h 4702819"/>
              <a:gd name="connsiteX71" fmla="*/ 1882560 w 4271120"/>
              <a:gd name="connsiteY71" fmla="*/ 1389551 h 4702819"/>
              <a:gd name="connsiteX72" fmla="*/ 1158509 w 4271120"/>
              <a:gd name="connsiteY72" fmla="*/ 1608992 h 4702819"/>
              <a:gd name="connsiteX73" fmla="*/ 1500309 w 4271120"/>
              <a:gd name="connsiteY73" fmla="*/ 1648430 h 4702819"/>
              <a:gd name="connsiteX74" fmla="*/ 1502332 w 4271120"/>
              <a:gd name="connsiteY74" fmla="*/ 1651464 h 4702819"/>
              <a:gd name="connsiteX75" fmla="*/ 1323342 w 4271120"/>
              <a:gd name="connsiteY75" fmla="*/ 1726296 h 4702819"/>
              <a:gd name="connsiteX76" fmla="*/ 1387050 w 4271120"/>
              <a:gd name="connsiteY76" fmla="*/ 1741465 h 4702819"/>
              <a:gd name="connsiteX77" fmla="*/ 1442669 w 4271120"/>
              <a:gd name="connsiteY77" fmla="*/ 1750566 h 4702819"/>
              <a:gd name="connsiteX78" fmla="*/ 1983684 w 4271120"/>
              <a:gd name="connsiteY78" fmla="*/ 1635284 h 4702819"/>
              <a:gd name="connsiteX79" fmla="*/ 2041326 w 4271120"/>
              <a:gd name="connsiteY79" fmla="*/ 1604947 h 4702819"/>
              <a:gd name="connsiteX80" fmla="*/ 1993797 w 4271120"/>
              <a:gd name="connsiteY80" fmla="*/ 1723262 h 4702819"/>
              <a:gd name="connsiteX81" fmla="*/ 1881549 w 4271120"/>
              <a:gd name="connsiteY81" fmla="*/ 1801128 h 4702819"/>
              <a:gd name="connsiteX82" fmla="*/ 1868403 w 4271120"/>
              <a:gd name="connsiteY82" fmla="*/ 1865847 h 4702819"/>
              <a:gd name="connsiteX83" fmla="*/ 1001766 w 4271120"/>
              <a:gd name="connsiteY83" fmla="*/ 1993265 h 4702819"/>
              <a:gd name="connsiteX84" fmla="*/ 999744 w 4271120"/>
              <a:gd name="connsiteY84" fmla="*/ 1993265 h 4702819"/>
              <a:gd name="connsiteX85" fmla="*/ 1477051 w 4271120"/>
              <a:gd name="connsiteY85" fmla="*/ 2115625 h 4702819"/>
              <a:gd name="connsiteX86" fmla="*/ 1478062 w 4271120"/>
              <a:gd name="connsiteY86" fmla="*/ 2118658 h 4702819"/>
              <a:gd name="connsiteX87" fmla="*/ 1337500 w 4271120"/>
              <a:gd name="connsiteY87" fmla="*/ 2160120 h 4702819"/>
              <a:gd name="connsiteX88" fmla="*/ 1830987 w 4271120"/>
              <a:gd name="connsiteY88" fmla="*/ 2044838 h 4702819"/>
              <a:gd name="connsiteX89" fmla="*/ 1840088 w 4271120"/>
              <a:gd name="connsiteY89" fmla="*/ 2054950 h 4702819"/>
              <a:gd name="connsiteX90" fmla="*/ 1610536 w 4271120"/>
              <a:gd name="connsiteY90" fmla="*/ 2209670 h 4702819"/>
              <a:gd name="connsiteX91" fmla="*/ 970417 w 4271120"/>
              <a:gd name="connsiteY91" fmla="*/ 2143940 h 4702819"/>
              <a:gd name="connsiteX92" fmla="*/ 1531659 w 4271120"/>
              <a:gd name="connsiteY92" fmla="*/ 2446302 h 4702819"/>
              <a:gd name="connsiteX93" fmla="*/ 1040194 w 4271120"/>
              <a:gd name="connsiteY93" fmla="*/ 2520123 h 4702819"/>
              <a:gd name="connsiteX94" fmla="*/ 1012890 w 4271120"/>
              <a:gd name="connsiteY94" fmla="*/ 2497875 h 4702819"/>
              <a:gd name="connsiteX95" fmla="*/ 585134 w 4271120"/>
              <a:gd name="connsiteY95" fmla="*/ 2905408 h 4702819"/>
              <a:gd name="connsiteX96" fmla="*/ 2443801 w 4271120"/>
              <a:gd name="connsiteY96" fmla="*/ 4164407 h 4702819"/>
              <a:gd name="connsiteX97" fmla="*/ 2680749 w 4271120"/>
              <a:gd name="connsiteY97" fmla="*/ 4641304 h 4702819"/>
              <a:gd name="connsiteX98" fmla="*/ 2704586 w 4271120"/>
              <a:gd name="connsiteY98" fmla="*/ 4702819 h 4702819"/>
              <a:gd name="connsiteX99" fmla="*/ 274676 w 4271120"/>
              <a:gd name="connsiteY99" fmla="*/ 4702819 h 4702819"/>
              <a:gd name="connsiteX100" fmla="*/ 115292 w 4271120"/>
              <a:gd name="connsiteY100" fmla="*/ 4702819 h 4702819"/>
              <a:gd name="connsiteX101" fmla="*/ 0 w 4271120"/>
              <a:gd name="connsiteY101" fmla="*/ 4702819 h 47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271120" h="4702819" extrusionOk="0">
                <a:moveTo>
                  <a:pt x="3773588" y="3280579"/>
                </a:moveTo>
                <a:cubicBezTo>
                  <a:pt x="3773588" y="3280579"/>
                  <a:pt x="3730105" y="3343276"/>
                  <a:pt x="3717970" y="3393838"/>
                </a:cubicBezTo>
                <a:cubicBezTo>
                  <a:pt x="3745273" y="3430243"/>
                  <a:pt x="3753363" y="3442378"/>
                  <a:pt x="3755385" y="3541480"/>
                </a:cubicBezTo>
                <a:cubicBezTo>
                  <a:pt x="3755385" y="3549570"/>
                  <a:pt x="3745273" y="3551593"/>
                  <a:pt x="3742240" y="3544514"/>
                </a:cubicBezTo>
                <a:cubicBezTo>
                  <a:pt x="3714936" y="3479795"/>
                  <a:pt x="3663363" y="3420131"/>
                  <a:pt x="3594598" y="3403951"/>
                </a:cubicBezTo>
                <a:cubicBezTo>
                  <a:pt x="3610778" y="3321029"/>
                  <a:pt x="3667408" y="3281590"/>
                  <a:pt x="3773588" y="3280579"/>
                </a:cubicBezTo>
                <a:close/>
                <a:moveTo>
                  <a:pt x="3937409" y="2981250"/>
                </a:moveTo>
                <a:cubicBezTo>
                  <a:pt x="3924264" y="3035858"/>
                  <a:pt x="3891904" y="3080352"/>
                  <a:pt x="3833252" y="3118780"/>
                </a:cubicBezTo>
                <a:cubicBezTo>
                  <a:pt x="3598643" y="3075297"/>
                  <a:pt x="3669430" y="3152151"/>
                  <a:pt x="3480327" y="3142039"/>
                </a:cubicBezTo>
                <a:cubicBezTo>
                  <a:pt x="3479316" y="3127881"/>
                  <a:pt x="3479316" y="3081364"/>
                  <a:pt x="3488417" y="3070240"/>
                </a:cubicBezTo>
                <a:cubicBezTo>
                  <a:pt x="3640104" y="3123836"/>
                  <a:pt x="3659318" y="3035858"/>
                  <a:pt x="3802914" y="3008554"/>
                </a:cubicBezTo>
                <a:cubicBezTo>
                  <a:pt x="3851454" y="2999453"/>
                  <a:pt x="3909095" y="2995408"/>
                  <a:pt x="3937409" y="2981250"/>
                </a:cubicBezTo>
                <a:close/>
                <a:moveTo>
                  <a:pt x="1530647" y="2816671"/>
                </a:moveTo>
                <a:cubicBezTo>
                  <a:pt x="1533681" y="2815912"/>
                  <a:pt x="1537220" y="2816924"/>
                  <a:pt x="1538737" y="2820463"/>
                </a:cubicBezTo>
                <a:cubicBezTo>
                  <a:pt x="1704581" y="3184511"/>
                  <a:pt x="1838065" y="3351366"/>
                  <a:pt x="1944246" y="3409008"/>
                </a:cubicBezTo>
                <a:cubicBezTo>
                  <a:pt x="2164698" y="3528335"/>
                  <a:pt x="3031334" y="3856989"/>
                  <a:pt x="3606733" y="3913618"/>
                </a:cubicBezTo>
                <a:cubicBezTo>
                  <a:pt x="3614823" y="3913618"/>
                  <a:pt x="3615834" y="3924742"/>
                  <a:pt x="3607744" y="3926765"/>
                </a:cubicBezTo>
                <a:cubicBezTo>
                  <a:pt x="3352910" y="3984405"/>
                  <a:pt x="2663241" y="3916653"/>
                  <a:pt x="2423576" y="3894405"/>
                </a:cubicBezTo>
                <a:cubicBezTo>
                  <a:pt x="2159641" y="3869123"/>
                  <a:pt x="2078741" y="3805416"/>
                  <a:pt x="2077731" y="3806426"/>
                </a:cubicBezTo>
                <a:cubicBezTo>
                  <a:pt x="1903797" y="3672942"/>
                  <a:pt x="1564018" y="3144061"/>
                  <a:pt x="1525591" y="2823496"/>
                </a:cubicBezTo>
                <a:cubicBezTo>
                  <a:pt x="1525085" y="2819957"/>
                  <a:pt x="1527613" y="2817429"/>
                  <a:pt x="1530647" y="2816671"/>
                </a:cubicBezTo>
                <a:close/>
                <a:moveTo>
                  <a:pt x="3996062" y="2605067"/>
                </a:moveTo>
                <a:cubicBezTo>
                  <a:pt x="4069883" y="2597989"/>
                  <a:pt x="4190221" y="2621247"/>
                  <a:pt x="4271120" y="2676866"/>
                </a:cubicBezTo>
                <a:cubicBezTo>
                  <a:pt x="4252918" y="2737541"/>
                  <a:pt x="4086063" y="2706192"/>
                  <a:pt x="4008197" y="2693046"/>
                </a:cubicBezTo>
                <a:cubicBezTo>
                  <a:pt x="3953589" y="2684955"/>
                  <a:pt x="3889881" y="2681922"/>
                  <a:pt x="3829207" y="2680911"/>
                </a:cubicBezTo>
                <a:cubicBezTo>
                  <a:pt x="3777633" y="2679899"/>
                  <a:pt x="3693700" y="2671810"/>
                  <a:pt x="3670441" y="2642484"/>
                </a:cubicBezTo>
                <a:cubicBezTo>
                  <a:pt x="3719992" y="2647540"/>
                  <a:pt x="3843364" y="2620237"/>
                  <a:pt x="3996062" y="2605067"/>
                </a:cubicBezTo>
                <a:close/>
                <a:moveTo>
                  <a:pt x="3443991" y="1373753"/>
                </a:moveTo>
                <a:cubicBezTo>
                  <a:pt x="3569601" y="1369611"/>
                  <a:pt x="3697113" y="1404594"/>
                  <a:pt x="3808982" y="1505845"/>
                </a:cubicBezTo>
                <a:cubicBezTo>
                  <a:pt x="3760442" y="1576632"/>
                  <a:pt x="3761453" y="1685847"/>
                  <a:pt x="3766510" y="1714160"/>
                </a:cubicBezTo>
                <a:cubicBezTo>
                  <a:pt x="3739205" y="1705060"/>
                  <a:pt x="3695722" y="1653485"/>
                  <a:pt x="3673475" y="1626182"/>
                </a:cubicBezTo>
                <a:cubicBezTo>
                  <a:pt x="3582463" y="1677757"/>
                  <a:pt x="3486394" y="1844611"/>
                  <a:pt x="3503586" y="1940680"/>
                </a:cubicBezTo>
                <a:cubicBezTo>
                  <a:pt x="3512687" y="2019557"/>
                  <a:pt x="3455046" y="2031692"/>
                  <a:pt x="3349877" y="1900230"/>
                </a:cubicBezTo>
                <a:cubicBezTo>
                  <a:pt x="3299315" y="1936634"/>
                  <a:pt x="3250775" y="1870904"/>
                  <a:pt x="3263920" y="1778881"/>
                </a:cubicBezTo>
                <a:cubicBezTo>
                  <a:pt x="3182010" y="1864836"/>
                  <a:pt x="2961559" y="1908320"/>
                  <a:pt x="2886727" y="1881016"/>
                </a:cubicBezTo>
                <a:cubicBezTo>
                  <a:pt x="3034368" y="1838544"/>
                  <a:pt x="3254820" y="1604947"/>
                  <a:pt x="3400439" y="1585733"/>
                </a:cubicBezTo>
                <a:cubicBezTo>
                  <a:pt x="3282123" y="1528092"/>
                  <a:pt x="3076841" y="1513935"/>
                  <a:pt x="2921109" y="1605957"/>
                </a:cubicBezTo>
                <a:cubicBezTo>
                  <a:pt x="2914030" y="1610002"/>
                  <a:pt x="2906951" y="1599890"/>
                  <a:pt x="2913019" y="1594835"/>
                </a:cubicBezTo>
                <a:cubicBezTo>
                  <a:pt x="3030576" y="1496238"/>
                  <a:pt x="3234642" y="1380656"/>
                  <a:pt x="3443991" y="1373753"/>
                </a:cubicBezTo>
                <a:close/>
                <a:moveTo>
                  <a:pt x="0" y="0"/>
                </a:moveTo>
                <a:lnTo>
                  <a:pt x="115292" y="0"/>
                </a:lnTo>
                <a:lnTo>
                  <a:pt x="274676" y="0"/>
                </a:lnTo>
                <a:lnTo>
                  <a:pt x="3942724" y="0"/>
                </a:lnTo>
                <a:lnTo>
                  <a:pt x="3939432" y="53696"/>
                </a:lnTo>
                <a:cubicBezTo>
                  <a:pt x="3926286" y="139653"/>
                  <a:pt x="3890892" y="219541"/>
                  <a:pt x="3684598" y="334822"/>
                </a:cubicBezTo>
                <a:cubicBezTo>
                  <a:pt x="3918196" y="331789"/>
                  <a:pt x="3971792" y="185158"/>
                  <a:pt x="3981904" y="155833"/>
                </a:cubicBezTo>
                <a:cubicBezTo>
                  <a:pt x="4027411" y="317632"/>
                  <a:pt x="3993028" y="404599"/>
                  <a:pt x="3993028" y="404599"/>
                </a:cubicBezTo>
                <a:cubicBezTo>
                  <a:pt x="3940444" y="578533"/>
                  <a:pt x="3623924" y="771681"/>
                  <a:pt x="3433810" y="635163"/>
                </a:cubicBezTo>
                <a:cubicBezTo>
                  <a:pt x="2893805" y="156844"/>
                  <a:pt x="3099088" y="642242"/>
                  <a:pt x="2283013" y="464262"/>
                </a:cubicBezTo>
                <a:cubicBezTo>
                  <a:pt x="2277957" y="463251"/>
                  <a:pt x="2278968" y="455161"/>
                  <a:pt x="2284025" y="455161"/>
                </a:cubicBezTo>
                <a:cubicBezTo>
                  <a:pt x="2601556" y="444037"/>
                  <a:pt x="2854367" y="256957"/>
                  <a:pt x="2959536" y="115383"/>
                </a:cubicBezTo>
                <a:cubicBezTo>
                  <a:pt x="2963581" y="109315"/>
                  <a:pt x="2955491" y="101225"/>
                  <a:pt x="2949424" y="107293"/>
                </a:cubicBezTo>
                <a:cubicBezTo>
                  <a:pt x="2789647" y="273137"/>
                  <a:pt x="2362902" y="477408"/>
                  <a:pt x="1789525" y="314598"/>
                </a:cubicBezTo>
                <a:cubicBezTo>
                  <a:pt x="1719750" y="288306"/>
                  <a:pt x="1577164" y="254935"/>
                  <a:pt x="1564018" y="251900"/>
                </a:cubicBezTo>
                <a:cubicBezTo>
                  <a:pt x="1542782" y="245833"/>
                  <a:pt x="1554917" y="262013"/>
                  <a:pt x="1554917" y="262013"/>
                </a:cubicBezTo>
                <a:cubicBezTo>
                  <a:pt x="2567173" y="576510"/>
                  <a:pt x="2389194" y="907188"/>
                  <a:pt x="2389194" y="907188"/>
                </a:cubicBezTo>
                <a:cubicBezTo>
                  <a:pt x="2370992" y="796962"/>
                  <a:pt x="2292115" y="689770"/>
                  <a:pt x="2159641" y="613927"/>
                </a:cubicBezTo>
                <a:cubicBezTo>
                  <a:pt x="2258743" y="732242"/>
                  <a:pt x="2255710" y="818197"/>
                  <a:pt x="2255710" y="818197"/>
                </a:cubicBezTo>
                <a:cubicBezTo>
                  <a:pt x="2256721" y="837412"/>
                  <a:pt x="2256721" y="904154"/>
                  <a:pt x="2248631" y="897075"/>
                </a:cubicBezTo>
                <a:cubicBezTo>
                  <a:pt x="2238518" y="886963"/>
                  <a:pt x="2210203" y="755501"/>
                  <a:pt x="2071663" y="706960"/>
                </a:cubicBezTo>
                <a:cubicBezTo>
                  <a:pt x="2049416" y="701905"/>
                  <a:pt x="2063573" y="718085"/>
                  <a:pt x="2063573" y="718085"/>
                </a:cubicBezTo>
                <a:cubicBezTo>
                  <a:pt x="2150540" y="841456"/>
                  <a:pt x="2086831" y="984043"/>
                  <a:pt x="1981662" y="1090223"/>
                </a:cubicBezTo>
                <a:cubicBezTo>
                  <a:pt x="1992786" y="1084155"/>
                  <a:pt x="2003909" y="1077077"/>
                  <a:pt x="2015034" y="1068987"/>
                </a:cubicBezTo>
                <a:cubicBezTo>
                  <a:pt x="2088854" y="1009323"/>
                  <a:pt x="2150540" y="961794"/>
                  <a:pt x="2152563" y="876851"/>
                </a:cubicBezTo>
                <a:cubicBezTo>
                  <a:pt x="2152563" y="848535"/>
                  <a:pt x="2189978" y="899097"/>
                  <a:pt x="2193013" y="935503"/>
                </a:cubicBezTo>
                <a:cubicBezTo>
                  <a:pt x="2190990" y="1046740"/>
                  <a:pt x="2126271" y="1094268"/>
                  <a:pt x="2042337" y="1153931"/>
                </a:cubicBezTo>
                <a:cubicBezTo>
                  <a:pt x="1941212" y="1225730"/>
                  <a:pt x="1609524" y="1394608"/>
                  <a:pt x="1195925" y="1315731"/>
                </a:cubicBezTo>
                <a:cubicBezTo>
                  <a:pt x="1484130" y="1399664"/>
                  <a:pt x="1645929" y="1362248"/>
                  <a:pt x="1759188" y="1329888"/>
                </a:cubicBezTo>
                <a:cubicBezTo>
                  <a:pt x="1763233" y="1328876"/>
                  <a:pt x="1766267" y="1334944"/>
                  <a:pt x="1762222" y="1336967"/>
                </a:cubicBezTo>
                <a:cubicBezTo>
                  <a:pt x="1691435" y="1385506"/>
                  <a:pt x="1611546" y="1409776"/>
                  <a:pt x="1303117" y="1458316"/>
                </a:cubicBezTo>
                <a:cubicBezTo>
                  <a:pt x="1585254" y="1480563"/>
                  <a:pt x="1740986" y="1459328"/>
                  <a:pt x="1879527" y="1385506"/>
                </a:cubicBezTo>
                <a:cubicBezTo>
                  <a:pt x="1882560" y="1383484"/>
                  <a:pt x="1885594" y="1387529"/>
                  <a:pt x="1882560" y="1389551"/>
                </a:cubicBezTo>
                <a:cubicBezTo>
                  <a:pt x="1799638" y="1452248"/>
                  <a:pt x="1517501" y="1619104"/>
                  <a:pt x="1158509" y="1608992"/>
                </a:cubicBezTo>
                <a:cubicBezTo>
                  <a:pt x="1213116" y="1658542"/>
                  <a:pt x="1464916" y="1649442"/>
                  <a:pt x="1500309" y="1648430"/>
                </a:cubicBezTo>
                <a:cubicBezTo>
                  <a:pt x="1502332" y="1648430"/>
                  <a:pt x="1503344" y="1650453"/>
                  <a:pt x="1502332" y="1651464"/>
                </a:cubicBezTo>
                <a:cubicBezTo>
                  <a:pt x="1450759" y="1717194"/>
                  <a:pt x="1323342" y="1726296"/>
                  <a:pt x="1323342" y="1726296"/>
                </a:cubicBezTo>
                <a:cubicBezTo>
                  <a:pt x="1347612" y="1731352"/>
                  <a:pt x="1368848" y="1736409"/>
                  <a:pt x="1387050" y="1741465"/>
                </a:cubicBezTo>
                <a:cubicBezTo>
                  <a:pt x="1405252" y="1745509"/>
                  <a:pt x="1424467" y="1748544"/>
                  <a:pt x="1442669" y="1750566"/>
                </a:cubicBezTo>
                <a:cubicBezTo>
                  <a:pt x="1624693" y="1761689"/>
                  <a:pt x="1816830" y="1717194"/>
                  <a:pt x="1983684" y="1635284"/>
                </a:cubicBezTo>
                <a:cubicBezTo>
                  <a:pt x="1989752" y="1632250"/>
                  <a:pt x="2041326" y="1604947"/>
                  <a:pt x="2041326" y="1604947"/>
                </a:cubicBezTo>
                <a:cubicBezTo>
                  <a:pt x="2046382" y="1641352"/>
                  <a:pt x="2021101" y="1692925"/>
                  <a:pt x="1993797" y="1723262"/>
                </a:cubicBezTo>
                <a:cubicBezTo>
                  <a:pt x="1962449" y="1757644"/>
                  <a:pt x="1921999" y="1780903"/>
                  <a:pt x="1881549" y="1801128"/>
                </a:cubicBezTo>
                <a:cubicBezTo>
                  <a:pt x="1892672" y="1818319"/>
                  <a:pt x="1875482" y="1856746"/>
                  <a:pt x="1868403" y="1865847"/>
                </a:cubicBezTo>
                <a:cubicBezTo>
                  <a:pt x="1612558" y="2185401"/>
                  <a:pt x="1001766" y="1993265"/>
                  <a:pt x="1001766" y="1993265"/>
                </a:cubicBezTo>
                <a:cubicBezTo>
                  <a:pt x="1001766" y="1993265"/>
                  <a:pt x="1000754" y="1993265"/>
                  <a:pt x="999744" y="1993265"/>
                </a:cubicBezTo>
                <a:cubicBezTo>
                  <a:pt x="1145363" y="2093377"/>
                  <a:pt x="1362780" y="2123715"/>
                  <a:pt x="1477051" y="2115625"/>
                </a:cubicBezTo>
                <a:cubicBezTo>
                  <a:pt x="1479074" y="2115625"/>
                  <a:pt x="1480085" y="2117648"/>
                  <a:pt x="1478062" y="2118658"/>
                </a:cubicBezTo>
                <a:cubicBezTo>
                  <a:pt x="1447725" y="2137873"/>
                  <a:pt x="1347612" y="2158097"/>
                  <a:pt x="1337500" y="2160120"/>
                </a:cubicBezTo>
                <a:cubicBezTo>
                  <a:pt x="1571097" y="2180345"/>
                  <a:pt x="1753121" y="2096412"/>
                  <a:pt x="1830987" y="2044838"/>
                </a:cubicBezTo>
                <a:cubicBezTo>
                  <a:pt x="1837055" y="2040793"/>
                  <a:pt x="1845144" y="2048883"/>
                  <a:pt x="1840088" y="2054950"/>
                </a:cubicBezTo>
                <a:cubicBezTo>
                  <a:pt x="1765256" y="2154052"/>
                  <a:pt x="1717728" y="2182367"/>
                  <a:pt x="1610536" y="2209670"/>
                </a:cubicBezTo>
                <a:cubicBezTo>
                  <a:pt x="1399185" y="2261244"/>
                  <a:pt x="1159521" y="2246076"/>
                  <a:pt x="970417" y="2143940"/>
                </a:cubicBezTo>
                <a:cubicBezTo>
                  <a:pt x="1170644" y="2526190"/>
                  <a:pt x="1447725" y="2465516"/>
                  <a:pt x="1531659" y="2446302"/>
                </a:cubicBezTo>
                <a:cubicBezTo>
                  <a:pt x="1427500" y="2605067"/>
                  <a:pt x="1220195" y="2650574"/>
                  <a:pt x="1040194" y="2520123"/>
                </a:cubicBezTo>
                <a:cubicBezTo>
                  <a:pt x="1030081" y="2513044"/>
                  <a:pt x="1021991" y="2504955"/>
                  <a:pt x="1012890" y="2497875"/>
                </a:cubicBezTo>
                <a:cubicBezTo>
                  <a:pt x="890529" y="2709226"/>
                  <a:pt x="464795" y="2786080"/>
                  <a:pt x="585134" y="2905408"/>
                </a:cubicBezTo>
                <a:cubicBezTo>
                  <a:pt x="1526602" y="3840809"/>
                  <a:pt x="2443801" y="4164407"/>
                  <a:pt x="2443801" y="4164407"/>
                </a:cubicBezTo>
                <a:cubicBezTo>
                  <a:pt x="2521667" y="4282217"/>
                  <a:pt x="2602820" y="4452359"/>
                  <a:pt x="2680749" y="4641304"/>
                </a:cubicBezTo>
                <a:lnTo>
                  <a:pt x="2704586" y="4702819"/>
                </a:lnTo>
                <a:lnTo>
                  <a:pt x="274676" y="4702819"/>
                </a:lnTo>
                <a:lnTo>
                  <a:pt x="115292" y="4702819"/>
                </a:lnTo>
                <a:lnTo>
                  <a:pt x="0" y="4702819"/>
                </a:lnTo>
                <a:close/>
              </a:path>
            </a:pathLst>
          </a:custGeom>
          <a:solidFill>
            <a:srgbClr val="DAE5EA"/>
          </a:solidFill>
          <a:ln w="9176" cap="flat">
            <a:noFill/>
            <a:prstDash val="solid"/>
            <a:miter/>
          </a:ln>
        </p:spPr>
        <p:txBody>
          <a:bodyPr rtlCol="0" anchor="ctr"/>
          <a:lstStyle/>
          <a:p>
            <a:pPr>
              <a:defRPr/>
            </a:pPr>
            <a:endParaRPr lang="de-DE" sz="1350"/>
          </a:p>
        </p:txBody>
      </p:sp>
      <p:sp>
        <p:nvSpPr>
          <p:cNvPr id="9" name="Titel 1"/>
          <p:cNvSpPr>
            <a:spLocks noGrp="1"/>
          </p:cNvSpPr>
          <p:nvPr>
            <p:ph type="ctrTitle" hasCustomPrompt="1"/>
          </p:nvPr>
        </p:nvSpPr>
        <p:spPr bwMode="auto">
          <a:xfrm>
            <a:off x="3654279" y="2268082"/>
            <a:ext cx="4401108" cy="1070009"/>
          </a:xfrm>
        </p:spPr>
        <p:txBody>
          <a:bodyPr lIns="0" tIns="0" rIns="0" bIns="0" anchor="b">
            <a:noAutofit/>
          </a:bodyPr>
          <a:lstStyle>
            <a:lvl1pPr algn="l">
              <a:defRPr sz="3600" b="0">
                <a:solidFill>
                  <a:schemeClr val="tx2"/>
                </a:solidFill>
              </a:defRPr>
            </a:lvl1pPr>
          </a:lstStyle>
          <a:p>
            <a:pPr>
              <a:defRPr/>
            </a:pPr>
            <a:r>
              <a:rPr lang="de-DE"/>
              <a:t>Titel bearbeiten</a:t>
            </a:r>
            <a:endParaRPr/>
          </a:p>
        </p:txBody>
      </p:sp>
      <p:sp>
        <p:nvSpPr>
          <p:cNvPr id="10" name="Untertitel 2"/>
          <p:cNvSpPr>
            <a:spLocks noGrp="1"/>
          </p:cNvSpPr>
          <p:nvPr>
            <p:ph type="subTitle" idx="1"/>
          </p:nvPr>
        </p:nvSpPr>
        <p:spPr bwMode="auto">
          <a:xfrm>
            <a:off x="3654279" y="3494160"/>
            <a:ext cx="4401108" cy="604640"/>
          </a:xfrm>
        </p:spPr>
        <p:txBody>
          <a:bodyPr>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p>
        </p:txBody>
      </p:sp>
      <p:grpSp>
        <p:nvGrpSpPr>
          <p:cNvPr id="11" name="Grafik 6"/>
          <p:cNvGrpSpPr>
            <a:grpSpLocks noChangeAspect="1"/>
          </p:cNvGrpSpPr>
          <p:nvPr userDrawn="1"/>
        </p:nvGrpSpPr>
        <p:grpSpPr bwMode="auto">
          <a:xfrm>
            <a:off x="522799" y="385347"/>
            <a:ext cx="1528921" cy="584196"/>
            <a:chOff x="695325" y="516228"/>
            <a:chExt cx="2556359" cy="975572"/>
          </a:xfrm>
          <a:solidFill>
            <a:srgbClr val="0072BC"/>
          </a:solidFill>
        </p:grpSpPr>
        <p:sp>
          <p:nvSpPr>
            <p:cNvPr id="12" name="Freihandform: Form 8"/>
            <p:cNvSpPr/>
            <p:nvPr/>
          </p:nvSpPr>
          <p:spPr bwMode="auto">
            <a:xfrm>
              <a:off x="2979336"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extrusionOk="0">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pPr>
                <a:defRPr/>
              </a:pPr>
              <a:endParaRPr lang="de-DE" sz="1350"/>
            </a:p>
          </p:txBody>
        </p:sp>
        <p:sp>
          <p:nvSpPr>
            <p:cNvPr id="13" name="Freihandform: Form 9"/>
            <p:cNvSpPr/>
            <p:nvPr/>
          </p:nvSpPr>
          <p:spPr bwMode="auto">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extrusionOk="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pPr>
                <a:defRPr/>
              </a:pPr>
              <a:endParaRPr lang="de-DE" sz="1350"/>
            </a:p>
          </p:txBody>
        </p:sp>
        <p:sp>
          <p:nvSpPr>
            <p:cNvPr id="14" name="Freihandform: Form 10"/>
            <p:cNvSpPr/>
            <p:nvPr/>
          </p:nvSpPr>
          <p:spPr bwMode="auto">
            <a:xfrm>
              <a:off x="695325" y="516228"/>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extrusionOk="0">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pPr>
                <a:defRPr/>
              </a:pPr>
              <a:endParaRPr lang="de-DE" sz="1350"/>
            </a:p>
          </p:txBody>
        </p:sp>
        <p:sp>
          <p:nvSpPr>
            <p:cNvPr id="15" name="Freihandform: Form 11"/>
            <p:cNvSpPr/>
            <p:nvPr/>
          </p:nvSpPr>
          <p:spPr bwMode="auto">
            <a:xfrm>
              <a:off x="1458619" y="516228"/>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extrusionOk="0">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pPr>
                <a:defRPr/>
              </a:pPr>
              <a:endParaRPr lang="de-DE" sz="1350"/>
            </a:p>
          </p:txBody>
        </p:sp>
      </p:grpSp>
      <p:sp>
        <p:nvSpPr>
          <p:cNvPr id="16" name="Datumsplatzhalter 3"/>
          <p:cNvSpPr>
            <a:spLocks noGrp="1"/>
          </p:cNvSpPr>
          <p:nvPr>
            <p:ph type="dt" sz="half" idx="10"/>
          </p:nvPr>
        </p:nvSpPr>
        <p:spPr bwMode="auto">
          <a:xfrm>
            <a:off x="526536" y="4460406"/>
            <a:ext cx="2057400" cy="274182"/>
          </a:xfrm>
          <a:prstGeom prst="rect">
            <a:avLst/>
          </a:prstGeom>
        </p:spPr>
        <p:txBody>
          <a:bodyPr lIns="0" tIns="0" rIns="0" bIns="0" anchor="ctr">
            <a:noAutofit/>
          </a:bodyPr>
          <a:lstStyle>
            <a:lvl1pPr>
              <a:defRPr lang="de-DE">
                <a:solidFill>
                  <a:schemeClr val="tx2"/>
                </a:solidFill>
              </a:defRPr>
            </a:lvl1pPr>
          </a:lstStyle>
          <a:p>
            <a:pPr>
              <a:defRPr/>
            </a:pPr>
            <a:endParaRPr lang="de-DE"/>
          </a:p>
        </p:txBody>
      </p:sp>
    </p:spTree>
    <p:extLst>
      <p:ext uri="{BB962C8B-B14F-4D97-AF65-F5344CB8AC3E}">
        <p14:creationId xmlns:p14="http://schemas.microsoft.com/office/powerpoint/2010/main" val="2344506533"/>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Titelfolie 1">
    <p:spTree>
      <p:nvGrpSpPr>
        <p:cNvPr id="1" name=""/>
        <p:cNvGrpSpPr/>
        <p:nvPr/>
      </p:nvGrpSpPr>
      <p:grpSpPr bwMode="auto">
        <a:xfrm>
          <a:off x="0" y="0"/>
          <a:ext cx="0" cy="0"/>
          <a:chOff x="0" y="0"/>
          <a:chExt cx="0" cy="0"/>
        </a:xfrm>
      </p:grpSpPr>
      <p:grpSp>
        <p:nvGrpSpPr>
          <p:cNvPr id="4" name="Gruppieren 26"/>
          <p:cNvGrpSpPr/>
          <p:nvPr userDrawn="1"/>
        </p:nvGrpSpPr>
        <p:grpSpPr bwMode="auto">
          <a:xfrm>
            <a:off x="-4877" y="4950860"/>
            <a:ext cx="9148877" cy="198120"/>
            <a:chOff x="-4877" y="4950860"/>
            <a:chExt cx="9148877" cy="198120"/>
          </a:xfrm>
        </p:grpSpPr>
        <p:sp>
          <p:nvSpPr>
            <p:cNvPr id="5" name="bk object 18"/>
            <p:cNvSpPr/>
            <p:nvPr userDrawn="1"/>
          </p:nvSpPr>
          <p:spPr bwMode="auto">
            <a:xfrm>
              <a:off x="-4877" y="4950860"/>
              <a:ext cx="484937" cy="198120"/>
            </a:xfrm>
            <a:custGeom>
              <a:avLst/>
              <a:gdLst/>
              <a:ahLst/>
              <a:cxnLst/>
              <a:rect l="l" t="t" r="r" b="b"/>
              <a:pathLst>
                <a:path w="9144000" h="198120" extrusionOk="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pPr>
                <a:defRPr/>
              </a:pPr>
              <a:endParaRPr/>
            </a:p>
          </p:txBody>
        </p:sp>
        <p:sp>
          <p:nvSpPr>
            <p:cNvPr id="6" name="bk object 18"/>
            <p:cNvSpPr/>
            <p:nvPr userDrawn="1"/>
          </p:nvSpPr>
          <p:spPr bwMode="auto">
            <a:xfrm>
              <a:off x="522287" y="4950860"/>
              <a:ext cx="8621712" cy="198120"/>
            </a:xfrm>
            <a:custGeom>
              <a:avLst/>
              <a:gdLst/>
              <a:ahLst/>
              <a:cxnLst/>
              <a:rect l="l" t="t" r="r" b="b"/>
              <a:pathLst>
                <a:path w="9144000" h="198120" extrusionOk="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pPr>
                <a:defRPr/>
              </a:pPr>
              <a:endParaRPr/>
            </a:p>
          </p:txBody>
        </p:sp>
        <p:sp>
          <p:nvSpPr>
            <p:cNvPr id="7" name="Holder 3"/>
            <p:cNvSpPr>
              <a:spLocks noAdjustHandles="1"/>
            </p:cNvSpPr>
            <p:nvPr userDrawn="1"/>
          </p:nvSpPr>
          <p:spPr bwMode="auto">
            <a:xfrm>
              <a:off x="8194726" y="4966101"/>
              <a:ext cx="449579" cy="167639"/>
            </a:xfrm>
            <a:prstGeom prst="rect">
              <a:avLst/>
            </a:prstGeom>
            <a:grpFill/>
          </p:spPr>
          <p:txBody>
            <a:bodyPr lIns="0" tIns="0" rIns="0" bIns="0" anchor="ctr"/>
            <a:lstStyle>
              <a:defPPr>
                <a:defRPr lang="de-DE"/>
              </a:defPPr>
              <a:lvl1pPr marL="0" algn="l" defTabSz="686074">
                <a:defRPr sz="1000" b="1" i="0">
                  <a:solidFill>
                    <a:schemeClr val="bg1"/>
                  </a:solidFill>
                  <a:latin typeface="Arial"/>
                  <a:ea typeface="+mn-ea"/>
                  <a:cs typeface="Arial"/>
                </a:defRPr>
              </a:lvl1pPr>
              <a:lvl2pPr marL="343037" algn="l" defTabSz="686074">
                <a:defRPr sz="1350">
                  <a:solidFill>
                    <a:schemeClr val="tx1"/>
                  </a:solidFill>
                  <a:latin typeface="+mn-lt"/>
                  <a:ea typeface="+mn-ea"/>
                  <a:cs typeface="+mn-cs"/>
                </a:defRPr>
              </a:lvl2pPr>
              <a:lvl3pPr marL="686074" algn="l" defTabSz="686074">
                <a:defRPr sz="1350">
                  <a:solidFill>
                    <a:schemeClr val="tx1"/>
                  </a:solidFill>
                  <a:latin typeface="+mn-lt"/>
                  <a:ea typeface="+mn-ea"/>
                  <a:cs typeface="+mn-cs"/>
                </a:defRPr>
              </a:lvl3pPr>
              <a:lvl4pPr marL="1029111" algn="l" defTabSz="686074">
                <a:defRPr sz="1350">
                  <a:solidFill>
                    <a:schemeClr val="tx1"/>
                  </a:solidFill>
                  <a:latin typeface="+mn-lt"/>
                  <a:ea typeface="+mn-ea"/>
                  <a:cs typeface="+mn-cs"/>
                </a:defRPr>
              </a:lvl4pPr>
              <a:lvl5pPr marL="1372149" algn="l" defTabSz="686074">
                <a:defRPr sz="1350">
                  <a:solidFill>
                    <a:schemeClr val="tx1"/>
                  </a:solidFill>
                  <a:latin typeface="+mn-lt"/>
                  <a:ea typeface="+mn-ea"/>
                  <a:cs typeface="+mn-cs"/>
                </a:defRPr>
              </a:lvl5pPr>
              <a:lvl6pPr marL="1715186" algn="l" defTabSz="686074">
                <a:defRPr sz="1350">
                  <a:solidFill>
                    <a:schemeClr val="tx1"/>
                  </a:solidFill>
                  <a:latin typeface="+mn-lt"/>
                  <a:ea typeface="+mn-ea"/>
                  <a:cs typeface="+mn-cs"/>
                </a:defRPr>
              </a:lvl6pPr>
              <a:lvl7pPr marL="2058223" algn="l" defTabSz="686074">
                <a:defRPr sz="1350">
                  <a:solidFill>
                    <a:schemeClr val="tx1"/>
                  </a:solidFill>
                  <a:latin typeface="+mn-lt"/>
                  <a:ea typeface="+mn-ea"/>
                  <a:cs typeface="+mn-cs"/>
                </a:defRPr>
              </a:lvl7pPr>
              <a:lvl8pPr marL="2401260" algn="l" defTabSz="686074">
                <a:defRPr sz="1350">
                  <a:solidFill>
                    <a:schemeClr val="tx1"/>
                  </a:solidFill>
                  <a:latin typeface="+mn-lt"/>
                  <a:ea typeface="+mn-ea"/>
                  <a:cs typeface="+mn-cs"/>
                </a:defRPr>
              </a:lvl8pPr>
              <a:lvl9pPr marL="2744297" algn="l" defTabSz="686074">
                <a:defRPr sz="1350">
                  <a:solidFill>
                    <a:schemeClr val="tx1"/>
                  </a:solidFill>
                  <a:latin typeface="+mn-lt"/>
                  <a:ea typeface="+mn-ea"/>
                  <a:cs typeface="+mn-cs"/>
                </a:defRPr>
              </a:lvl9pPr>
            </a:lstStyle>
            <a:p>
              <a:pPr marL="12700">
                <a:spcBef>
                  <a:spcPts val="5"/>
                </a:spcBef>
                <a:defRPr/>
              </a:pPr>
              <a:r>
                <a:rPr lang="de-DE" spc="10"/>
                <a:t>hhu.de</a:t>
              </a:r>
              <a:endParaRPr/>
            </a:p>
          </p:txBody>
        </p:sp>
      </p:grpSp>
      <p:sp>
        <p:nvSpPr>
          <p:cNvPr id="8" name="Freihandform: Form 25"/>
          <p:cNvSpPr/>
          <p:nvPr userDrawn="1"/>
        </p:nvSpPr>
        <p:spPr bwMode="auto">
          <a:xfrm>
            <a:off x="1" y="1422400"/>
            <a:ext cx="3167992" cy="3492500"/>
          </a:xfrm>
          <a:custGeom>
            <a:avLst/>
            <a:gdLst>
              <a:gd name="connsiteX0" fmla="*/ 3773588 w 4271120"/>
              <a:gd name="connsiteY0" fmla="*/ 3280579 h 4702819"/>
              <a:gd name="connsiteX1" fmla="*/ 3717970 w 4271120"/>
              <a:gd name="connsiteY1" fmla="*/ 3393838 h 4702819"/>
              <a:gd name="connsiteX2" fmla="*/ 3755385 w 4271120"/>
              <a:gd name="connsiteY2" fmla="*/ 3541480 h 4702819"/>
              <a:gd name="connsiteX3" fmla="*/ 3742240 w 4271120"/>
              <a:gd name="connsiteY3" fmla="*/ 3544514 h 4702819"/>
              <a:gd name="connsiteX4" fmla="*/ 3594598 w 4271120"/>
              <a:gd name="connsiteY4" fmla="*/ 3403951 h 4702819"/>
              <a:gd name="connsiteX5" fmla="*/ 3773588 w 4271120"/>
              <a:gd name="connsiteY5" fmla="*/ 3280579 h 4702819"/>
              <a:gd name="connsiteX6" fmla="*/ 3937409 w 4271120"/>
              <a:gd name="connsiteY6" fmla="*/ 2981250 h 4702819"/>
              <a:gd name="connsiteX7" fmla="*/ 3833252 w 4271120"/>
              <a:gd name="connsiteY7" fmla="*/ 3118780 h 4702819"/>
              <a:gd name="connsiteX8" fmla="*/ 3480327 w 4271120"/>
              <a:gd name="connsiteY8" fmla="*/ 3142039 h 4702819"/>
              <a:gd name="connsiteX9" fmla="*/ 3488417 w 4271120"/>
              <a:gd name="connsiteY9" fmla="*/ 3070240 h 4702819"/>
              <a:gd name="connsiteX10" fmla="*/ 3802914 w 4271120"/>
              <a:gd name="connsiteY10" fmla="*/ 3008554 h 4702819"/>
              <a:gd name="connsiteX11" fmla="*/ 3937409 w 4271120"/>
              <a:gd name="connsiteY11" fmla="*/ 2981250 h 4702819"/>
              <a:gd name="connsiteX12" fmla="*/ 1530647 w 4271120"/>
              <a:gd name="connsiteY12" fmla="*/ 2816671 h 4702819"/>
              <a:gd name="connsiteX13" fmla="*/ 1538737 w 4271120"/>
              <a:gd name="connsiteY13" fmla="*/ 2820463 h 4702819"/>
              <a:gd name="connsiteX14" fmla="*/ 1944246 w 4271120"/>
              <a:gd name="connsiteY14" fmla="*/ 3409008 h 4702819"/>
              <a:gd name="connsiteX15" fmla="*/ 3606733 w 4271120"/>
              <a:gd name="connsiteY15" fmla="*/ 3913618 h 4702819"/>
              <a:gd name="connsiteX16" fmla="*/ 3607744 w 4271120"/>
              <a:gd name="connsiteY16" fmla="*/ 3926765 h 4702819"/>
              <a:gd name="connsiteX17" fmla="*/ 2423576 w 4271120"/>
              <a:gd name="connsiteY17" fmla="*/ 3894405 h 4702819"/>
              <a:gd name="connsiteX18" fmla="*/ 2077731 w 4271120"/>
              <a:gd name="connsiteY18" fmla="*/ 3806426 h 4702819"/>
              <a:gd name="connsiteX19" fmla="*/ 1525591 w 4271120"/>
              <a:gd name="connsiteY19" fmla="*/ 2823496 h 4702819"/>
              <a:gd name="connsiteX20" fmla="*/ 1530647 w 4271120"/>
              <a:gd name="connsiteY20" fmla="*/ 2816671 h 4702819"/>
              <a:gd name="connsiteX21" fmla="*/ 3996062 w 4271120"/>
              <a:gd name="connsiteY21" fmla="*/ 2605067 h 4702819"/>
              <a:gd name="connsiteX22" fmla="*/ 4271120 w 4271120"/>
              <a:gd name="connsiteY22" fmla="*/ 2676866 h 4702819"/>
              <a:gd name="connsiteX23" fmla="*/ 4008197 w 4271120"/>
              <a:gd name="connsiteY23" fmla="*/ 2693046 h 4702819"/>
              <a:gd name="connsiteX24" fmla="*/ 3829207 w 4271120"/>
              <a:gd name="connsiteY24" fmla="*/ 2680911 h 4702819"/>
              <a:gd name="connsiteX25" fmla="*/ 3670441 w 4271120"/>
              <a:gd name="connsiteY25" fmla="*/ 2642484 h 4702819"/>
              <a:gd name="connsiteX26" fmla="*/ 3996062 w 4271120"/>
              <a:gd name="connsiteY26" fmla="*/ 2605067 h 4702819"/>
              <a:gd name="connsiteX27" fmla="*/ 3443991 w 4271120"/>
              <a:gd name="connsiteY27" fmla="*/ 1373753 h 4702819"/>
              <a:gd name="connsiteX28" fmla="*/ 3808982 w 4271120"/>
              <a:gd name="connsiteY28" fmla="*/ 1505845 h 4702819"/>
              <a:gd name="connsiteX29" fmla="*/ 3766510 w 4271120"/>
              <a:gd name="connsiteY29" fmla="*/ 1714160 h 4702819"/>
              <a:gd name="connsiteX30" fmla="*/ 3673475 w 4271120"/>
              <a:gd name="connsiteY30" fmla="*/ 1626182 h 4702819"/>
              <a:gd name="connsiteX31" fmla="*/ 3503586 w 4271120"/>
              <a:gd name="connsiteY31" fmla="*/ 1940680 h 4702819"/>
              <a:gd name="connsiteX32" fmla="*/ 3349877 w 4271120"/>
              <a:gd name="connsiteY32" fmla="*/ 1900230 h 4702819"/>
              <a:gd name="connsiteX33" fmla="*/ 3263920 w 4271120"/>
              <a:gd name="connsiteY33" fmla="*/ 1778881 h 4702819"/>
              <a:gd name="connsiteX34" fmla="*/ 2886727 w 4271120"/>
              <a:gd name="connsiteY34" fmla="*/ 1881016 h 4702819"/>
              <a:gd name="connsiteX35" fmla="*/ 3400439 w 4271120"/>
              <a:gd name="connsiteY35" fmla="*/ 1585733 h 4702819"/>
              <a:gd name="connsiteX36" fmla="*/ 2921109 w 4271120"/>
              <a:gd name="connsiteY36" fmla="*/ 1605957 h 4702819"/>
              <a:gd name="connsiteX37" fmla="*/ 2913019 w 4271120"/>
              <a:gd name="connsiteY37" fmla="*/ 1594835 h 4702819"/>
              <a:gd name="connsiteX38" fmla="*/ 3443991 w 4271120"/>
              <a:gd name="connsiteY38" fmla="*/ 1373753 h 4702819"/>
              <a:gd name="connsiteX39" fmla="*/ 0 w 4271120"/>
              <a:gd name="connsiteY39" fmla="*/ 0 h 4702819"/>
              <a:gd name="connsiteX40" fmla="*/ 115292 w 4271120"/>
              <a:gd name="connsiteY40" fmla="*/ 0 h 4702819"/>
              <a:gd name="connsiteX41" fmla="*/ 274676 w 4271120"/>
              <a:gd name="connsiteY41" fmla="*/ 0 h 4702819"/>
              <a:gd name="connsiteX42" fmla="*/ 3942724 w 4271120"/>
              <a:gd name="connsiteY42" fmla="*/ 0 h 4702819"/>
              <a:gd name="connsiteX43" fmla="*/ 3939432 w 4271120"/>
              <a:gd name="connsiteY43" fmla="*/ 53696 h 4702819"/>
              <a:gd name="connsiteX44" fmla="*/ 3684598 w 4271120"/>
              <a:gd name="connsiteY44" fmla="*/ 334822 h 4702819"/>
              <a:gd name="connsiteX45" fmla="*/ 3981904 w 4271120"/>
              <a:gd name="connsiteY45" fmla="*/ 155833 h 4702819"/>
              <a:gd name="connsiteX46" fmla="*/ 3993028 w 4271120"/>
              <a:gd name="connsiteY46" fmla="*/ 404599 h 4702819"/>
              <a:gd name="connsiteX47" fmla="*/ 3433810 w 4271120"/>
              <a:gd name="connsiteY47" fmla="*/ 635163 h 4702819"/>
              <a:gd name="connsiteX48" fmla="*/ 2283013 w 4271120"/>
              <a:gd name="connsiteY48" fmla="*/ 464262 h 4702819"/>
              <a:gd name="connsiteX49" fmla="*/ 2284025 w 4271120"/>
              <a:gd name="connsiteY49" fmla="*/ 455161 h 4702819"/>
              <a:gd name="connsiteX50" fmla="*/ 2959536 w 4271120"/>
              <a:gd name="connsiteY50" fmla="*/ 115383 h 4702819"/>
              <a:gd name="connsiteX51" fmla="*/ 2949424 w 4271120"/>
              <a:gd name="connsiteY51" fmla="*/ 107293 h 4702819"/>
              <a:gd name="connsiteX52" fmla="*/ 1789525 w 4271120"/>
              <a:gd name="connsiteY52" fmla="*/ 314598 h 4702819"/>
              <a:gd name="connsiteX53" fmla="*/ 1564018 w 4271120"/>
              <a:gd name="connsiteY53" fmla="*/ 251900 h 4702819"/>
              <a:gd name="connsiteX54" fmla="*/ 1554917 w 4271120"/>
              <a:gd name="connsiteY54" fmla="*/ 262013 h 4702819"/>
              <a:gd name="connsiteX55" fmla="*/ 2389194 w 4271120"/>
              <a:gd name="connsiteY55" fmla="*/ 907188 h 4702819"/>
              <a:gd name="connsiteX56" fmla="*/ 2159641 w 4271120"/>
              <a:gd name="connsiteY56" fmla="*/ 613927 h 4702819"/>
              <a:gd name="connsiteX57" fmla="*/ 2255710 w 4271120"/>
              <a:gd name="connsiteY57" fmla="*/ 818197 h 4702819"/>
              <a:gd name="connsiteX58" fmla="*/ 2248631 w 4271120"/>
              <a:gd name="connsiteY58" fmla="*/ 897075 h 4702819"/>
              <a:gd name="connsiteX59" fmla="*/ 2071663 w 4271120"/>
              <a:gd name="connsiteY59" fmla="*/ 706960 h 4702819"/>
              <a:gd name="connsiteX60" fmla="*/ 2063573 w 4271120"/>
              <a:gd name="connsiteY60" fmla="*/ 718085 h 4702819"/>
              <a:gd name="connsiteX61" fmla="*/ 1981662 w 4271120"/>
              <a:gd name="connsiteY61" fmla="*/ 1090223 h 4702819"/>
              <a:gd name="connsiteX62" fmla="*/ 2015034 w 4271120"/>
              <a:gd name="connsiteY62" fmla="*/ 1068987 h 4702819"/>
              <a:gd name="connsiteX63" fmla="*/ 2152563 w 4271120"/>
              <a:gd name="connsiteY63" fmla="*/ 876851 h 4702819"/>
              <a:gd name="connsiteX64" fmla="*/ 2193013 w 4271120"/>
              <a:gd name="connsiteY64" fmla="*/ 935503 h 4702819"/>
              <a:gd name="connsiteX65" fmla="*/ 2042337 w 4271120"/>
              <a:gd name="connsiteY65" fmla="*/ 1153931 h 4702819"/>
              <a:gd name="connsiteX66" fmla="*/ 1195925 w 4271120"/>
              <a:gd name="connsiteY66" fmla="*/ 1315731 h 4702819"/>
              <a:gd name="connsiteX67" fmla="*/ 1759188 w 4271120"/>
              <a:gd name="connsiteY67" fmla="*/ 1329888 h 4702819"/>
              <a:gd name="connsiteX68" fmla="*/ 1762222 w 4271120"/>
              <a:gd name="connsiteY68" fmla="*/ 1336967 h 4702819"/>
              <a:gd name="connsiteX69" fmla="*/ 1303117 w 4271120"/>
              <a:gd name="connsiteY69" fmla="*/ 1458316 h 4702819"/>
              <a:gd name="connsiteX70" fmla="*/ 1879527 w 4271120"/>
              <a:gd name="connsiteY70" fmla="*/ 1385506 h 4702819"/>
              <a:gd name="connsiteX71" fmla="*/ 1882560 w 4271120"/>
              <a:gd name="connsiteY71" fmla="*/ 1389551 h 4702819"/>
              <a:gd name="connsiteX72" fmla="*/ 1158509 w 4271120"/>
              <a:gd name="connsiteY72" fmla="*/ 1608992 h 4702819"/>
              <a:gd name="connsiteX73" fmla="*/ 1500309 w 4271120"/>
              <a:gd name="connsiteY73" fmla="*/ 1648430 h 4702819"/>
              <a:gd name="connsiteX74" fmla="*/ 1502332 w 4271120"/>
              <a:gd name="connsiteY74" fmla="*/ 1651464 h 4702819"/>
              <a:gd name="connsiteX75" fmla="*/ 1323342 w 4271120"/>
              <a:gd name="connsiteY75" fmla="*/ 1726296 h 4702819"/>
              <a:gd name="connsiteX76" fmla="*/ 1387050 w 4271120"/>
              <a:gd name="connsiteY76" fmla="*/ 1741465 h 4702819"/>
              <a:gd name="connsiteX77" fmla="*/ 1442669 w 4271120"/>
              <a:gd name="connsiteY77" fmla="*/ 1750566 h 4702819"/>
              <a:gd name="connsiteX78" fmla="*/ 1983684 w 4271120"/>
              <a:gd name="connsiteY78" fmla="*/ 1635284 h 4702819"/>
              <a:gd name="connsiteX79" fmla="*/ 2041326 w 4271120"/>
              <a:gd name="connsiteY79" fmla="*/ 1604947 h 4702819"/>
              <a:gd name="connsiteX80" fmla="*/ 1993797 w 4271120"/>
              <a:gd name="connsiteY80" fmla="*/ 1723262 h 4702819"/>
              <a:gd name="connsiteX81" fmla="*/ 1881549 w 4271120"/>
              <a:gd name="connsiteY81" fmla="*/ 1801128 h 4702819"/>
              <a:gd name="connsiteX82" fmla="*/ 1868403 w 4271120"/>
              <a:gd name="connsiteY82" fmla="*/ 1865847 h 4702819"/>
              <a:gd name="connsiteX83" fmla="*/ 1001766 w 4271120"/>
              <a:gd name="connsiteY83" fmla="*/ 1993265 h 4702819"/>
              <a:gd name="connsiteX84" fmla="*/ 999744 w 4271120"/>
              <a:gd name="connsiteY84" fmla="*/ 1993265 h 4702819"/>
              <a:gd name="connsiteX85" fmla="*/ 1477051 w 4271120"/>
              <a:gd name="connsiteY85" fmla="*/ 2115625 h 4702819"/>
              <a:gd name="connsiteX86" fmla="*/ 1478062 w 4271120"/>
              <a:gd name="connsiteY86" fmla="*/ 2118658 h 4702819"/>
              <a:gd name="connsiteX87" fmla="*/ 1337500 w 4271120"/>
              <a:gd name="connsiteY87" fmla="*/ 2160120 h 4702819"/>
              <a:gd name="connsiteX88" fmla="*/ 1830987 w 4271120"/>
              <a:gd name="connsiteY88" fmla="*/ 2044838 h 4702819"/>
              <a:gd name="connsiteX89" fmla="*/ 1840088 w 4271120"/>
              <a:gd name="connsiteY89" fmla="*/ 2054950 h 4702819"/>
              <a:gd name="connsiteX90" fmla="*/ 1610536 w 4271120"/>
              <a:gd name="connsiteY90" fmla="*/ 2209670 h 4702819"/>
              <a:gd name="connsiteX91" fmla="*/ 970417 w 4271120"/>
              <a:gd name="connsiteY91" fmla="*/ 2143940 h 4702819"/>
              <a:gd name="connsiteX92" fmla="*/ 1531659 w 4271120"/>
              <a:gd name="connsiteY92" fmla="*/ 2446302 h 4702819"/>
              <a:gd name="connsiteX93" fmla="*/ 1040194 w 4271120"/>
              <a:gd name="connsiteY93" fmla="*/ 2520123 h 4702819"/>
              <a:gd name="connsiteX94" fmla="*/ 1012890 w 4271120"/>
              <a:gd name="connsiteY94" fmla="*/ 2497875 h 4702819"/>
              <a:gd name="connsiteX95" fmla="*/ 585134 w 4271120"/>
              <a:gd name="connsiteY95" fmla="*/ 2905408 h 4702819"/>
              <a:gd name="connsiteX96" fmla="*/ 2443801 w 4271120"/>
              <a:gd name="connsiteY96" fmla="*/ 4164407 h 4702819"/>
              <a:gd name="connsiteX97" fmla="*/ 2680749 w 4271120"/>
              <a:gd name="connsiteY97" fmla="*/ 4641304 h 4702819"/>
              <a:gd name="connsiteX98" fmla="*/ 2704586 w 4271120"/>
              <a:gd name="connsiteY98" fmla="*/ 4702819 h 4702819"/>
              <a:gd name="connsiteX99" fmla="*/ 274676 w 4271120"/>
              <a:gd name="connsiteY99" fmla="*/ 4702819 h 4702819"/>
              <a:gd name="connsiteX100" fmla="*/ 115292 w 4271120"/>
              <a:gd name="connsiteY100" fmla="*/ 4702819 h 4702819"/>
              <a:gd name="connsiteX101" fmla="*/ 0 w 4271120"/>
              <a:gd name="connsiteY101" fmla="*/ 4702819 h 47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271120" h="4702819" extrusionOk="0">
                <a:moveTo>
                  <a:pt x="3773588" y="3280579"/>
                </a:moveTo>
                <a:cubicBezTo>
                  <a:pt x="3773588" y="3280579"/>
                  <a:pt x="3730105" y="3343276"/>
                  <a:pt x="3717970" y="3393838"/>
                </a:cubicBezTo>
                <a:cubicBezTo>
                  <a:pt x="3745273" y="3430243"/>
                  <a:pt x="3753363" y="3442378"/>
                  <a:pt x="3755385" y="3541480"/>
                </a:cubicBezTo>
                <a:cubicBezTo>
                  <a:pt x="3755385" y="3549570"/>
                  <a:pt x="3745273" y="3551593"/>
                  <a:pt x="3742240" y="3544514"/>
                </a:cubicBezTo>
                <a:cubicBezTo>
                  <a:pt x="3714936" y="3479795"/>
                  <a:pt x="3663363" y="3420131"/>
                  <a:pt x="3594598" y="3403951"/>
                </a:cubicBezTo>
                <a:cubicBezTo>
                  <a:pt x="3610778" y="3321029"/>
                  <a:pt x="3667408" y="3281590"/>
                  <a:pt x="3773588" y="3280579"/>
                </a:cubicBezTo>
                <a:close/>
                <a:moveTo>
                  <a:pt x="3937409" y="2981250"/>
                </a:moveTo>
                <a:cubicBezTo>
                  <a:pt x="3924264" y="3035858"/>
                  <a:pt x="3891904" y="3080352"/>
                  <a:pt x="3833252" y="3118780"/>
                </a:cubicBezTo>
                <a:cubicBezTo>
                  <a:pt x="3598643" y="3075297"/>
                  <a:pt x="3669430" y="3152151"/>
                  <a:pt x="3480327" y="3142039"/>
                </a:cubicBezTo>
                <a:cubicBezTo>
                  <a:pt x="3479316" y="3127881"/>
                  <a:pt x="3479316" y="3081364"/>
                  <a:pt x="3488417" y="3070240"/>
                </a:cubicBezTo>
                <a:cubicBezTo>
                  <a:pt x="3640104" y="3123836"/>
                  <a:pt x="3659318" y="3035858"/>
                  <a:pt x="3802914" y="3008554"/>
                </a:cubicBezTo>
                <a:cubicBezTo>
                  <a:pt x="3851454" y="2999453"/>
                  <a:pt x="3909095" y="2995408"/>
                  <a:pt x="3937409" y="2981250"/>
                </a:cubicBezTo>
                <a:close/>
                <a:moveTo>
                  <a:pt x="1530647" y="2816671"/>
                </a:moveTo>
                <a:cubicBezTo>
                  <a:pt x="1533681" y="2815912"/>
                  <a:pt x="1537220" y="2816924"/>
                  <a:pt x="1538737" y="2820463"/>
                </a:cubicBezTo>
                <a:cubicBezTo>
                  <a:pt x="1704581" y="3184511"/>
                  <a:pt x="1838065" y="3351366"/>
                  <a:pt x="1944246" y="3409008"/>
                </a:cubicBezTo>
                <a:cubicBezTo>
                  <a:pt x="2164698" y="3528335"/>
                  <a:pt x="3031334" y="3856989"/>
                  <a:pt x="3606733" y="3913618"/>
                </a:cubicBezTo>
                <a:cubicBezTo>
                  <a:pt x="3614823" y="3913618"/>
                  <a:pt x="3615834" y="3924742"/>
                  <a:pt x="3607744" y="3926765"/>
                </a:cubicBezTo>
                <a:cubicBezTo>
                  <a:pt x="3352910" y="3984405"/>
                  <a:pt x="2663241" y="3916653"/>
                  <a:pt x="2423576" y="3894405"/>
                </a:cubicBezTo>
                <a:cubicBezTo>
                  <a:pt x="2159641" y="3869123"/>
                  <a:pt x="2078741" y="3805416"/>
                  <a:pt x="2077731" y="3806426"/>
                </a:cubicBezTo>
                <a:cubicBezTo>
                  <a:pt x="1903797" y="3672942"/>
                  <a:pt x="1564018" y="3144061"/>
                  <a:pt x="1525591" y="2823496"/>
                </a:cubicBezTo>
                <a:cubicBezTo>
                  <a:pt x="1525085" y="2819957"/>
                  <a:pt x="1527613" y="2817429"/>
                  <a:pt x="1530647" y="2816671"/>
                </a:cubicBezTo>
                <a:close/>
                <a:moveTo>
                  <a:pt x="3996062" y="2605067"/>
                </a:moveTo>
                <a:cubicBezTo>
                  <a:pt x="4069883" y="2597989"/>
                  <a:pt x="4190221" y="2621247"/>
                  <a:pt x="4271120" y="2676866"/>
                </a:cubicBezTo>
                <a:cubicBezTo>
                  <a:pt x="4252918" y="2737541"/>
                  <a:pt x="4086063" y="2706192"/>
                  <a:pt x="4008197" y="2693046"/>
                </a:cubicBezTo>
                <a:cubicBezTo>
                  <a:pt x="3953589" y="2684955"/>
                  <a:pt x="3889881" y="2681922"/>
                  <a:pt x="3829207" y="2680911"/>
                </a:cubicBezTo>
                <a:cubicBezTo>
                  <a:pt x="3777633" y="2679899"/>
                  <a:pt x="3693700" y="2671810"/>
                  <a:pt x="3670441" y="2642484"/>
                </a:cubicBezTo>
                <a:cubicBezTo>
                  <a:pt x="3719992" y="2647540"/>
                  <a:pt x="3843364" y="2620237"/>
                  <a:pt x="3996062" y="2605067"/>
                </a:cubicBezTo>
                <a:close/>
                <a:moveTo>
                  <a:pt x="3443991" y="1373753"/>
                </a:moveTo>
                <a:cubicBezTo>
                  <a:pt x="3569601" y="1369611"/>
                  <a:pt x="3697113" y="1404594"/>
                  <a:pt x="3808982" y="1505845"/>
                </a:cubicBezTo>
                <a:cubicBezTo>
                  <a:pt x="3760442" y="1576632"/>
                  <a:pt x="3761453" y="1685847"/>
                  <a:pt x="3766510" y="1714160"/>
                </a:cubicBezTo>
                <a:cubicBezTo>
                  <a:pt x="3739205" y="1705060"/>
                  <a:pt x="3695722" y="1653485"/>
                  <a:pt x="3673475" y="1626182"/>
                </a:cubicBezTo>
                <a:cubicBezTo>
                  <a:pt x="3582463" y="1677757"/>
                  <a:pt x="3486394" y="1844611"/>
                  <a:pt x="3503586" y="1940680"/>
                </a:cubicBezTo>
                <a:cubicBezTo>
                  <a:pt x="3512687" y="2019557"/>
                  <a:pt x="3455046" y="2031692"/>
                  <a:pt x="3349877" y="1900230"/>
                </a:cubicBezTo>
                <a:cubicBezTo>
                  <a:pt x="3299315" y="1936634"/>
                  <a:pt x="3250775" y="1870904"/>
                  <a:pt x="3263920" y="1778881"/>
                </a:cubicBezTo>
                <a:cubicBezTo>
                  <a:pt x="3182010" y="1864836"/>
                  <a:pt x="2961559" y="1908320"/>
                  <a:pt x="2886727" y="1881016"/>
                </a:cubicBezTo>
                <a:cubicBezTo>
                  <a:pt x="3034368" y="1838544"/>
                  <a:pt x="3254820" y="1604947"/>
                  <a:pt x="3400439" y="1585733"/>
                </a:cubicBezTo>
                <a:cubicBezTo>
                  <a:pt x="3282123" y="1528092"/>
                  <a:pt x="3076841" y="1513935"/>
                  <a:pt x="2921109" y="1605957"/>
                </a:cubicBezTo>
                <a:cubicBezTo>
                  <a:pt x="2914030" y="1610002"/>
                  <a:pt x="2906951" y="1599890"/>
                  <a:pt x="2913019" y="1594835"/>
                </a:cubicBezTo>
                <a:cubicBezTo>
                  <a:pt x="3030576" y="1496238"/>
                  <a:pt x="3234642" y="1380656"/>
                  <a:pt x="3443991" y="1373753"/>
                </a:cubicBezTo>
                <a:close/>
                <a:moveTo>
                  <a:pt x="0" y="0"/>
                </a:moveTo>
                <a:lnTo>
                  <a:pt x="115292" y="0"/>
                </a:lnTo>
                <a:lnTo>
                  <a:pt x="274676" y="0"/>
                </a:lnTo>
                <a:lnTo>
                  <a:pt x="3942724" y="0"/>
                </a:lnTo>
                <a:lnTo>
                  <a:pt x="3939432" y="53696"/>
                </a:lnTo>
                <a:cubicBezTo>
                  <a:pt x="3926286" y="139653"/>
                  <a:pt x="3890892" y="219541"/>
                  <a:pt x="3684598" y="334822"/>
                </a:cubicBezTo>
                <a:cubicBezTo>
                  <a:pt x="3918196" y="331789"/>
                  <a:pt x="3971792" y="185158"/>
                  <a:pt x="3981904" y="155833"/>
                </a:cubicBezTo>
                <a:cubicBezTo>
                  <a:pt x="4027411" y="317632"/>
                  <a:pt x="3993028" y="404599"/>
                  <a:pt x="3993028" y="404599"/>
                </a:cubicBezTo>
                <a:cubicBezTo>
                  <a:pt x="3940444" y="578533"/>
                  <a:pt x="3623924" y="771681"/>
                  <a:pt x="3433810" y="635163"/>
                </a:cubicBezTo>
                <a:cubicBezTo>
                  <a:pt x="2893805" y="156844"/>
                  <a:pt x="3099088" y="642242"/>
                  <a:pt x="2283013" y="464262"/>
                </a:cubicBezTo>
                <a:cubicBezTo>
                  <a:pt x="2277957" y="463251"/>
                  <a:pt x="2278968" y="455161"/>
                  <a:pt x="2284025" y="455161"/>
                </a:cubicBezTo>
                <a:cubicBezTo>
                  <a:pt x="2601556" y="444037"/>
                  <a:pt x="2854367" y="256957"/>
                  <a:pt x="2959536" y="115383"/>
                </a:cubicBezTo>
                <a:cubicBezTo>
                  <a:pt x="2963581" y="109315"/>
                  <a:pt x="2955491" y="101225"/>
                  <a:pt x="2949424" y="107293"/>
                </a:cubicBezTo>
                <a:cubicBezTo>
                  <a:pt x="2789647" y="273137"/>
                  <a:pt x="2362902" y="477408"/>
                  <a:pt x="1789525" y="314598"/>
                </a:cubicBezTo>
                <a:cubicBezTo>
                  <a:pt x="1719750" y="288306"/>
                  <a:pt x="1577164" y="254935"/>
                  <a:pt x="1564018" y="251900"/>
                </a:cubicBezTo>
                <a:cubicBezTo>
                  <a:pt x="1542782" y="245833"/>
                  <a:pt x="1554917" y="262013"/>
                  <a:pt x="1554917" y="262013"/>
                </a:cubicBezTo>
                <a:cubicBezTo>
                  <a:pt x="2567173" y="576510"/>
                  <a:pt x="2389194" y="907188"/>
                  <a:pt x="2389194" y="907188"/>
                </a:cubicBezTo>
                <a:cubicBezTo>
                  <a:pt x="2370992" y="796962"/>
                  <a:pt x="2292115" y="689770"/>
                  <a:pt x="2159641" y="613927"/>
                </a:cubicBezTo>
                <a:cubicBezTo>
                  <a:pt x="2258743" y="732242"/>
                  <a:pt x="2255710" y="818197"/>
                  <a:pt x="2255710" y="818197"/>
                </a:cubicBezTo>
                <a:cubicBezTo>
                  <a:pt x="2256721" y="837412"/>
                  <a:pt x="2256721" y="904154"/>
                  <a:pt x="2248631" y="897075"/>
                </a:cubicBezTo>
                <a:cubicBezTo>
                  <a:pt x="2238518" y="886963"/>
                  <a:pt x="2210203" y="755501"/>
                  <a:pt x="2071663" y="706960"/>
                </a:cubicBezTo>
                <a:cubicBezTo>
                  <a:pt x="2049416" y="701905"/>
                  <a:pt x="2063573" y="718085"/>
                  <a:pt x="2063573" y="718085"/>
                </a:cubicBezTo>
                <a:cubicBezTo>
                  <a:pt x="2150540" y="841456"/>
                  <a:pt x="2086831" y="984043"/>
                  <a:pt x="1981662" y="1090223"/>
                </a:cubicBezTo>
                <a:cubicBezTo>
                  <a:pt x="1992786" y="1084155"/>
                  <a:pt x="2003909" y="1077077"/>
                  <a:pt x="2015034" y="1068987"/>
                </a:cubicBezTo>
                <a:cubicBezTo>
                  <a:pt x="2088854" y="1009323"/>
                  <a:pt x="2150540" y="961794"/>
                  <a:pt x="2152563" y="876851"/>
                </a:cubicBezTo>
                <a:cubicBezTo>
                  <a:pt x="2152563" y="848535"/>
                  <a:pt x="2189978" y="899097"/>
                  <a:pt x="2193013" y="935503"/>
                </a:cubicBezTo>
                <a:cubicBezTo>
                  <a:pt x="2190990" y="1046740"/>
                  <a:pt x="2126271" y="1094268"/>
                  <a:pt x="2042337" y="1153931"/>
                </a:cubicBezTo>
                <a:cubicBezTo>
                  <a:pt x="1941212" y="1225730"/>
                  <a:pt x="1609524" y="1394608"/>
                  <a:pt x="1195925" y="1315731"/>
                </a:cubicBezTo>
                <a:cubicBezTo>
                  <a:pt x="1484130" y="1399664"/>
                  <a:pt x="1645929" y="1362248"/>
                  <a:pt x="1759188" y="1329888"/>
                </a:cubicBezTo>
                <a:cubicBezTo>
                  <a:pt x="1763233" y="1328876"/>
                  <a:pt x="1766267" y="1334944"/>
                  <a:pt x="1762222" y="1336967"/>
                </a:cubicBezTo>
                <a:cubicBezTo>
                  <a:pt x="1691435" y="1385506"/>
                  <a:pt x="1611546" y="1409776"/>
                  <a:pt x="1303117" y="1458316"/>
                </a:cubicBezTo>
                <a:cubicBezTo>
                  <a:pt x="1585254" y="1480563"/>
                  <a:pt x="1740986" y="1459328"/>
                  <a:pt x="1879527" y="1385506"/>
                </a:cubicBezTo>
                <a:cubicBezTo>
                  <a:pt x="1882560" y="1383484"/>
                  <a:pt x="1885594" y="1387529"/>
                  <a:pt x="1882560" y="1389551"/>
                </a:cubicBezTo>
                <a:cubicBezTo>
                  <a:pt x="1799638" y="1452248"/>
                  <a:pt x="1517501" y="1619104"/>
                  <a:pt x="1158509" y="1608992"/>
                </a:cubicBezTo>
                <a:cubicBezTo>
                  <a:pt x="1213116" y="1658542"/>
                  <a:pt x="1464916" y="1649442"/>
                  <a:pt x="1500309" y="1648430"/>
                </a:cubicBezTo>
                <a:cubicBezTo>
                  <a:pt x="1502332" y="1648430"/>
                  <a:pt x="1503344" y="1650453"/>
                  <a:pt x="1502332" y="1651464"/>
                </a:cubicBezTo>
                <a:cubicBezTo>
                  <a:pt x="1450759" y="1717194"/>
                  <a:pt x="1323342" y="1726296"/>
                  <a:pt x="1323342" y="1726296"/>
                </a:cubicBezTo>
                <a:cubicBezTo>
                  <a:pt x="1347612" y="1731352"/>
                  <a:pt x="1368848" y="1736409"/>
                  <a:pt x="1387050" y="1741465"/>
                </a:cubicBezTo>
                <a:cubicBezTo>
                  <a:pt x="1405252" y="1745509"/>
                  <a:pt x="1424467" y="1748544"/>
                  <a:pt x="1442669" y="1750566"/>
                </a:cubicBezTo>
                <a:cubicBezTo>
                  <a:pt x="1624693" y="1761689"/>
                  <a:pt x="1816830" y="1717194"/>
                  <a:pt x="1983684" y="1635284"/>
                </a:cubicBezTo>
                <a:cubicBezTo>
                  <a:pt x="1989752" y="1632250"/>
                  <a:pt x="2041326" y="1604947"/>
                  <a:pt x="2041326" y="1604947"/>
                </a:cubicBezTo>
                <a:cubicBezTo>
                  <a:pt x="2046382" y="1641352"/>
                  <a:pt x="2021101" y="1692925"/>
                  <a:pt x="1993797" y="1723262"/>
                </a:cubicBezTo>
                <a:cubicBezTo>
                  <a:pt x="1962449" y="1757644"/>
                  <a:pt x="1921999" y="1780903"/>
                  <a:pt x="1881549" y="1801128"/>
                </a:cubicBezTo>
                <a:cubicBezTo>
                  <a:pt x="1892672" y="1818319"/>
                  <a:pt x="1875482" y="1856746"/>
                  <a:pt x="1868403" y="1865847"/>
                </a:cubicBezTo>
                <a:cubicBezTo>
                  <a:pt x="1612558" y="2185401"/>
                  <a:pt x="1001766" y="1993265"/>
                  <a:pt x="1001766" y="1993265"/>
                </a:cubicBezTo>
                <a:cubicBezTo>
                  <a:pt x="1001766" y="1993265"/>
                  <a:pt x="1000754" y="1993265"/>
                  <a:pt x="999744" y="1993265"/>
                </a:cubicBezTo>
                <a:cubicBezTo>
                  <a:pt x="1145363" y="2093377"/>
                  <a:pt x="1362780" y="2123715"/>
                  <a:pt x="1477051" y="2115625"/>
                </a:cubicBezTo>
                <a:cubicBezTo>
                  <a:pt x="1479074" y="2115625"/>
                  <a:pt x="1480085" y="2117648"/>
                  <a:pt x="1478062" y="2118658"/>
                </a:cubicBezTo>
                <a:cubicBezTo>
                  <a:pt x="1447725" y="2137873"/>
                  <a:pt x="1347612" y="2158097"/>
                  <a:pt x="1337500" y="2160120"/>
                </a:cubicBezTo>
                <a:cubicBezTo>
                  <a:pt x="1571097" y="2180345"/>
                  <a:pt x="1753121" y="2096412"/>
                  <a:pt x="1830987" y="2044838"/>
                </a:cubicBezTo>
                <a:cubicBezTo>
                  <a:pt x="1837055" y="2040793"/>
                  <a:pt x="1845144" y="2048883"/>
                  <a:pt x="1840088" y="2054950"/>
                </a:cubicBezTo>
                <a:cubicBezTo>
                  <a:pt x="1765256" y="2154052"/>
                  <a:pt x="1717728" y="2182367"/>
                  <a:pt x="1610536" y="2209670"/>
                </a:cubicBezTo>
                <a:cubicBezTo>
                  <a:pt x="1399185" y="2261244"/>
                  <a:pt x="1159521" y="2246076"/>
                  <a:pt x="970417" y="2143940"/>
                </a:cubicBezTo>
                <a:cubicBezTo>
                  <a:pt x="1170644" y="2526190"/>
                  <a:pt x="1447725" y="2465516"/>
                  <a:pt x="1531659" y="2446302"/>
                </a:cubicBezTo>
                <a:cubicBezTo>
                  <a:pt x="1427500" y="2605067"/>
                  <a:pt x="1220195" y="2650574"/>
                  <a:pt x="1040194" y="2520123"/>
                </a:cubicBezTo>
                <a:cubicBezTo>
                  <a:pt x="1030081" y="2513044"/>
                  <a:pt x="1021991" y="2504955"/>
                  <a:pt x="1012890" y="2497875"/>
                </a:cubicBezTo>
                <a:cubicBezTo>
                  <a:pt x="890529" y="2709226"/>
                  <a:pt x="464795" y="2786080"/>
                  <a:pt x="585134" y="2905408"/>
                </a:cubicBezTo>
                <a:cubicBezTo>
                  <a:pt x="1526602" y="3840809"/>
                  <a:pt x="2443801" y="4164407"/>
                  <a:pt x="2443801" y="4164407"/>
                </a:cubicBezTo>
                <a:cubicBezTo>
                  <a:pt x="2521667" y="4282217"/>
                  <a:pt x="2602820" y="4452359"/>
                  <a:pt x="2680749" y="4641304"/>
                </a:cubicBezTo>
                <a:lnTo>
                  <a:pt x="2704586" y="4702819"/>
                </a:lnTo>
                <a:lnTo>
                  <a:pt x="274676" y="4702819"/>
                </a:lnTo>
                <a:lnTo>
                  <a:pt x="115292" y="4702819"/>
                </a:lnTo>
                <a:lnTo>
                  <a:pt x="0" y="4702819"/>
                </a:lnTo>
                <a:close/>
              </a:path>
            </a:pathLst>
          </a:custGeom>
          <a:solidFill>
            <a:srgbClr val="DAE5EA"/>
          </a:solidFill>
          <a:ln w="9176" cap="flat">
            <a:noFill/>
            <a:prstDash val="solid"/>
            <a:miter/>
          </a:ln>
        </p:spPr>
        <p:txBody>
          <a:bodyPr rtlCol="0" anchor="ctr"/>
          <a:lstStyle/>
          <a:p>
            <a:pPr lvl="0">
              <a:defRPr/>
            </a:pPr>
            <a:endParaRPr lang="de-DE" sz="1350"/>
          </a:p>
        </p:txBody>
      </p:sp>
      <p:sp>
        <p:nvSpPr>
          <p:cNvPr id="9" name="Datumsplatzhalter 3"/>
          <p:cNvSpPr>
            <a:spLocks noGrp="1"/>
          </p:cNvSpPr>
          <p:nvPr>
            <p:ph type="dt" sz="half" idx="10"/>
          </p:nvPr>
        </p:nvSpPr>
        <p:spPr bwMode="auto">
          <a:xfrm>
            <a:off x="526536" y="4460406"/>
            <a:ext cx="2057400" cy="274182"/>
          </a:xfrm>
          <a:prstGeom prst="rect">
            <a:avLst/>
          </a:prstGeom>
        </p:spPr>
        <p:txBody>
          <a:bodyPr lIns="0" tIns="0" rIns="0" bIns="0" anchor="ctr">
            <a:noAutofit/>
          </a:bodyPr>
          <a:lstStyle>
            <a:lvl1pPr>
              <a:defRPr lang="de-DE">
                <a:solidFill>
                  <a:schemeClr val="tx2"/>
                </a:solidFill>
              </a:defRPr>
            </a:lvl1pPr>
          </a:lstStyle>
          <a:p>
            <a:pPr>
              <a:defRPr/>
            </a:pPr>
            <a:endParaRPr lang="de-DE"/>
          </a:p>
        </p:txBody>
      </p:sp>
      <p:sp>
        <p:nvSpPr>
          <p:cNvPr id="10" name="Titel 1"/>
          <p:cNvSpPr>
            <a:spLocks noGrp="1"/>
          </p:cNvSpPr>
          <p:nvPr>
            <p:ph type="ctrTitle" hasCustomPrompt="1"/>
          </p:nvPr>
        </p:nvSpPr>
        <p:spPr bwMode="auto">
          <a:xfrm>
            <a:off x="526536" y="2899361"/>
            <a:ext cx="6399768" cy="540727"/>
          </a:xfrm>
        </p:spPr>
        <p:txBody>
          <a:bodyPr lIns="0" tIns="0" rIns="0" bIns="0" anchor="b">
            <a:noAutofit/>
          </a:bodyPr>
          <a:lstStyle>
            <a:lvl1pPr algn="l">
              <a:defRPr sz="3600" b="0">
                <a:solidFill>
                  <a:schemeClr val="tx2"/>
                </a:solidFill>
              </a:defRPr>
            </a:lvl1pPr>
          </a:lstStyle>
          <a:p>
            <a:pPr>
              <a:defRPr/>
            </a:pPr>
            <a:r>
              <a:rPr lang="de-DE"/>
              <a:t>Titel bearbeiten</a:t>
            </a:r>
            <a:endParaRPr/>
          </a:p>
        </p:txBody>
      </p:sp>
      <p:sp>
        <p:nvSpPr>
          <p:cNvPr id="11" name="Untertitel 2"/>
          <p:cNvSpPr>
            <a:spLocks noGrp="1"/>
          </p:cNvSpPr>
          <p:nvPr>
            <p:ph type="subTitle" idx="1"/>
          </p:nvPr>
        </p:nvSpPr>
        <p:spPr bwMode="auto">
          <a:xfrm>
            <a:off x="526536" y="3512495"/>
            <a:ext cx="6399768"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p>
        </p:txBody>
      </p:sp>
      <p:grpSp>
        <p:nvGrpSpPr>
          <p:cNvPr id="12" name="Grafik 6"/>
          <p:cNvGrpSpPr>
            <a:grpSpLocks noChangeAspect="1"/>
          </p:cNvGrpSpPr>
          <p:nvPr userDrawn="1"/>
        </p:nvGrpSpPr>
        <p:grpSpPr bwMode="auto">
          <a:xfrm>
            <a:off x="522799" y="385347"/>
            <a:ext cx="1528921" cy="584196"/>
            <a:chOff x="695325" y="516228"/>
            <a:chExt cx="2556359" cy="975572"/>
          </a:xfrm>
          <a:solidFill>
            <a:srgbClr val="0072BC"/>
          </a:solidFill>
        </p:grpSpPr>
        <p:sp>
          <p:nvSpPr>
            <p:cNvPr id="13" name="Freihandform: Form 13"/>
            <p:cNvSpPr/>
            <p:nvPr/>
          </p:nvSpPr>
          <p:spPr bwMode="auto">
            <a:xfrm>
              <a:off x="2979336"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extrusionOk="0">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pPr>
                <a:defRPr/>
              </a:pPr>
              <a:endParaRPr lang="de-DE" sz="1350"/>
            </a:p>
          </p:txBody>
        </p:sp>
        <p:sp>
          <p:nvSpPr>
            <p:cNvPr id="14" name="Freihandform: Form 14"/>
            <p:cNvSpPr/>
            <p:nvPr/>
          </p:nvSpPr>
          <p:spPr bwMode="auto">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extrusionOk="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pPr>
                <a:defRPr/>
              </a:pPr>
              <a:endParaRPr lang="de-DE" sz="1350"/>
            </a:p>
          </p:txBody>
        </p:sp>
        <p:sp>
          <p:nvSpPr>
            <p:cNvPr id="15" name="Freihandform: Form 15"/>
            <p:cNvSpPr/>
            <p:nvPr/>
          </p:nvSpPr>
          <p:spPr bwMode="auto">
            <a:xfrm>
              <a:off x="695325" y="516228"/>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extrusionOk="0">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pPr>
                <a:defRPr/>
              </a:pPr>
              <a:endParaRPr lang="de-DE" sz="1350"/>
            </a:p>
          </p:txBody>
        </p:sp>
        <p:sp>
          <p:nvSpPr>
            <p:cNvPr id="16" name="Freihandform: Form 16"/>
            <p:cNvSpPr/>
            <p:nvPr/>
          </p:nvSpPr>
          <p:spPr bwMode="auto">
            <a:xfrm>
              <a:off x="1458619" y="516228"/>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extrusionOk="0">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pPr>
                <a:defRPr/>
              </a:pPr>
              <a:endParaRPr lang="de-DE" sz="1350"/>
            </a:p>
          </p:txBody>
        </p:sp>
      </p:grpSp>
    </p:spTree>
    <p:extLst>
      <p:ext uri="{BB962C8B-B14F-4D97-AF65-F5344CB8AC3E}">
        <p14:creationId xmlns:p14="http://schemas.microsoft.com/office/powerpoint/2010/main" val="481030563"/>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Titelfolie 3">
    <p:spTree>
      <p:nvGrpSpPr>
        <p:cNvPr id="1" name=""/>
        <p:cNvGrpSpPr/>
        <p:nvPr/>
      </p:nvGrpSpPr>
      <p:grpSpPr bwMode="auto">
        <a:xfrm>
          <a:off x="0" y="0"/>
          <a:ext cx="0" cy="0"/>
          <a:chOff x="0" y="0"/>
          <a:chExt cx="0" cy="0"/>
        </a:xfrm>
      </p:grpSpPr>
      <p:grpSp>
        <p:nvGrpSpPr>
          <p:cNvPr id="4" name="Gruppieren 25"/>
          <p:cNvGrpSpPr/>
          <p:nvPr userDrawn="1"/>
        </p:nvGrpSpPr>
        <p:grpSpPr bwMode="auto">
          <a:xfrm>
            <a:off x="-4877" y="4950860"/>
            <a:ext cx="9148877" cy="198120"/>
            <a:chOff x="-4877" y="4950860"/>
            <a:chExt cx="9148877" cy="198120"/>
          </a:xfrm>
        </p:grpSpPr>
        <p:sp>
          <p:nvSpPr>
            <p:cNvPr id="5" name="bk object 18"/>
            <p:cNvSpPr/>
            <p:nvPr userDrawn="1"/>
          </p:nvSpPr>
          <p:spPr bwMode="auto">
            <a:xfrm>
              <a:off x="-4877" y="4950860"/>
              <a:ext cx="484937" cy="198120"/>
            </a:xfrm>
            <a:custGeom>
              <a:avLst/>
              <a:gdLst/>
              <a:ahLst/>
              <a:cxnLst/>
              <a:rect l="l" t="t" r="r" b="b"/>
              <a:pathLst>
                <a:path w="9144000" h="198120" extrusionOk="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pPr>
                <a:defRPr/>
              </a:pPr>
              <a:endParaRPr/>
            </a:p>
          </p:txBody>
        </p:sp>
        <p:sp>
          <p:nvSpPr>
            <p:cNvPr id="6" name="bk object 18"/>
            <p:cNvSpPr/>
            <p:nvPr userDrawn="1"/>
          </p:nvSpPr>
          <p:spPr bwMode="auto">
            <a:xfrm>
              <a:off x="522287" y="4950860"/>
              <a:ext cx="8621712" cy="198120"/>
            </a:xfrm>
            <a:custGeom>
              <a:avLst/>
              <a:gdLst/>
              <a:ahLst/>
              <a:cxnLst/>
              <a:rect l="l" t="t" r="r" b="b"/>
              <a:pathLst>
                <a:path w="9144000" h="198120" extrusionOk="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pPr>
                <a:defRPr/>
              </a:pPr>
              <a:endParaRPr/>
            </a:p>
          </p:txBody>
        </p:sp>
        <p:sp>
          <p:nvSpPr>
            <p:cNvPr id="7" name="Holder 3"/>
            <p:cNvSpPr>
              <a:spLocks noAdjustHandles="1"/>
            </p:cNvSpPr>
            <p:nvPr userDrawn="1"/>
          </p:nvSpPr>
          <p:spPr bwMode="auto">
            <a:xfrm>
              <a:off x="8194726" y="4966101"/>
              <a:ext cx="449579" cy="167639"/>
            </a:xfrm>
            <a:prstGeom prst="rect">
              <a:avLst/>
            </a:prstGeom>
            <a:grpFill/>
          </p:spPr>
          <p:txBody>
            <a:bodyPr lIns="0" tIns="0" rIns="0" bIns="0" anchor="ctr"/>
            <a:lstStyle>
              <a:defPPr>
                <a:defRPr lang="de-DE"/>
              </a:defPPr>
              <a:lvl1pPr marL="0" algn="l" defTabSz="686074">
                <a:defRPr sz="1000" b="1" i="0">
                  <a:solidFill>
                    <a:schemeClr val="bg1"/>
                  </a:solidFill>
                  <a:latin typeface="Arial"/>
                  <a:ea typeface="+mn-ea"/>
                  <a:cs typeface="Arial"/>
                </a:defRPr>
              </a:lvl1pPr>
              <a:lvl2pPr marL="343037" algn="l" defTabSz="686074">
                <a:defRPr sz="1350">
                  <a:solidFill>
                    <a:schemeClr val="tx1"/>
                  </a:solidFill>
                  <a:latin typeface="+mn-lt"/>
                  <a:ea typeface="+mn-ea"/>
                  <a:cs typeface="+mn-cs"/>
                </a:defRPr>
              </a:lvl2pPr>
              <a:lvl3pPr marL="686074" algn="l" defTabSz="686074">
                <a:defRPr sz="1350">
                  <a:solidFill>
                    <a:schemeClr val="tx1"/>
                  </a:solidFill>
                  <a:latin typeface="+mn-lt"/>
                  <a:ea typeface="+mn-ea"/>
                  <a:cs typeface="+mn-cs"/>
                </a:defRPr>
              </a:lvl3pPr>
              <a:lvl4pPr marL="1029111" algn="l" defTabSz="686074">
                <a:defRPr sz="1350">
                  <a:solidFill>
                    <a:schemeClr val="tx1"/>
                  </a:solidFill>
                  <a:latin typeface="+mn-lt"/>
                  <a:ea typeface="+mn-ea"/>
                  <a:cs typeface="+mn-cs"/>
                </a:defRPr>
              </a:lvl4pPr>
              <a:lvl5pPr marL="1372149" algn="l" defTabSz="686074">
                <a:defRPr sz="1350">
                  <a:solidFill>
                    <a:schemeClr val="tx1"/>
                  </a:solidFill>
                  <a:latin typeface="+mn-lt"/>
                  <a:ea typeface="+mn-ea"/>
                  <a:cs typeface="+mn-cs"/>
                </a:defRPr>
              </a:lvl5pPr>
              <a:lvl6pPr marL="1715186" algn="l" defTabSz="686074">
                <a:defRPr sz="1350">
                  <a:solidFill>
                    <a:schemeClr val="tx1"/>
                  </a:solidFill>
                  <a:latin typeface="+mn-lt"/>
                  <a:ea typeface="+mn-ea"/>
                  <a:cs typeface="+mn-cs"/>
                </a:defRPr>
              </a:lvl6pPr>
              <a:lvl7pPr marL="2058223" algn="l" defTabSz="686074">
                <a:defRPr sz="1350">
                  <a:solidFill>
                    <a:schemeClr val="tx1"/>
                  </a:solidFill>
                  <a:latin typeface="+mn-lt"/>
                  <a:ea typeface="+mn-ea"/>
                  <a:cs typeface="+mn-cs"/>
                </a:defRPr>
              </a:lvl7pPr>
              <a:lvl8pPr marL="2401260" algn="l" defTabSz="686074">
                <a:defRPr sz="1350">
                  <a:solidFill>
                    <a:schemeClr val="tx1"/>
                  </a:solidFill>
                  <a:latin typeface="+mn-lt"/>
                  <a:ea typeface="+mn-ea"/>
                  <a:cs typeface="+mn-cs"/>
                </a:defRPr>
              </a:lvl8pPr>
              <a:lvl9pPr marL="2744297" algn="l" defTabSz="686074">
                <a:defRPr sz="1350">
                  <a:solidFill>
                    <a:schemeClr val="tx1"/>
                  </a:solidFill>
                  <a:latin typeface="+mn-lt"/>
                  <a:ea typeface="+mn-ea"/>
                  <a:cs typeface="+mn-cs"/>
                </a:defRPr>
              </a:lvl9pPr>
            </a:lstStyle>
            <a:p>
              <a:pPr marL="12700">
                <a:spcBef>
                  <a:spcPts val="5"/>
                </a:spcBef>
                <a:defRPr/>
              </a:pPr>
              <a:r>
                <a:rPr lang="de-DE" spc="10"/>
                <a:t>hhu.de</a:t>
              </a:r>
              <a:endParaRPr/>
            </a:p>
          </p:txBody>
        </p:sp>
      </p:grpSp>
      <p:sp>
        <p:nvSpPr>
          <p:cNvPr id="8" name="Datumsplatzhalter 3"/>
          <p:cNvSpPr>
            <a:spLocks noGrp="1"/>
          </p:cNvSpPr>
          <p:nvPr>
            <p:ph type="dt" sz="half" idx="10"/>
          </p:nvPr>
        </p:nvSpPr>
        <p:spPr bwMode="auto">
          <a:xfrm>
            <a:off x="526536" y="4460406"/>
            <a:ext cx="2057400" cy="274182"/>
          </a:xfrm>
          <a:prstGeom prst="rect">
            <a:avLst/>
          </a:prstGeom>
        </p:spPr>
        <p:txBody>
          <a:bodyPr lIns="0" tIns="0" rIns="0" bIns="0" anchor="ctr">
            <a:noAutofit/>
          </a:bodyPr>
          <a:lstStyle>
            <a:lvl1pPr>
              <a:defRPr lang="de-DE">
                <a:solidFill>
                  <a:schemeClr val="tx2"/>
                </a:solidFill>
              </a:defRPr>
            </a:lvl1pPr>
          </a:lstStyle>
          <a:p>
            <a:pPr>
              <a:defRPr/>
            </a:pPr>
            <a:endParaRPr lang="de-DE"/>
          </a:p>
        </p:txBody>
      </p:sp>
      <p:sp>
        <p:nvSpPr>
          <p:cNvPr id="9" name="Titel 1"/>
          <p:cNvSpPr>
            <a:spLocks noGrp="1"/>
          </p:cNvSpPr>
          <p:nvPr>
            <p:ph type="ctrTitle" hasCustomPrompt="1"/>
          </p:nvPr>
        </p:nvSpPr>
        <p:spPr bwMode="auto">
          <a:xfrm>
            <a:off x="526536" y="2331598"/>
            <a:ext cx="6399768" cy="1108490"/>
          </a:xfrm>
        </p:spPr>
        <p:txBody>
          <a:bodyPr lIns="0" tIns="0" rIns="0" bIns="0" anchor="b">
            <a:noAutofit/>
          </a:bodyPr>
          <a:lstStyle>
            <a:lvl1pPr algn="l">
              <a:defRPr sz="3600" b="0">
                <a:solidFill>
                  <a:schemeClr val="tx2"/>
                </a:solidFill>
              </a:defRPr>
            </a:lvl1pPr>
          </a:lstStyle>
          <a:p>
            <a:pPr>
              <a:defRPr/>
            </a:pPr>
            <a:r>
              <a:rPr lang="de-DE"/>
              <a:t>Titel bearbeiten</a:t>
            </a:r>
            <a:endParaRPr/>
          </a:p>
        </p:txBody>
      </p:sp>
      <p:sp>
        <p:nvSpPr>
          <p:cNvPr id="10" name="Untertitel 2"/>
          <p:cNvSpPr>
            <a:spLocks noGrp="1"/>
          </p:cNvSpPr>
          <p:nvPr>
            <p:ph type="subTitle" idx="1"/>
          </p:nvPr>
        </p:nvSpPr>
        <p:spPr bwMode="auto">
          <a:xfrm>
            <a:off x="526536" y="3512495"/>
            <a:ext cx="6399768"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p>
        </p:txBody>
      </p:sp>
      <p:grpSp>
        <p:nvGrpSpPr>
          <p:cNvPr id="11" name="Grafik 6"/>
          <p:cNvGrpSpPr>
            <a:grpSpLocks noChangeAspect="1"/>
          </p:cNvGrpSpPr>
          <p:nvPr userDrawn="1"/>
        </p:nvGrpSpPr>
        <p:grpSpPr bwMode="auto">
          <a:xfrm>
            <a:off x="522799" y="385347"/>
            <a:ext cx="1528921" cy="584196"/>
            <a:chOff x="695325" y="516228"/>
            <a:chExt cx="2556359" cy="975572"/>
          </a:xfrm>
          <a:solidFill>
            <a:srgbClr val="0072BC"/>
          </a:solidFill>
        </p:grpSpPr>
        <p:sp>
          <p:nvSpPr>
            <p:cNvPr id="12" name="Freihandform: Form 13"/>
            <p:cNvSpPr/>
            <p:nvPr/>
          </p:nvSpPr>
          <p:spPr bwMode="auto">
            <a:xfrm>
              <a:off x="2979336"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extrusionOk="0">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pPr>
                <a:defRPr/>
              </a:pPr>
              <a:endParaRPr lang="de-DE" sz="1350"/>
            </a:p>
          </p:txBody>
        </p:sp>
        <p:sp>
          <p:nvSpPr>
            <p:cNvPr id="13" name="Freihandform: Form 14"/>
            <p:cNvSpPr/>
            <p:nvPr/>
          </p:nvSpPr>
          <p:spPr bwMode="auto">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extrusionOk="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pPr>
                <a:defRPr/>
              </a:pPr>
              <a:endParaRPr lang="de-DE" sz="1350"/>
            </a:p>
          </p:txBody>
        </p:sp>
        <p:sp>
          <p:nvSpPr>
            <p:cNvPr id="14" name="Freihandform: Form 15"/>
            <p:cNvSpPr/>
            <p:nvPr/>
          </p:nvSpPr>
          <p:spPr bwMode="auto">
            <a:xfrm>
              <a:off x="695325" y="516228"/>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extrusionOk="0">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pPr>
                <a:defRPr/>
              </a:pPr>
              <a:endParaRPr lang="de-DE" sz="1350"/>
            </a:p>
          </p:txBody>
        </p:sp>
        <p:sp>
          <p:nvSpPr>
            <p:cNvPr id="15" name="Freihandform: Form 16"/>
            <p:cNvSpPr/>
            <p:nvPr/>
          </p:nvSpPr>
          <p:spPr bwMode="auto">
            <a:xfrm>
              <a:off x="1458619" y="516228"/>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extrusionOk="0">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pPr>
                <a:defRPr/>
              </a:pPr>
              <a:endParaRPr lang="de-DE" sz="1350"/>
            </a:p>
          </p:txBody>
        </p:sp>
      </p:grpSp>
    </p:spTree>
    <p:extLst>
      <p:ext uri="{BB962C8B-B14F-4D97-AF65-F5344CB8AC3E}">
        <p14:creationId xmlns:p14="http://schemas.microsoft.com/office/powerpoint/2010/main" val="1883610274"/>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elfolie mit Bild 1">
    <p:spTree>
      <p:nvGrpSpPr>
        <p:cNvPr id="1" name=""/>
        <p:cNvGrpSpPr/>
        <p:nvPr/>
      </p:nvGrpSpPr>
      <p:grpSpPr bwMode="auto">
        <a:xfrm>
          <a:off x="0" y="0"/>
          <a:ext cx="0" cy="0"/>
          <a:chOff x="0" y="0"/>
          <a:chExt cx="0" cy="0"/>
        </a:xfrm>
      </p:grpSpPr>
      <p:grpSp>
        <p:nvGrpSpPr>
          <p:cNvPr id="4" name="Gruppieren 28"/>
          <p:cNvGrpSpPr/>
          <p:nvPr userDrawn="1"/>
        </p:nvGrpSpPr>
        <p:grpSpPr bwMode="auto">
          <a:xfrm>
            <a:off x="-4877" y="4950860"/>
            <a:ext cx="9148877" cy="198120"/>
            <a:chOff x="-4877" y="4950860"/>
            <a:chExt cx="9148877" cy="198120"/>
          </a:xfrm>
        </p:grpSpPr>
        <p:sp>
          <p:nvSpPr>
            <p:cNvPr id="5" name="bk object 18"/>
            <p:cNvSpPr/>
            <p:nvPr userDrawn="1"/>
          </p:nvSpPr>
          <p:spPr bwMode="auto">
            <a:xfrm>
              <a:off x="-4877" y="4950860"/>
              <a:ext cx="484937" cy="198120"/>
            </a:xfrm>
            <a:custGeom>
              <a:avLst/>
              <a:gdLst/>
              <a:ahLst/>
              <a:cxnLst/>
              <a:rect l="l" t="t" r="r" b="b"/>
              <a:pathLst>
                <a:path w="9144000" h="198120" extrusionOk="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pPr>
                <a:defRPr/>
              </a:pPr>
              <a:endParaRPr/>
            </a:p>
          </p:txBody>
        </p:sp>
        <p:sp>
          <p:nvSpPr>
            <p:cNvPr id="6" name="bk object 18"/>
            <p:cNvSpPr/>
            <p:nvPr userDrawn="1"/>
          </p:nvSpPr>
          <p:spPr bwMode="auto">
            <a:xfrm>
              <a:off x="522287" y="4950860"/>
              <a:ext cx="8621712" cy="198120"/>
            </a:xfrm>
            <a:custGeom>
              <a:avLst/>
              <a:gdLst/>
              <a:ahLst/>
              <a:cxnLst/>
              <a:rect l="l" t="t" r="r" b="b"/>
              <a:pathLst>
                <a:path w="9144000" h="198120" extrusionOk="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pPr>
                <a:defRPr/>
              </a:pPr>
              <a:endParaRPr/>
            </a:p>
          </p:txBody>
        </p:sp>
        <p:sp>
          <p:nvSpPr>
            <p:cNvPr id="7" name="Holder 3"/>
            <p:cNvSpPr>
              <a:spLocks noAdjustHandles="1"/>
            </p:cNvSpPr>
            <p:nvPr userDrawn="1"/>
          </p:nvSpPr>
          <p:spPr bwMode="auto">
            <a:xfrm>
              <a:off x="8194726" y="4966101"/>
              <a:ext cx="449579" cy="167639"/>
            </a:xfrm>
            <a:prstGeom prst="rect">
              <a:avLst/>
            </a:prstGeom>
            <a:grpFill/>
          </p:spPr>
          <p:txBody>
            <a:bodyPr lIns="0" tIns="0" rIns="0" bIns="0" anchor="ctr"/>
            <a:lstStyle>
              <a:defPPr>
                <a:defRPr lang="de-DE"/>
              </a:defPPr>
              <a:lvl1pPr marL="0" algn="l" defTabSz="686074">
                <a:defRPr sz="1000" b="1" i="0">
                  <a:solidFill>
                    <a:schemeClr val="bg1"/>
                  </a:solidFill>
                  <a:latin typeface="Arial"/>
                  <a:ea typeface="+mn-ea"/>
                  <a:cs typeface="Arial"/>
                </a:defRPr>
              </a:lvl1pPr>
              <a:lvl2pPr marL="343037" algn="l" defTabSz="686074">
                <a:defRPr sz="1350">
                  <a:solidFill>
                    <a:schemeClr val="tx1"/>
                  </a:solidFill>
                  <a:latin typeface="+mn-lt"/>
                  <a:ea typeface="+mn-ea"/>
                  <a:cs typeface="+mn-cs"/>
                </a:defRPr>
              </a:lvl2pPr>
              <a:lvl3pPr marL="686074" algn="l" defTabSz="686074">
                <a:defRPr sz="1350">
                  <a:solidFill>
                    <a:schemeClr val="tx1"/>
                  </a:solidFill>
                  <a:latin typeface="+mn-lt"/>
                  <a:ea typeface="+mn-ea"/>
                  <a:cs typeface="+mn-cs"/>
                </a:defRPr>
              </a:lvl3pPr>
              <a:lvl4pPr marL="1029111" algn="l" defTabSz="686074">
                <a:defRPr sz="1350">
                  <a:solidFill>
                    <a:schemeClr val="tx1"/>
                  </a:solidFill>
                  <a:latin typeface="+mn-lt"/>
                  <a:ea typeface="+mn-ea"/>
                  <a:cs typeface="+mn-cs"/>
                </a:defRPr>
              </a:lvl4pPr>
              <a:lvl5pPr marL="1372149" algn="l" defTabSz="686074">
                <a:defRPr sz="1350">
                  <a:solidFill>
                    <a:schemeClr val="tx1"/>
                  </a:solidFill>
                  <a:latin typeface="+mn-lt"/>
                  <a:ea typeface="+mn-ea"/>
                  <a:cs typeface="+mn-cs"/>
                </a:defRPr>
              </a:lvl5pPr>
              <a:lvl6pPr marL="1715186" algn="l" defTabSz="686074">
                <a:defRPr sz="1350">
                  <a:solidFill>
                    <a:schemeClr val="tx1"/>
                  </a:solidFill>
                  <a:latin typeface="+mn-lt"/>
                  <a:ea typeface="+mn-ea"/>
                  <a:cs typeface="+mn-cs"/>
                </a:defRPr>
              </a:lvl6pPr>
              <a:lvl7pPr marL="2058223" algn="l" defTabSz="686074">
                <a:defRPr sz="1350">
                  <a:solidFill>
                    <a:schemeClr val="tx1"/>
                  </a:solidFill>
                  <a:latin typeface="+mn-lt"/>
                  <a:ea typeface="+mn-ea"/>
                  <a:cs typeface="+mn-cs"/>
                </a:defRPr>
              </a:lvl7pPr>
              <a:lvl8pPr marL="2401260" algn="l" defTabSz="686074">
                <a:defRPr sz="1350">
                  <a:solidFill>
                    <a:schemeClr val="tx1"/>
                  </a:solidFill>
                  <a:latin typeface="+mn-lt"/>
                  <a:ea typeface="+mn-ea"/>
                  <a:cs typeface="+mn-cs"/>
                </a:defRPr>
              </a:lvl8pPr>
              <a:lvl9pPr marL="2744297" algn="l" defTabSz="686074">
                <a:defRPr sz="1350">
                  <a:solidFill>
                    <a:schemeClr val="tx1"/>
                  </a:solidFill>
                  <a:latin typeface="+mn-lt"/>
                  <a:ea typeface="+mn-ea"/>
                  <a:cs typeface="+mn-cs"/>
                </a:defRPr>
              </a:lvl9pPr>
            </a:lstStyle>
            <a:p>
              <a:pPr marL="12700">
                <a:spcBef>
                  <a:spcPts val="5"/>
                </a:spcBef>
                <a:defRPr/>
              </a:pPr>
              <a:r>
                <a:rPr lang="de-DE" spc="10"/>
                <a:t>hhu.de</a:t>
              </a:r>
              <a:endParaRPr/>
            </a:p>
          </p:txBody>
        </p:sp>
      </p:grpSp>
      <p:sp>
        <p:nvSpPr>
          <p:cNvPr id="8" name="Datumsplatzhalter 3"/>
          <p:cNvSpPr>
            <a:spLocks noGrp="1"/>
          </p:cNvSpPr>
          <p:nvPr>
            <p:ph type="dt" sz="half" idx="10"/>
          </p:nvPr>
        </p:nvSpPr>
        <p:spPr bwMode="auto">
          <a:xfrm>
            <a:off x="526536" y="4460406"/>
            <a:ext cx="2057400" cy="274182"/>
          </a:xfrm>
          <a:prstGeom prst="rect">
            <a:avLst/>
          </a:prstGeom>
        </p:spPr>
        <p:txBody>
          <a:bodyPr lIns="0" tIns="0" rIns="0" bIns="0" anchor="ctr">
            <a:noAutofit/>
          </a:bodyPr>
          <a:lstStyle>
            <a:lvl1pPr>
              <a:defRPr lang="de-DE">
                <a:solidFill>
                  <a:schemeClr val="tx2"/>
                </a:solidFill>
              </a:defRPr>
            </a:lvl1pPr>
          </a:lstStyle>
          <a:p>
            <a:pPr>
              <a:defRPr/>
            </a:pPr>
            <a:endParaRPr lang="de-DE"/>
          </a:p>
        </p:txBody>
      </p:sp>
      <p:sp>
        <p:nvSpPr>
          <p:cNvPr id="9" name="Untertitel 2"/>
          <p:cNvSpPr>
            <a:spLocks noGrp="1"/>
          </p:cNvSpPr>
          <p:nvPr>
            <p:ph type="subTitle" idx="1"/>
          </p:nvPr>
        </p:nvSpPr>
        <p:spPr bwMode="auto">
          <a:xfrm>
            <a:off x="526536" y="3512495"/>
            <a:ext cx="4936562"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p>
        </p:txBody>
      </p:sp>
      <p:sp>
        <p:nvSpPr>
          <p:cNvPr id="10" name="Titel 1"/>
          <p:cNvSpPr>
            <a:spLocks noGrp="1"/>
          </p:cNvSpPr>
          <p:nvPr>
            <p:ph type="ctrTitle" hasCustomPrompt="1"/>
          </p:nvPr>
        </p:nvSpPr>
        <p:spPr bwMode="auto">
          <a:xfrm>
            <a:off x="526536" y="2331598"/>
            <a:ext cx="4936562" cy="1108490"/>
          </a:xfrm>
        </p:spPr>
        <p:txBody>
          <a:bodyPr lIns="0" tIns="0" rIns="0" bIns="0" anchor="b">
            <a:noAutofit/>
          </a:bodyPr>
          <a:lstStyle>
            <a:lvl1pPr algn="l">
              <a:defRPr sz="3600" b="0">
                <a:solidFill>
                  <a:schemeClr val="tx2"/>
                </a:solidFill>
              </a:defRPr>
            </a:lvl1pPr>
          </a:lstStyle>
          <a:p>
            <a:pPr>
              <a:defRPr/>
            </a:pPr>
            <a:r>
              <a:rPr lang="de-DE"/>
              <a:t>Titel bearbeiten</a:t>
            </a:r>
            <a:endParaRPr/>
          </a:p>
        </p:txBody>
      </p:sp>
      <p:grpSp>
        <p:nvGrpSpPr>
          <p:cNvPr id="11" name="Grafik 6"/>
          <p:cNvGrpSpPr>
            <a:grpSpLocks noChangeAspect="1"/>
          </p:cNvGrpSpPr>
          <p:nvPr userDrawn="1"/>
        </p:nvGrpSpPr>
        <p:grpSpPr bwMode="auto">
          <a:xfrm>
            <a:off x="522799" y="385347"/>
            <a:ext cx="1528921" cy="584196"/>
            <a:chOff x="695325" y="516228"/>
            <a:chExt cx="2556359" cy="975572"/>
          </a:xfrm>
          <a:solidFill>
            <a:srgbClr val="0072BC"/>
          </a:solidFill>
        </p:grpSpPr>
        <p:sp>
          <p:nvSpPr>
            <p:cNvPr id="12" name="Freihandform: Form 13"/>
            <p:cNvSpPr/>
            <p:nvPr/>
          </p:nvSpPr>
          <p:spPr bwMode="auto">
            <a:xfrm>
              <a:off x="2979336"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extrusionOk="0">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pPr>
                <a:defRPr/>
              </a:pPr>
              <a:endParaRPr lang="de-DE" sz="1350"/>
            </a:p>
          </p:txBody>
        </p:sp>
        <p:sp>
          <p:nvSpPr>
            <p:cNvPr id="13" name="Freihandform: Form 15"/>
            <p:cNvSpPr/>
            <p:nvPr/>
          </p:nvSpPr>
          <p:spPr bwMode="auto">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extrusionOk="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pPr>
                <a:defRPr/>
              </a:pPr>
              <a:endParaRPr lang="de-DE" sz="1350"/>
            </a:p>
          </p:txBody>
        </p:sp>
        <p:sp>
          <p:nvSpPr>
            <p:cNvPr id="14" name="Freihandform: Form 18"/>
            <p:cNvSpPr/>
            <p:nvPr/>
          </p:nvSpPr>
          <p:spPr bwMode="auto">
            <a:xfrm>
              <a:off x="695325" y="516228"/>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extrusionOk="0">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pPr>
                <a:defRPr/>
              </a:pPr>
              <a:endParaRPr lang="de-DE" sz="1350"/>
            </a:p>
          </p:txBody>
        </p:sp>
        <p:sp>
          <p:nvSpPr>
            <p:cNvPr id="15" name="Freihandform: Form 19"/>
            <p:cNvSpPr/>
            <p:nvPr/>
          </p:nvSpPr>
          <p:spPr bwMode="auto">
            <a:xfrm>
              <a:off x="1458619" y="516228"/>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extrusionOk="0">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pPr>
                <a:defRPr/>
              </a:pPr>
              <a:endParaRPr lang="de-DE" sz="1350"/>
            </a:p>
          </p:txBody>
        </p:sp>
      </p:grpSp>
      <p:sp>
        <p:nvSpPr>
          <p:cNvPr id="16" name="Inhaltsplatzhalter 2"/>
          <p:cNvSpPr>
            <a:spLocks noGrp="1"/>
          </p:cNvSpPr>
          <p:nvPr>
            <p:ph sz="quarter" idx="11" hasCustomPrompt="1"/>
          </p:nvPr>
        </p:nvSpPr>
        <p:spPr bwMode="auto">
          <a:xfrm>
            <a:off x="5620941" y="1088383"/>
            <a:ext cx="3523059" cy="3826517"/>
          </a:xfrm>
          <a:prstGeom prst="rect">
            <a:avLst/>
          </a:prstGeom>
          <a:solidFill>
            <a:schemeClr val="bg2">
              <a:lumMod val="100000"/>
            </a:schemeClr>
          </a:solidFill>
          <a:ln/>
        </p:spPr>
        <p:txBody>
          <a:bodyPr lIns="0" tIns="540000" rIns="0" bIns="0" anchor="t">
            <a:noAutofit/>
          </a:bodyPr>
          <a:lstStyle>
            <a:lvl1pPr marL="180975" indent="0" algn="l">
              <a:lnSpc>
                <a:spcPct val="90000"/>
              </a:lnSpc>
              <a:buNone/>
              <a:defRPr sz="1600" b="0">
                <a:solidFill>
                  <a:schemeClr val="tx1">
                    <a:lumMod val="100000"/>
                  </a:schemeClr>
                </a:solidFill>
                <a:latin typeface="Arial"/>
              </a:defRPr>
            </a:lvl1pPr>
            <a:lvl2pPr algn="ctr">
              <a:lnSpc>
                <a:spcPct val="90000"/>
              </a:lnSpc>
              <a:defRPr sz="1600" b="0">
                <a:solidFill>
                  <a:schemeClr val="tx1">
                    <a:lumMod val="100000"/>
                  </a:schemeClr>
                </a:solidFill>
                <a:latin typeface="Arial"/>
              </a:defRPr>
            </a:lvl2pPr>
            <a:lvl3pPr algn="ctr">
              <a:lnSpc>
                <a:spcPct val="90000"/>
              </a:lnSpc>
              <a:defRPr sz="1600" b="0">
                <a:solidFill>
                  <a:schemeClr val="tx1">
                    <a:lumMod val="100000"/>
                  </a:schemeClr>
                </a:solidFill>
                <a:latin typeface="Arial"/>
              </a:defRPr>
            </a:lvl3pPr>
            <a:lvl4pPr algn="ctr">
              <a:lnSpc>
                <a:spcPct val="90000"/>
              </a:lnSpc>
              <a:defRPr sz="1600" b="0">
                <a:solidFill>
                  <a:schemeClr val="tx1">
                    <a:lumMod val="100000"/>
                  </a:schemeClr>
                </a:solidFill>
                <a:latin typeface="Arial"/>
              </a:defRPr>
            </a:lvl4pPr>
            <a:lvl5pPr algn="ctr">
              <a:lnSpc>
                <a:spcPct val="90000"/>
              </a:lnSpc>
              <a:defRPr sz="1600" b="0">
                <a:solidFill>
                  <a:schemeClr val="tx1">
                    <a:lumMod val="100000"/>
                  </a:schemeClr>
                </a:solidFill>
                <a:latin typeface="Arial"/>
              </a:defRPr>
            </a:lvl5pPr>
          </a:lstStyle>
          <a:p>
            <a:pPr lvl="0">
              <a:defRPr/>
            </a:pPr>
            <a:r>
              <a:rPr lang="de-DE"/>
              <a:t>Inhaltsplatzhalter</a:t>
            </a:r>
            <a:endParaRPr/>
          </a:p>
        </p:txBody>
      </p:sp>
    </p:spTree>
    <p:extLst>
      <p:ext uri="{BB962C8B-B14F-4D97-AF65-F5344CB8AC3E}">
        <p14:creationId xmlns:p14="http://schemas.microsoft.com/office/powerpoint/2010/main" val="718822596"/>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elfolie mit Bild 2">
    <p:spTree>
      <p:nvGrpSpPr>
        <p:cNvPr id="1" name=""/>
        <p:cNvGrpSpPr/>
        <p:nvPr/>
      </p:nvGrpSpPr>
      <p:grpSpPr bwMode="auto">
        <a:xfrm>
          <a:off x="0" y="0"/>
          <a:ext cx="0" cy="0"/>
          <a:chOff x="0" y="0"/>
          <a:chExt cx="0" cy="0"/>
        </a:xfrm>
      </p:grpSpPr>
      <p:grpSp>
        <p:nvGrpSpPr>
          <p:cNvPr id="4" name="Gruppieren 28"/>
          <p:cNvGrpSpPr/>
          <p:nvPr userDrawn="1"/>
        </p:nvGrpSpPr>
        <p:grpSpPr bwMode="auto">
          <a:xfrm>
            <a:off x="-4877" y="4950860"/>
            <a:ext cx="9148877" cy="198120"/>
            <a:chOff x="-4877" y="4950860"/>
            <a:chExt cx="9148877" cy="198120"/>
          </a:xfrm>
        </p:grpSpPr>
        <p:sp>
          <p:nvSpPr>
            <p:cNvPr id="5" name="bk object 18"/>
            <p:cNvSpPr/>
            <p:nvPr userDrawn="1"/>
          </p:nvSpPr>
          <p:spPr bwMode="auto">
            <a:xfrm>
              <a:off x="-4877" y="4950860"/>
              <a:ext cx="484937" cy="198120"/>
            </a:xfrm>
            <a:custGeom>
              <a:avLst/>
              <a:gdLst/>
              <a:ahLst/>
              <a:cxnLst/>
              <a:rect l="l" t="t" r="r" b="b"/>
              <a:pathLst>
                <a:path w="9144000" h="198120" extrusionOk="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pPr>
                <a:defRPr/>
              </a:pPr>
              <a:endParaRPr/>
            </a:p>
          </p:txBody>
        </p:sp>
        <p:sp>
          <p:nvSpPr>
            <p:cNvPr id="6" name="bk object 18"/>
            <p:cNvSpPr/>
            <p:nvPr userDrawn="1"/>
          </p:nvSpPr>
          <p:spPr bwMode="auto">
            <a:xfrm>
              <a:off x="522287" y="4950860"/>
              <a:ext cx="8621712" cy="198120"/>
            </a:xfrm>
            <a:custGeom>
              <a:avLst/>
              <a:gdLst/>
              <a:ahLst/>
              <a:cxnLst/>
              <a:rect l="l" t="t" r="r" b="b"/>
              <a:pathLst>
                <a:path w="9144000" h="198120" extrusionOk="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pPr>
                <a:defRPr/>
              </a:pPr>
              <a:endParaRPr/>
            </a:p>
          </p:txBody>
        </p:sp>
        <p:sp>
          <p:nvSpPr>
            <p:cNvPr id="7" name="Holder 3"/>
            <p:cNvSpPr>
              <a:spLocks noAdjustHandles="1"/>
            </p:cNvSpPr>
            <p:nvPr userDrawn="1"/>
          </p:nvSpPr>
          <p:spPr bwMode="auto">
            <a:xfrm>
              <a:off x="8194726" y="4966101"/>
              <a:ext cx="449579" cy="167639"/>
            </a:xfrm>
            <a:prstGeom prst="rect">
              <a:avLst/>
            </a:prstGeom>
            <a:grpFill/>
          </p:spPr>
          <p:txBody>
            <a:bodyPr lIns="0" tIns="0" rIns="0" bIns="0" anchor="ctr"/>
            <a:lstStyle>
              <a:defPPr>
                <a:defRPr lang="de-DE"/>
              </a:defPPr>
              <a:lvl1pPr marL="0" algn="l" defTabSz="686074">
                <a:defRPr sz="1000" b="1" i="0">
                  <a:solidFill>
                    <a:schemeClr val="bg1"/>
                  </a:solidFill>
                  <a:latin typeface="Arial"/>
                  <a:ea typeface="+mn-ea"/>
                  <a:cs typeface="Arial"/>
                </a:defRPr>
              </a:lvl1pPr>
              <a:lvl2pPr marL="343037" algn="l" defTabSz="686074">
                <a:defRPr sz="1350">
                  <a:solidFill>
                    <a:schemeClr val="tx1"/>
                  </a:solidFill>
                  <a:latin typeface="+mn-lt"/>
                  <a:ea typeface="+mn-ea"/>
                  <a:cs typeface="+mn-cs"/>
                </a:defRPr>
              </a:lvl2pPr>
              <a:lvl3pPr marL="686074" algn="l" defTabSz="686074">
                <a:defRPr sz="1350">
                  <a:solidFill>
                    <a:schemeClr val="tx1"/>
                  </a:solidFill>
                  <a:latin typeface="+mn-lt"/>
                  <a:ea typeface="+mn-ea"/>
                  <a:cs typeface="+mn-cs"/>
                </a:defRPr>
              </a:lvl3pPr>
              <a:lvl4pPr marL="1029111" algn="l" defTabSz="686074">
                <a:defRPr sz="1350">
                  <a:solidFill>
                    <a:schemeClr val="tx1"/>
                  </a:solidFill>
                  <a:latin typeface="+mn-lt"/>
                  <a:ea typeface="+mn-ea"/>
                  <a:cs typeface="+mn-cs"/>
                </a:defRPr>
              </a:lvl4pPr>
              <a:lvl5pPr marL="1372149" algn="l" defTabSz="686074">
                <a:defRPr sz="1350">
                  <a:solidFill>
                    <a:schemeClr val="tx1"/>
                  </a:solidFill>
                  <a:latin typeface="+mn-lt"/>
                  <a:ea typeface="+mn-ea"/>
                  <a:cs typeface="+mn-cs"/>
                </a:defRPr>
              </a:lvl5pPr>
              <a:lvl6pPr marL="1715186" algn="l" defTabSz="686074">
                <a:defRPr sz="1350">
                  <a:solidFill>
                    <a:schemeClr val="tx1"/>
                  </a:solidFill>
                  <a:latin typeface="+mn-lt"/>
                  <a:ea typeface="+mn-ea"/>
                  <a:cs typeface="+mn-cs"/>
                </a:defRPr>
              </a:lvl6pPr>
              <a:lvl7pPr marL="2058223" algn="l" defTabSz="686074">
                <a:defRPr sz="1350">
                  <a:solidFill>
                    <a:schemeClr val="tx1"/>
                  </a:solidFill>
                  <a:latin typeface="+mn-lt"/>
                  <a:ea typeface="+mn-ea"/>
                  <a:cs typeface="+mn-cs"/>
                </a:defRPr>
              </a:lvl7pPr>
              <a:lvl8pPr marL="2401260" algn="l" defTabSz="686074">
                <a:defRPr sz="1350">
                  <a:solidFill>
                    <a:schemeClr val="tx1"/>
                  </a:solidFill>
                  <a:latin typeface="+mn-lt"/>
                  <a:ea typeface="+mn-ea"/>
                  <a:cs typeface="+mn-cs"/>
                </a:defRPr>
              </a:lvl8pPr>
              <a:lvl9pPr marL="2744297" algn="l" defTabSz="686074">
                <a:defRPr sz="1350">
                  <a:solidFill>
                    <a:schemeClr val="tx1"/>
                  </a:solidFill>
                  <a:latin typeface="+mn-lt"/>
                  <a:ea typeface="+mn-ea"/>
                  <a:cs typeface="+mn-cs"/>
                </a:defRPr>
              </a:lvl9pPr>
            </a:lstStyle>
            <a:p>
              <a:pPr marL="12700">
                <a:spcBef>
                  <a:spcPts val="5"/>
                </a:spcBef>
                <a:defRPr/>
              </a:pPr>
              <a:r>
                <a:rPr lang="de-DE" spc="10"/>
                <a:t>hhu.de</a:t>
              </a:r>
              <a:endParaRPr/>
            </a:p>
          </p:txBody>
        </p:sp>
      </p:grpSp>
      <p:sp>
        <p:nvSpPr>
          <p:cNvPr id="8" name="Datumsplatzhalter 3"/>
          <p:cNvSpPr>
            <a:spLocks noGrp="1"/>
          </p:cNvSpPr>
          <p:nvPr>
            <p:ph type="dt" sz="half" idx="10"/>
          </p:nvPr>
        </p:nvSpPr>
        <p:spPr bwMode="auto">
          <a:xfrm>
            <a:off x="526536" y="4460406"/>
            <a:ext cx="2057400" cy="274182"/>
          </a:xfrm>
          <a:prstGeom prst="rect">
            <a:avLst/>
          </a:prstGeom>
        </p:spPr>
        <p:txBody>
          <a:bodyPr lIns="0" tIns="0" rIns="0" bIns="0" anchor="ctr">
            <a:noAutofit/>
          </a:bodyPr>
          <a:lstStyle>
            <a:lvl1pPr>
              <a:defRPr>
                <a:solidFill>
                  <a:schemeClr val="tx2"/>
                </a:solidFill>
              </a:defRPr>
            </a:lvl1pPr>
          </a:lstStyle>
          <a:p>
            <a:pPr>
              <a:defRPr/>
            </a:pPr>
            <a:endParaRPr lang="de-DE"/>
          </a:p>
        </p:txBody>
      </p:sp>
      <p:sp>
        <p:nvSpPr>
          <p:cNvPr id="9" name="Titel 1"/>
          <p:cNvSpPr>
            <a:spLocks noGrp="1"/>
          </p:cNvSpPr>
          <p:nvPr>
            <p:ph type="ctrTitle" hasCustomPrompt="1"/>
          </p:nvPr>
        </p:nvSpPr>
        <p:spPr bwMode="auto">
          <a:xfrm>
            <a:off x="526536" y="2250489"/>
            <a:ext cx="2830329" cy="1189598"/>
          </a:xfrm>
        </p:spPr>
        <p:txBody>
          <a:bodyPr lIns="0" tIns="0" rIns="0" bIns="0" anchor="b">
            <a:noAutofit/>
          </a:bodyPr>
          <a:lstStyle>
            <a:lvl1pPr algn="l">
              <a:defRPr sz="3600" b="0">
                <a:solidFill>
                  <a:schemeClr val="tx2"/>
                </a:solidFill>
              </a:defRPr>
            </a:lvl1pPr>
          </a:lstStyle>
          <a:p>
            <a:pPr>
              <a:defRPr/>
            </a:pPr>
            <a:r>
              <a:rPr lang="de-DE"/>
              <a:t>Titel bearbeiten</a:t>
            </a:r>
            <a:endParaRPr/>
          </a:p>
        </p:txBody>
      </p:sp>
      <p:sp>
        <p:nvSpPr>
          <p:cNvPr id="10" name="Untertitel 2"/>
          <p:cNvSpPr>
            <a:spLocks noGrp="1"/>
          </p:cNvSpPr>
          <p:nvPr>
            <p:ph type="subTitle" idx="1"/>
          </p:nvPr>
        </p:nvSpPr>
        <p:spPr bwMode="auto">
          <a:xfrm>
            <a:off x="526536" y="3512495"/>
            <a:ext cx="2830329"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p>
        </p:txBody>
      </p:sp>
      <p:grpSp>
        <p:nvGrpSpPr>
          <p:cNvPr id="11" name="Grafik 6"/>
          <p:cNvGrpSpPr>
            <a:grpSpLocks noChangeAspect="1"/>
          </p:cNvGrpSpPr>
          <p:nvPr userDrawn="1"/>
        </p:nvGrpSpPr>
        <p:grpSpPr bwMode="auto">
          <a:xfrm>
            <a:off x="522799" y="385347"/>
            <a:ext cx="1528921" cy="584196"/>
            <a:chOff x="695325" y="516228"/>
            <a:chExt cx="2556359" cy="975572"/>
          </a:xfrm>
          <a:solidFill>
            <a:srgbClr val="0072BC"/>
          </a:solidFill>
        </p:grpSpPr>
        <p:sp>
          <p:nvSpPr>
            <p:cNvPr id="12" name="Freihandform: Form 13"/>
            <p:cNvSpPr/>
            <p:nvPr/>
          </p:nvSpPr>
          <p:spPr bwMode="auto">
            <a:xfrm>
              <a:off x="2979336"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extrusionOk="0">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pPr>
                <a:defRPr/>
              </a:pPr>
              <a:endParaRPr lang="de-DE" sz="1350"/>
            </a:p>
          </p:txBody>
        </p:sp>
        <p:sp>
          <p:nvSpPr>
            <p:cNvPr id="13" name="Freihandform: Form 17"/>
            <p:cNvSpPr/>
            <p:nvPr/>
          </p:nvSpPr>
          <p:spPr bwMode="auto">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extrusionOk="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pPr>
                <a:defRPr/>
              </a:pPr>
              <a:endParaRPr lang="de-DE" sz="1350"/>
            </a:p>
          </p:txBody>
        </p:sp>
        <p:sp>
          <p:nvSpPr>
            <p:cNvPr id="14" name="Freihandform: Form 18"/>
            <p:cNvSpPr/>
            <p:nvPr/>
          </p:nvSpPr>
          <p:spPr bwMode="auto">
            <a:xfrm>
              <a:off x="695325" y="516228"/>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extrusionOk="0">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pPr>
                <a:defRPr/>
              </a:pPr>
              <a:endParaRPr lang="de-DE" sz="1350"/>
            </a:p>
          </p:txBody>
        </p:sp>
        <p:sp>
          <p:nvSpPr>
            <p:cNvPr id="15" name="Freihandform: Form 19"/>
            <p:cNvSpPr/>
            <p:nvPr/>
          </p:nvSpPr>
          <p:spPr bwMode="auto">
            <a:xfrm>
              <a:off x="1458619" y="516228"/>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extrusionOk="0">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pPr>
                <a:defRPr/>
              </a:pPr>
              <a:endParaRPr lang="de-DE" sz="1350"/>
            </a:p>
          </p:txBody>
        </p:sp>
      </p:grpSp>
      <p:sp>
        <p:nvSpPr>
          <p:cNvPr id="16" name="Inhaltsplatzhalter 2"/>
          <p:cNvSpPr>
            <a:spLocks noGrp="1"/>
          </p:cNvSpPr>
          <p:nvPr>
            <p:ph sz="quarter" idx="11" hasCustomPrompt="1"/>
          </p:nvPr>
        </p:nvSpPr>
        <p:spPr bwMode="auto">
          <a:xfrm>
            <a:off x="3545886" y="1088383"/>
            <a:ext cx="5598114" cy="3826517"/>
          </a:xfrm>
          <a:prstGeom prst="rect">
            <a:avLst/>
          </a:prstGeom>
          <a:solidFill>
            <a:schemeClr val="bg2">
              <a:lumMod val="100000"/>
            </a:schemeClr>
          </a:solidFill>
          <a:ln/>
        </p:spPr>
        <p:txBody>
          <a:bodyPr vert="horz" lIns="0" tIns="540000" rIns="0" bIns="0" rtlCol="0" anchor="t">
            <a:noAutofit/>
          </a:bodyPr>
          <a:lstStyle>
            <a:lvl1pPr marL="180975" marR="0" indent="0" algn="l" defTabSz="914400">
              <a:lnSpc>
                <a:spcPct val="90000"/>
              </a:lnSpc>
              <a:spcBef>
                <a:spcPts val="600"/>
              </a:spcBef>
              <a:spcAft>
                <a:spcPts val="0"/>
              </a:spcAft>
              <a:buClr>
                <a:schemeClr val="tx2"/>
              </a:buClr>
              <a:buSzTx/>
              <a:buFont typeface="Wingdings 2"/>
              <a:buNone/>
              <a:defRPr lang="de-DE" b="0">
                <a:solidFill>
                  <a:schemeClr val="tx1">
                    <a:lumMod val="100000"/>
                  </a:schemeClr>
                </a:solidFill>
                <a:latin typeface="Arial"/>
              </a:defRPr>
            </a:lvl1pPr>
          </a:lstStyle>
          <a:p>
            <a:pPr marL="180975" marR="0" lvl="0" indent="0" algn="l" defTabSz="914400">
              <a:lnSpc>
                <a:spcPct val="90000"/>
              </a:lnSpc>
              <a:spcBef>
                <a:spcPts val="600"/>
              </a:spcBef>
              <a:spcAft>
                <a:spcPts val="0"/>
              </a:spcAft>
              <a:buClr>
                <a:schemeClr val="tx2"/>
              </a:buClr>
              <a:buSzTx/>
              <a:buFont typeface="Wingdings 2"/>
              <a:buNone/>
              <a:defRPr/>
            </a:pPr>
            <a:r>
              <a:rPr lang="de-DE"/>
              <a:t>Inhaltsplatzhalter</a:t>
            </a:r>
            <a:endParaRPr/>
          </a:p>
          <a:p>
            <a:pPr marL="180975" lvl="0" indent="0">
              <a:buNone/>
              <a:defRPr/>
            </a:pPr>
            <a:endParaRPr lang="de-DE"/>
          </a:p>
        </p:txBody>
      </p:sp>
    </p:spTree>
    <p:extLst>
      <p:ext uri="{BB962C8B-B14F-4D97-AF65-F5344CB8AC3E}">
        <p14:creationId xmlns:p14="http://schemas.microsoft.com/office/powerpoint/2010/main" val="855783358"/>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elfolie mit zwei Bildern">
    <p:spTree>
      <p:nvGrpSpPr>
        <p:cNvPr id="1" name=""/>
        <p:cNvGrpSpPr/>
        <p:nvPr/>
      </p:nvGrpSpPr>
      <p:grpSpPr bwMode="auto">
        <a:xfrm>
          <a:off x="0" y="0"/>
          <a:ext cx="0" cy="0"/>
          <a:chOff x="0" y="0"/>
          <a:chExt cx="0" cy="0"/>
        </a:xfrm>
      </p:grpSpPr>
      <p:grpSp>
        <p:nvGrpSpPr>
          <p:cNvPr id="4" name="Gruppieren 30"/>
          <p:cNvGrpSpPr/>
          <p:nvPr userDrawn="1"/>
        </p:nvGrpSpPr>
        <p:grpSpPr bwMode="auto">
          <a:xfrm>
            <a:off x="-4877" y="4950860"/>
            <a:ext cx="9148877" cy="198120"/>
            <a:chOff x="-4877" y="4950860"/>
            <a:chExt cx="9148877" cy="198120"/>
          </a:xfrm>
        </p:grpSpPr>
        <p:sp>
          <p:nvSpPr>
            <p:cNvPr id="5" name="bk object 18"/>
            <p:cNvSpPr/>
            <p:nvPr userDrawn="1"/>
          </p:nvSpPr>
          <p:spPr bwMode="auto">
            <a:xfrm>
              <a:off x="-4877" y="4950860"/>
              <a:ext cx="484937" cy="198120"/>
            </a:xfrm>
            <a:custGeom>
              <a:avLst/>
              <a:gdLst/>
              <a:ahLst/>
              <a:cxnLst/>
              <a:rect l="l" t="t" r="r" b="b"/>
              <a:pathLst>
                <a:path w="9144000" h="198120" extrusionOk="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pPr>
                <a:defRPr/>
              </a:pPr>
              <a:endParaRPr/>
            </a:p>
          </p:txBody>
        </p:sp>
        <p:sp>
          <p:nvSpPr>
            <p:cNvPr id="6" name="bk object 18"/>
            <p:cNvSpPr/>
            <p:nvPr userDrawn="1"/>
          </p:nvSpPr>
          <p:spPr bwMode="auto">
            <a:xfrm>
              <a:off x="522287" y="4950860"/>
              <a:ext cx="8621712" cy="198120"/>
            </a:xfrm>
            <a:custGeom>
              <a:avLst/>
              <a:gdLst/>
              <a:ahLst/>
              <a:cxnLst/>
              <a:rect l="l" t="t" r="r" b="b"/>
              <a:pathLst>
                <a:path w="9144000" h="198120" extrusionOk="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pPr>
                <a:defRPr/>
              </a:pPr>
              <a:endParaRPr/>
            </a:p>
          </p:txBody>
        </p:sp>
        <p:sp>
          <p:nvSpPr>
            <p:cNvPr id="7" name="Holder 3"/>
            <p:cNvSpPr>
              <a:spLocks noAdjustHandles="1"/>
            </p:cNvSpPr>
            <p:nvPr userDrawn="1"/>
          </p:nvSpPr>
          <p:spPr bwMode="auto">
            <a:xfrm>
              <a:off x="8194726" y="4966101"/>
              <a:ext cx="449579" cy="167639"/>
            </a:xfrm>
            <a:prstGeom prst="rect">
              <a:avLst/>
            </a:prstGeom>
            <a:grpFill/>
          </p:spPr>
          <p:txBody>
            <a:bodyPr lIns="0" tIns="0" rIns="0" bIns="0" anchor="ctr"/>
            <a:lstStyle>
              <a:defPPr>
                <a:defRPr lang="de-DE"/>
              </a:defPPr>
              <a:lvl1pPr marL="0" algn="l" defTabSz="686074">
                <a:defRPr sz="1000" b="1" i="0">
                  <a:solidFill>
                    <a:schemeClr val="bg1"/>
                  </a:solidFill>
                  <a:latin typeface="Arial"/>
                  <a:ea typeface="+mn-ea"/>
                  <a:cs typeface="Arial"/>
                </a:defRPr>
              </a:lvl1pPr>
              <a:lvl2pPr marL="343037" algn="l" defTabSz="686074">
                <a:defRPr sz="1350">
                  <a:solidFill>
                    <a:schemeClr val="tx1"/>
                  </a:solidFill>
                  <a:latin typeface="+mn-lt"/>
                  <a:ea typeface="+mn-ea"/>
                  <a:cs typeface="+mn-cs"/>
                </a:defRPr>
              </a:lvl2pPr>
              <a:lvl3pPr marL="686074" algn="l" defTabSz="686074">
                <a:defRPr sz="1350">
                  <a:solidFill>
                    <a:schemeClr val="tx1"/>
                  </a:solidFill>
                  <a:latin typeface="+mn-lt"/>
                  <a:ea typeface="+mn-ea"/>
                  <a:cs typeface="+mn-cs"/>
                </a:defRPr>
              </a:lvl3pPr>
              <a:lvl4pPr marL="1029111" algn="l" defTabSz="686074">
                <a:defRPr sz="1350">
                  <a:solidFill>
                    <a:schemeClr val="tx1"/>
                  </a:solidFill>
                  <a:latin typeface="+mn-lt"/>
                  <a:ea typeface="+mn-ea"/>
                  <a:cs typeface="+mn-cs"/>
                </a:defRPr>
              </a:lvl4pPr>
              <a:lvl5pPr marL="1372149" algn="l" defTabSz="686074">
                <a:defRPr sz="1350">
                  <a:solidFill>
                    <a:schemeClr val="tx1"/>
                  </a:solidFill>
                  <a:latin typeface="+mn-lt"/>
                  <a:ea typeface="+mn-ea"/>
                  <a:cs typeface="+mn-cs"/>
                </a:defRPr>
              </a:lvl5pPr>
              <a:lvl6pPr marL="1715186" algn="l" defTabSz="686074">
                <a:defRPr sz="1350">
                  <a:solidFill>
                    <a:schemeClr val="tx1"/>
                  </a:solidFill>
                  <a:latin typeface="+mn-lt"/>
                  <a:ea typeface="+mn-ea"/>
                  <a:cs typeface="+mn-cs"/>
                </a:defRPr>
              </a:lvl6pPr>
              <a:lvl7pPr marL="2058223" algn="l" defTabSz="686074">
                <a:defRPr sz="1350">
                  <a:solidFill>
                    <a:schemeClr val="tx1"/>
                  </a:solidFill>
                  <a:latin typeface="+mn-lt"/>
                  <a:ea typeface="+mn-ea"/>
                  <a:cs typeface="+mn-cs"/>
                </a:defRPr>
              </a:lvl7pPr>
              <a:lvl8pPr marL="2401260" algn="l" defTabSz="686074">
                <a:defRPr sz="1350">
                  <a:solidFill>
                    <a:schemeClr val="tx1"/>
                  </a:solidFill>
                  <a:latin typeface="+mn-lt"/>
                  <a:ea typeface="+mn-ea"/>
                  <a:cs typeface="+mn-cs"/>
                </a:defRPr>
              </a:lvl8pPr>
              <a:lvl9pPr marL="2744297" algn="l" defTabSz="686074">
                <a:defRPr sz="1350">
                  <a:solidFill>
                    <a:schemeClr val="tx1"/>
                  </a:solidFill>
                  <a:latin typeface="+mn-lt"/>
                  <a:ea typeface="+mn-ea"/>
                  <a:cs typeface="+mn-cs"/>
                </a:defRPr>
              </a:lvl9pPr>
            </a:lstStyle>
            <a:p>
              <a:pPr marL="12700">
                <a:spcBef>
                  <a:spcPts val="5"/>
                </a:spcBef>
                <a:defRPr/>
              </a:pPr>
              <a:r>
                <a:rPr lang="de-DE" spc="10"/>
                <a:t>hhu.de</a:t>
              </a:r>
              <a:endParaRPr/>
            </a:p>
          </p:txBody>
        </p:sp>
      </p:grpSp>
      <p:sp>
        <p:nvSpPr>
          <p:cNvPr id="8" name="Datumsplatzhalter 3"/>
          <p:cNvSpPr>
            <a:spLocks noGrp="1"/>
          </p:cNvSpPr>
          <p:nvPr>
            <p:ph type="dt" sz="half" idx="10"/>
          </p:nvPr>
        </p:nvSpPr>
        <p:spPr bwMode="auto">
          <a:xfrm>
            <a:off x="6565050" y="4460406"/>
            <a:ext cx="2057400" cy="274182"/>
          </a:xfrm>
          <a:prstGeom prst="rect">
            <a:avLst/>
          </a:prstGeom>
        </p:spPr>
        <p:txBody>
          <a:bodyPr lIns="0" tIns="0" rIns="0" bIns="0" anchor="ctr">
            <a:noAutofit/>
          </a:bodyPr>
          <a:lstStyle>
            <a:lvl1pPr algn="r">
              <a:defRPr>
                <a:solidFill>
                  <a:schemeClr val="tx2"/>
                </a:solidFill>
              </a:defRPr>
            </a:lvl1pPr>
          </a:lstStyle>
          <a:p>
            <a:pPr>
              <a:defRPr/>
            </a:pPr>
            <a:endParaRPr lang="de-DE"/>
          </a:p>
        </p:txBody>
      </p:sp>
      <p:sp>
        <p:nvSpPr>
          <p:cNvPr id="9" name="Titel 1"/>
          <p:cNvSpPr>
            <a:spLocks noGrp="1"/>
          </p:cNvSpPr>
          <p:nvPr>
            <p:ph type="ctrTitle" hasCustomPrompt="1"/>
          </p:nvPr>
        </p:nvSpPr>
        <p:spPr bwMode="auto">
          <a:xfrm>
            <a:off x="526536" y="3818597"/>
            <a:ext cx="5773656" cy="567763"/>
          </a:xfrm>
        </p:spPr>
        <p:txBody>
          <a:bodyPr lIns="0" tIns="0" rIns="0" bIns="0" anchor="b">
            <a:noAutofit/>
          </a:bodyPr>
          <a:lstStyle>
            <a:lvl1pPr algn="l">
              <a:defRPr sz="3600" b="0">
                <a:solidFill>
                  <a:schemeClr val="tx2"/>
                </a:solidFill>
              </a:defRPr>
            </a:lvl1pPr>
          </a:lstStyle>
          <a:p>
            <a:pPr>
              <a:defRPr/>
            </a:pPr>
            <a:r>
              <a:rPr lang="de-DE"/>
              <a:t>Titel bearbeiten</a:t>
            </a:r>
            <a:endParaRPr/>
          </a:p>
        </p:txBody>
      </p:sp>
      <p:sp>
        <p:nvSpPr>
          <p:cNvPr id="10" name="Untertitel 2"/>
          <p:cNvSpPr>
            <a:spLocks noGrp="1"/>
          </p:cNvSpPr>
          <p:nvPr>
            <p:ph type="subTitle" idx="1"/>
          </p:nvPr>
        </p:nvSpPr>
        <p:spPr bwMode="auto">
          <a:xfrm>
            <a:off x="526536" y="4458767"/>
            <a:ext cx="5773656" cy="274182"/>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p>
        </p:txBody>
      </p:sp>
      <p:grpSp>
        <p:nvGrpSpPr>
          <p:cNvPr id="11" name="Grafik 6"/>
          <p:cNvGrpSpPr>
            <a:grpSpLocks noChangeAspect="1"/>
          </p:cNvGrpSpPr>
          <p:nvPr userDrawn="1"/>
        </p:nvGrpSpPr>
        <p:grpSpPr bwMode="auto">
          <a:xfrm>
            <a:off x="522799" y="385347"/>
            <a:ext cx="1528921" cy="584196"/>
            <a:chOff x="695325" y="516228"/>
            <a:chExt cx="2556359" cy="975572"/>
          </a:xfrm>
          <a:solidFill>
            <a:srgbClr val="0072BC"/>
          </a:solidFill>
        </p:grpSpPr>
        <p:sp>
          <p:nvSpPr>
            <p:cNvPr id="12" name="Freihandform: Form 17"/>
            <p:cNvSpPr/>
            <p:nvPr/>
          </p:nvSpPr>
          <p:spPr bwMode="auto">
            <a:xfrm>
              <a:off x="2979336"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extrusionOk="0">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pPr>
                <a:defRPr/>
              </a:pPr>
              <a:endParaRPr lang="de-DE" sz="1350"/>
            </a:p>
          </p:txBody>
        </p:sp>
        <p:sp>
          <p:nvSpPr>
            <p:cNvPr id="13" name="Freihandform: Form 19"/>
            <p:cNvSpPr/>
            <p:nvPr/>
          </p:nvSpPr>
          <p:spPr bwMode="auto">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extrusionOk="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pPr>
                <a:defRPr/>
              </a:pPr>
              <a:endParaRPr lang="de-DE" sz="1350"/>
            </a:p>
          </p:txBody>
        </p:sp>
        <p:sp>
          <p:nvSpPr>
            <p:cNvPr id="14" name="Freihandform: Form 20"/>
            <p:cNvSpPr/>
            <p:nvPr/>
          </p:nvSpPr>
          <p:spPr bwMode="auto">
            <a:xfrm>
              <a:off x="695325" y="516228"/>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extrusionOk="0">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pPr>
                <a:defRPr/>
              </a:pPr>
              <a:endParaRPr lang="de-DE" sz="1350"/>
            </a:p>
          </p:txBody>
        </p:sp>
        <p:sp>
          <p:nvSpPr>
            <p:cNvPr id="15" name="Freihandform: Form 23"/>
            <p:cNvSpPr/>
            <p:nvPr/>
          </p:nvSpPr>
          <p:spPr bwMode="auto">
            <a:xfrm>
              <a:off x="1458619" y="516228"/>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extrusionOk="0">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pPr>
                <a:defRPr/>
              </a:pPr>
              <a:endParaRPr lang="de-DE" sz="1350"/>
            </a:p>
          </p:txBody>
        </p:sp>
      </p:grpSp>
      <p:sp>
        <p:nvSpPr>
          <p:cNvPr id="16" name="Inhaltsplatzhalter 2"/>
          <p:cNvSpPr>
            <a:spLocks noGrp="1"/>
          </p:cNvSpPr>
          <p:nvPr>
            <p:ph sz="quarter" idx="13" hasCustomPrompt="1"/>
          </p:nvPr>
        </p:nvSpPr>
        <p:spPr bwMode="auto">
          <a:xfrm>
            <a:off x="0" y="1422399"/>
            <a:ext cx="6678234" cy="2396196"/>
          </a:xfrm>
          <a:prstGeom prst="rect">
            <a:avLst/>
          </a:prstGeom>
          <a:solidFill>
            <a:schemeClr val="bg2">
              <a:lumMod val="100000"/>
            </a:schemeClr>
          </a:solidFill>
          <a:ln/>
        </p:spPr>
        <p:txBody>
          <a:bodyPr vert="horz" lIns="0" tIns="540000" rIns="0" bIns="0" rtlCol="0" anchor="t">
            <a:noAutofit/>
          </a:bodyPr>
          <a:lstStyle>
            <a:lvl1pPr marL="180975" marR="0" indent="0" algn="l" defTabSz="914400">
              <a:lnSpc>
                <a:spcPct val="90000"/>
              </a:lnSpc>
              <a:spcBef>
                <a:spcPts val="600"/>
              </a:spcBef>
              <a:spcAft>
                <a:spcPts val="0"/>
              </a:spcAft>
              <a:buClr>
                <a:schemeClr val="tx2"/>
              </a:buClr>
              <a:buSzTx/>
              <a:buFont typeface="Wingdings 2"/>
              <a:buNone/>
              <a:defRPr lang="de-DE" b="0">
                <a:solidFill>
                  <a:schemeClr val="tx1">
                    <a:lumMod val="100000"/>
                  </a:schemeClr>
                </a:solidFill>
                <a:latin typeface="Arial"/>
              </a:defRPr>
            </a:lvl1pPr>
          </a:lstStyle>
          <a:p>
            <a:pPr marL="180975" marR="0" lvl="0" indent="0" algn="l" defTabSz="914400">
              <a:lnSpc>
                <a:spcPct val="90000"/>
              </a:lnSpc>
              <a:spcBef>
                <a:spcPts val="600"/>
              </a:spcBef>
              <a:spcAft>
                <a:spcPts val="0"/>
              </a:spcAft>
              <a:buClr>
                <a:schemeClr val="tx2"/>
              </a:buClr>
              <a:buSzTx/>
              <a:buFont typeface="Wingdings 2"/>
              <a:buNone/>
              <a:defRPr/>
            </a:pPr>
            <a:r>
              <a:rPr lang="de-DE"/>
              <a:t>Inhaltsplatzhalter</a:t>
            </a:r>
            <a:endParaRPr/>
          </a:p>
          <a:p>
            <a:pPr marL="180975" lvl="0" indent="0">
              <a:buNone/>
              <a:defRPr/>
            </a:pPr>
            <a:endParaRPr lang="de-DE"/>
          </a:p>
        </p:txBody>
      </p:sp>
      <p:sp>
        <p:nvSpPr>
          <p:cNvPr id="17" name="Inhaltsplatzhalter 4"/>
          <p:cNvSpPr>
            <a:spLocks noGrp="1"/>
          </p:cNvSpPr>
          <p:nvPr>
            <p:ph sz="quarter" idx="14" hasCustomPrompt="1"/>
          </p:nvPr>
        </p:nvSpPr>
        <p:spPr bwMode="auto">
          <a:xfrm>
            <a:off x="6740999" y="1422400"/>
            <a:ext cx="2403000" cy="2396196"/>
          </a:xfrm>
          <a:prstGeom prst="rect">
            <a:avLst/>
          </a:prstGeom>
          <a:solidFill>
            <a:schemeClr val="bg2">
              <a:lumMod val="100000"/>
            </a:schemeClr>
          </a:solidFill>
          <a:ln/>
        </p:spPr>
        <p:txBody>
          <a:bodyPr vert="horz" lIns="0" tIns="540000" rIns="0" bIns="0" rtlCol="0" anchor="t">
            <a:noAutofit/>
          </a:bodyPr>
          <a:lstStyle>
            <a:lvl1pPr marL="180975" marR="0" indent="0" algn="l" defTabSz="914400">
              <a:lnSpc>
                <a:spcPct val="90000"/>
              </a:lnSpc>
              <a:spcBef>
                <a:spcPts val="600"/>
              </a:spcBef>
              <a:spcAft>
                <a:spcPts val="0"/>
              </a:spcAft>
              <a:buClr>
                <a:schemeClr val="tx2"/>
              </a:buClr>
              <a:buSzTx/>
              <a:buFont typeface="Wingdings 2"/>
              <a:buNone/>
              <a:defRPr lang="de-DE" b="0">
                <a:solidFill>
                  <a:schemeClr val="tx1">
                    <a:lumMod val="100000"/>
                  </a:schemeClr>
                </a:solidFill>
                <a:latin typeface="Arial"/>
              </a:defRPr>
            </a:lvl1pPr>
          </a:lstStyle>
          <a:p>
            <a:pPr marL="180975" marR="0" lvl="0" indent="0" algn="l" defTabSz="914400">
              <a:lnSpc>
                <a:spcPct val="90000"/>
              </a:lnSpc>
              <a:spcBef>
                <a:spcPts val="600"/>
              </a:spcBef>
              <a:spcAft>
                <a:spcPts val="0"/>
              </a:spcAft>
              <a:buClr>
                <a:schemeClr val="tx2"/>
              </a:buClr>
              <a:buSzTx/>
              <a:buFont typeface="Wingdings 2"/>
              <a:buNone/>
              <a:defRPr/>
            </a:pPr>
            <a:r>
              <a:rPr lang="de-DE"/>
              <a:t>Inhaltsplatzhalter</a:t>
            </a:r>
            <a:endParaRPr/>
          </a:p>
          <a:p>
            <a:pPr marL="180975" lvl="0" indent="0">
              <a:buNone/>
              <a:defRPr/>
            </a:pPr>
            <a:endParaRPr lang="de-DE"/>
          </a:p>
        </p:txBody>
      </p:sp>
    </p:spTree>
    <p:extLst>
      <p:ext uri="{BB962C8B-B14F-4D97-AF65-F5344CB8AC3E}">
        <p14:creationId xmlns:p14="http://schemas.microsoft.com/office/powerpoint/2010/main" val="992027773"/>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PhAnim="0" preserve="1" userDrawn="1">
  <p:cSld name="Inhaltsverzeichnis ">
    <p:spTree>
      <p:nvGrpSpPr>
        <p:cNvPr id="1" name=""/>
        <p:cNvGrpSpPr/>
        <p:nvPr/>
      </p:nvGrpSpPr>
      <p:grpSpPr bwMode="auto">
        <a:xfrm>
          <a:off x="0" y="0"/>
          <a:ext cx="0" cy="0"/>
          <a:chOff x="0" y="0"/>
          <a:chExt cx="0" cy="0"/>
        </a:xfrm>
      </p:grpSpPr>
      <p:sp>
        <p:nvSpPr>
          <p:cNvPr id="4" name="Titel 1"/>
          <p:cNvSpPr>
            <a:spLocks noGrp="1"/>
          </p:cNvSpPr>
          <p:nvPr>
            <p:ph type="title" hasCustomPrompt="1"/>
          </p:nvPr>
        </p:nvSpPr>
        <p:spPr bwMode="auto"/>
        <p:txBody>
          <a:bodyPr/>
          <a:lstStyle>
            <a:lvl1pPr>
              <a:defRPr/>
            </a:lvl1pPr>
          </a:lstStyle>
          <a:p>
            <a:pPr>
              <a:defRPr/>
            </a:pPr>
            <a:r>
              <a:rPr lang="de-DE"/>
              <a:t>Inhaltsverzeichnis (Text bearbeiten)</a:t>
            </a:r>
            <a:endParaRPr/>
          </a:p>
        </p:txBody>
      </p:sp>
      <p:sp>
        <p:nvSpPr>
          <p:cNvPr id="5" name="Foliennummernplatzhalter 2"/>
          <p:cNvSpPr>
            <a:spLocks noGrp="1"/>
          </p:cNvSpPr>
          <p:nvPr>
            <p:ph type="sldNum" sz="quarter" idx="10"/>
          </p:nvPr>
        </p:nvSpPr>
        <p:spPr bwMode="auto"/>
        <p:txBody>
          <a:bodyPr/>
          <a:lstStyle/>
          <a:p>
            <a:pPr>
              <a:defRPr/>
            </a:pPr>
            <a:fld id="{9D195BCC-3514-4B1B-9C18-24F3D67EC549}" type="slidenum">
              <a:rPr lang="de-DE"/>
              <a:t>‹#›</a:t>
            </a:fld>
            <a:endParaRPr lang="de-DE"/>
          </a:p>
        </p:txBody>
      </p:sp>
      <p:sp>
        <p:nvSpPr>
          <p:cNvPr id="6" name="Fußzeilenplatzhalter 3"/>
          <p:cNvSpPr>
            <a:spLocks noGrp="1"/>
          </p:cNvSpPr>
          <p:nvPr>
            <p:ph type="ftr" sz="quarter" idx="11"/>
          </p:nvPr>
        </p:nvSpPr>
        <p:spPr bwMode="auto"/>
        <p:txBody>
          <a:bodyPr/>
          <a:lstStyle/>
          <a:p>
            <a:pPr>
              <a:defRPr/>
            </a:pPr>
            <a:endParaRPr lang="de-DE"/>
          </a:p>
        </p:txBody>
      </p:sp>
      <p:sp>
        <p:nvSpPr>
          <p:cNvPr id="7" name="Inhaltsplatzhalter 7"/>
          <p:cNvSpPr>
            <a:spLocks noGrp="1"/>
          </p:cNvSpPr>
          <p:nvPr>
            <p:ph sz="quarter" idx="12" hasCustomPrompt="1"/>
          </p:nvPr>
        </p:nvSpPr>
        <p:spPr bwMode="auto">
          <a:xfrm>
            <a:off x="5488102" y="1422400"/>
            <a:ext cx="3655898" cy="3492500"/>
          </a:xfrm>
          <a:prstGeom prst="rect">
            <a:avLst/>
          </a:prstGeom>
          <a:solidFill>
            <a:schemeClr val="bg2">
              <a:lumMod val="100000"/>
            </a:schemeClr>
          </a:solidFill>
          <a:ln/>
        </p:spPr>
        <p:txBody>
          <a:bodyPr vert="horz" lIns="0" tIns="540000" rIns="0" bIns="0" rtlCol="0" anchor="t">
            <a:noAutofit/>
          </a:bodyPr>
          <a:lstStyle>
            <a:lvl1pPr marL="180975" marR="0" indent="0" algn="l" defTabSz="914400">
              <a:lnSpc>
                <a:spcPct val="90000"/>
              </a:lnSpc>
              <a:spcBef>
                <a:spcPts val="600"/>
              </a:spcBef>
              <a:spcAft>
                <a:spcPts val="0"/>
              </a:spcAft>
              <a:buClr>
                <a:schemeClr val="tx2"/>
              </a:buClr>
              <a:buSzTx/>
              <a:buFont typeface="Wingdings 2"/>
              <a:buNone/>
              <a:defRPr lang="de-DE" b="0">
                <a:solidFill>
                  <a:schemeClr val="tx1">
                    <a:lumMod val="100000"/>
                  </a:schemeClr>
                </a:solidFill>
                <a:latin typeface="Arial"/>
              </a:defRPr>
            </a:lvl1pPr>
          </a:lstStyle>
          <a:p>
            <a:pPr marL="180975" marR="0" lvl="0" indent="0" algn="l" defTabSz="914400">
              <a:lnSpc>
                <a:spcPct val="90000"/>
              </a:lnSpc>
              <a:spcBef>
                <a:spcPts val="600"/>
              </a:spcBef>
              <a:spcAft>
                <a:spcPts val="0"/>
              </a:spcAft>
              <a:buClr>
                <a:schemeClr val="tx2"/>
              </a:buClr>
              <a:buSzTx/>
              <a:buFont typeface="Wingdings 2"/>
              <a:buNone/>
              <a:defRPr/>
            </a:pPr>
            <a:r>
              <a:rPr lang="de-DE"/>
              <a:t>Inhaltsplatzhalter</a:t>
            </a:r>
            <a:endParaRPr/>
          </a:p>
          <a:p>
            <a:pPr marL="180975" lvl="0" indent="0">
              <a:buNone/>
              <a:defRPr/>
            </a:pPr>
            <a:endParaRPr lang="de-DE"/>
          </a:p>
        </p:txBody>
      </p:sp>
      <p:sp>
        <p:nvSpPr>
          <p:cNvPr id="8" name="Textplatzhalter 13"/>
          <p:cNvSpPr>
            <a:spLocks noGrp="1"/>
          </p:cNvSpPr>
          <p:nvPr>
            <p:ph type="body" sz="quarter" idx="13"/>
          </p:nvPr>
        </p:nvSpPr>
        <p:spPr bwMode="auto">
          <a:xfrm>
            <a:off x="521550" y="1422399"/>
            <a:ext cx="4586288" cy="3492500"/>
          </a:xfrm>
        </p:spPr>
        <p:txBody>
          <a:bodyPr>
            <a:noAutofit/>
          </a:bodyPr>
          <a:lstStyle>
            <a:lvl1pPr marL="295274" indent="-295274">
              <a:spcBef>
                <a:spcPts val="1200"/>
              </a:spcBef>
              <a:buFont typeface="+mj-lt"/>
              <a:buAutoNum type="arabicPeriod"/>
              <a:defRPr/>
            </a:lvl1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Tree>
    <p:extLst>
      <p:ext uri="{BB962C8B-B14F-4D97-AF65-F5344CB8AC3E}">
        <p14:creationId xmlns:p14="http://schemas.microsoft.com/office/powerpoint/2010/main" val="2428897628"/>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PhAnim="0" preserve="1" userDrawn="1">
  <p:cSld name="Titel + Inhal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9D195BCC-3514-4B1B-9C18-24F3D67EC549}" type="slidenum">
              <a:rPr lang="de-DE"/>
              <a:t>‹#›</a:t>
            </a:fld>
            <a:endParaRPr lang="de-DE"/>
          </a:p>
        </p:txBody>
      </p:sp>
      <p:sp>
        <p:nvSpPr>
          <p:cNvPr id="7" name="Textplatzhalter 6"/>
          <p:cNvSpPr>
            <a:spLocks noGrp="1"/>
          </p:cNvSpPr>
          <p:nvPr>
            <p:ph type="body" sz="quarter" idx="13"/>
          </p:nvPr>
        </p:nvSpPr>
        <p:spPr bwMode="auto">
          <a:xfrm>
            <a:off x="521550" y="1422399"/>
            <a:ext cx="8096250" cy="3492500"/>
          </a:xfrm>
        </p:spPr>
        <p:txBody>
          <a:bodyPr>
            <a:no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extLst>
      <p:ext uri="{BB962C8B-B14F-4D97-AF65-F5344CB8AC3E}">
        <p14:creationId xmlns:p14="http://schemas.microsoft.com/office/powerpoint/2010/main" val="26140143"/>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1">
    <p:spTree>
      <p:nvGrpSpPr>
        <p:cNvPr id="1" name=""/>
        <p:cNvGrpSpPr/>
        <p:nvPr/>
      </p:nvGrpSpPr>
      <p:grpSpPr>
        <a:xfrm>
          <a:off x="0" y="0"/>
          <a:ext cx="0" cy="0"/>
          <a:chOff x="0" y="0"/>
          <a:chExt cx="0" cy="0"/>
        </a:xfrm>
      </p:grpSpPr>
      <p:grpSp>
        <p:nvGrpSpPr>
          <p:cNvPr id="29" name="Gruppieren 28">
            <a:extLst>
              <a:ext uri="{FF2B5EF4-FFF2-40B4-BE49-F238E27FC236}">
                <a16:creationId xmlns:a16="http://schemas.microsoft.com/office/drawing/2014/main" id="{3C014E30-33A3-475F-B8A0-9E84E311170A}"/>
              </a:ext>
            </a:extLst>
          </p:cNvPr>
          <p:cNvGrpSpPr/>
          <p:nvPr userDrawn="1"/>
        </p:nvGrpSpPr>
        <p:grpSpPr>
          <a:xfrm>
            <a:off x="-4877" y="4950860"/>
            <a:ext cx="9148877" cy="198120"/>
            <a:chOff x="-4877" y="4950860"/>
            <a:chExt cx="9148877" cy="198120"/>
          </a:xfrm>
        </p:grpSpPr>
        <p:sp>
          <p:nvSpPr>
            <p:cNvPr id="30" name="bk object 18">
              <a:extLst>
                <a:ext uri="{FF2B5EF4-FFF2-40B4-BE49-F238E27FC236}">
                  <a16:creationId xmlns:a16="http://schemas.microsoft.com/office/drawing/2014/main" id="{6643BCF6-A569-4BAD-B15C-E253B00A5594}"/>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1" name="bk object 18">
              <a:extLst>
                <a:ext uri="{FF2B5EF4-FFF2-40B4-BE49-F238E27FC236}">
                  <a16:creationId xmlns:a16="http://schemas.microsoft.com/office/drawing/2014/main" id="{D0D25174-0D7D-4590-B212-5467D04FECF1}"/>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2" name="Holder 3">
              <a:extLst>
                <a:ext uri="{FF2B5EF4-FFF2-40B4-BE49-F238E27FC236}">
                  <a16:creationId xmlns:a16="http://schemas.microsoft.com/office/drawing/2014/main" id="{7C25F4F3-A838-4B03-A6C0-3D91C8E43EB3}"/>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3512495"/>
            <a:ext cx="4936563"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18" name="Titel 1">
            <a:extLst>
              <a:ext uri="{FF2B5EF4-FFF2-40B4-BE49-F238E27FC236}">
                <a16:creationId xmlns:a16="http://schemas.microsoft.com/office/drawing/2014/main" id="{FAB22651-CAFB-4334-BBAD-47EBF4CF7FDC}"/>
              </a:ext>
            </a:extLst>
          </p:cNvPr>
          <p:cNvSpPr>
            <a:spLocks noGrp="1"/>
          </p:cNvSpPr>
          <p:nvPr>
            <p:ph type="ctrTitle" hasCustomPrompt="1"/>
          </p:nvPr>
        </p:nvSpPr>
        <p:spPr>
          <a:xfrm>
            <a:off x="526536" y="2331598"/>
            <a:ext cx="4936563" cy="1108490"/>
          </a:xfrm>
        </p:spPr>
        <p:txBody>
          <a:bodyPr lIns="0" tIns="0" rIns="0" bIns="0" anchor="b">
            <a:noAutofit/>
          </a:bodyPr>
          <a:lstStyle>
            <a:lvl1pPr algn="l">
              <a:defRPr sz="3600" b="0">
                <a:solidFill>
                  <a:schemeClr val="tx2"/>
                </a:solidFill>
              </a:defRPr>
            </a:lvl1pPr>
          </a:lstStyle>
          <a:p>
            <a:r>
              <a:rPr lang="de-DE" dirty="0"/>
              <a:t>Titel bearbeiten</a:t>
            </a:r>
          </a:p>
        </p:txBody>
      </p:sp>
      <p:grpSp>
        <p:nvGrpSpPr>
          <p:cNvPr id="13" name="Grafik 6">
            <a:extLst>
              <a:ext uri="{FF2B5EF4-FFF2-40B4-BE49-F238E27FC236}">
                <a16:creationId xmlns:a16="http://schemas.microsoft.com/office/drawing/2014/main" id="{CF4A76B1-953E-4A32-9BD1-DE88786E38FC}"/>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CFD7E5C6-0F67-4B37-B3BF-534429CFB0DA}"/>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4D3305F2-C7C5-4C12-9231-D66E6CDF1F5F}"/>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841CA9BF-ECB3-404C-B6B8-1533D1C1E0A0}"/>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B7658C24-2A28-49B2-96C0-D5EEAC50C416}"/>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51F135B6-57F4-4B6E-AD86-CFAA18EDA947}"/>
              </a:ext>
            </a:extLst>
          </p:cNvPr>
          <p:cNvSpPr>
            <a:spLocks noGrp="1"/>
          </p:cNvSpPr>
          <p:nvPr>
            <p:ph sz="quarter" idx="11" hasCustomPrompt="1"/>
          </p:nvPr>
        </p:nvSpPr>
        <p:spPr>
          <a:xfrm>
            <a:off x="5620941" y="1088383"/>
            <a:ext cx="3523059" cy="3826517"/>
          </a:xfrm>
          <a:solidFill>
            <a:schemeClr val="bg2">
              <a:lumMod val="100000"/>
            </a:schemeClr>
          </a:solidFill>
          <a:ln/>
        </p:spPr>
        <p:txBody>
          <a:bodyPr lIns="0" tIns="540000" rIns="0" bIns="0" anchor="t">
            <a:noAutofit/>
          </a:bodyPr>
          <a:lstStyle>
            <a:lvl1pPr marL="180975" indent="0" algn="l">
              <a:lnSpc>
                <a:spcPct val="90000"/>
              </a:lnSpc>
              <a:buNone/>
              <a:defRPr sz="1600" b="0">
                <a:solidFill>
                  <a:schemeClr val="tx1">
                    <a:lumMod val="100000"/>
                  </a:schemeClr>
                </a:solidFill>
                <a:latin typeface="Arial" panose="020B0604020202020204" pitchFamily="34" charset="0"/>
              </a:defRPr>
            </a:lvl1pPr>
            <a:lvl2pPr algn="ctr">
              <a:lnSpc>
                <a:spcPct val="90000"/>
              </a:lnSpc>
              <a:defRPr sz="1600" b="0">
                <a:solidFill>
                  <a:schemeClr val="tx1">
                    <a:lumMod val="100000"/>
                  </a:schemeClr>
                </a:solidFill>
                <a:latin typeface="Arial" panose="020B0604020202020204" pitchFamily="34" charset="0"/>
              </a:defRPr>
            </a:lvl2pPr>
            <a:lvl3pPr algn="ctr">
              <a:lnSpc>
                <a:spcPct val="90000"/>
              </a:lnSpc>
              <a:defRPr sz="1600" b="0">
                <a:solidFill>
                  <a:schemeClr val="tx1">
                    <a:lumMod val="100000"/>
                  </a:schemeClr>
                </a:solidFill>
                <a:latin typeface="Arial" panose="020B0604020202020204" pitchFamily="34" charset="0"/>
              </a:defRPr>
            </a:lvl3pPr>
            <a:lvl4pPr algn="ctr">
              <a:lnSpc>
                <a:spcPct val="90000"/>
              </a:lnSpc>
              <a:defRPr sz="1600" b="0">
                <a:solidFill>
                  <a:schemeClr val="tx1">
                    <a:lumMod val="100000"/>
                  </a:schemeClr>
                </a:solidFill>
                <a:latin typeface="Arial" panose="020B0604020202020204" pitchFamily="34" charset="0"/>
              </a:defRPr>
            </a:lvl4pPr>
            <a:lvl5pPr algn="ctr">
              <a:lnSpc>
                <a:spcPct val="90000"/>
              </a:lnSpc>
              <a:defRPr sz="1600" b="0">
                <a:solidFill>
                  <a:schemeClr val="tx1">
                    <a:lumMod val="100000"/>
                  </a:schemeClr>
                </a:solidFill>
                <a:latin typeface="Arial" panose="020B0604020202020204" pitchFamily="34" charset="0"/>
              </a:defRPr>
            </a:lvl5pPr>
          </a:lstStyle>
          <a:p>
            <a:pPr lvl="0"/>
            <a:r>
              <a:rPr lang="de-DE" dirty="0"/>
              <a:t>Inhaltsplatzhalter</a:t>
            </a:r>
          </a:p>
        </p:txBody>
      </p:sp>
    </p:spTree>
    <p:extLst>
      <p:ext uri="{BB962C8B-B14F-4D97-AF65-F5344CB8AC3E}">
        <p14:creationId xmlns:p14="http://schemas.microsoft.com/office/powerpoint/2010/main" val="466927884"/>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PhAnim="0" preserve="1" userDrawn="1">
  <p:cSld name="Inhalt + Unter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9D195BCC-3514-4B1B-9C18-24F3D67EC549}" type="slidenum">
              <a:rPr lang="de-DE"/>
              <a:t>‹#›</a:t>
            </a:fld>
            <a:endParaRPr lang="de-DE"/>
          </a:p>
        </p:txBody>
      </p:sp>
      <p:sp>
        <p:nvSpPr>
          <p:cNvPr id="7" name="Textplatzhalter 7"/>
          <p:cNvSpPr>
            <a:spLocks noGrp="1"/>
          </p:cNvSpPr>
          <p:nvPr>
            <p:ph type="body" sz="quarter" idx="14"/>
          </p:nvPr>
        </p:nvSpPr>
        <p:spPr bwMode="auto">
          <a:xfrm>
            <a:off x="521550" y="1422399"/>
            <a:ext cx="8101012" cy="3492500"/>
          </a:xfrm>
        </p:spPr>
        <p:txBody>
          <a:bodyPr>
            <a:no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8" name="Textplatzhalter 9"/>
          <p:cNvSpPr>
            <a:spLocks noGrp="1"/>
          </p:cNvSpPr>
          <p:nvPr>
            <p:ph type="body" sz="quarter" idx="15"/>
          </p:nvPr>
        </p:nvSpPr>
        <p:spPr bwMode="auto">
          <a:xfrm>
            <a:off x="521494" y="1088384"/>
            <a:ext cx="8101013" cy="324250"/>
          </a:xfrm>
          <a:prstGeom prst="rect">
            <a:avLst/>
          </a:prstGeom>
          <a:noFill/>
          <a:ln/>
        </p:spPr>
        <p:txBody>
          <a:bodyPr lIns="0" tIns="0" rIns="0" bIns="0" anchor="ctr">
            <a:noAutofit/>
          </a:bodyPr>
          <a:lstStyle>
            <a:lvl1pPr marL="0" indent="0" algn="l">
              <a:lnSpc>
                <a:spcPct val="90000"/>
              </a:lnSpc>
              <a:buNone/>
              <a:defRPr sz="1800" b="0">
                <a:solidFill>
                  <a:schemeClr val="tx2">
                    <a:lumMod val="100000"/>
                  </a:schemeClr>
                </a:solidFill>
                <a:latin typeface="Arial"/>
              </a:defRPr>
            </a:lvl1pPr>
          </a:lstStyle>
          <a:p>
            <a:pPr lvl="0">
              <a:defRPr/>
            </a:pPr>
            <a:r>
              <a:rPr lang="de-DE"/>
              <a:t>Textmasterformat bearbeiten</a:t>
            </a:r>
            <a:endParaRPr/>
          </a:p>
        </p:txBody>
      </p:sp>
    </p:spTree>
    <p:extLst>
      <p:ext uri="{BB962C8B-B14F-4D97-AF65-F5344CB8AC3E}">
        <p14:creationId xmlns:p14="http://schemas.microsoft.com/office/powerpoint/2010/main" val="2415999233"/>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PhAnim="0" preserve="1" userDrawn="1">
  <p:cSld name="Inhalt + Untertitel, grosser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9D195BCC-3514-4B1B-9C18-24F3D67EC549}" type="slidenum">
              <a:rPr lang="de-DE"/>
              <a:t>‹#›</a:t>
            </a:fld>
            <a:endParaRPr lang="de-DE"/>
          </a:p>
        </p:txBody>
      </p:sp>
      <p:sp>
        <p:nvSpPr>
          <p:cNvPr id="7" name="Textplatzhalter 7"/>
          <p:cNvSpPr>
            <a:spLocks noGrp="1"/>
          </p:cNvSpPr>
          <p:nvPr>
            <p:ph type="body" sz="quarter" idx="14"/>
          </p:nvPr>
        </p:nvSpPr>
        <p:spPr bwMode="auto">
          <a:xfrm>
            <a:off x="521550" y="1545752"/>
            <a:ext cx="8101012" cy="3311524"/>
          </a:xfrm>
        </p:spPr>
        <p:txBody>
          <a:bodyPr>
            <a:noAutofit/>
          </a:bodyPr>
          <a:lstStyle>
            <a:lvl1pPr>
              <a:defRPr sz="2000"/>
            </a:lvl1pPr>
            <a:lvl2pPr>
              <a:defRPr sz="1800"/>
            </a:lvl2pPr>
            <a:lvl3pPr>
              <a:defRPr sz="1600"/>
            </a:lvl3pPr>
            <a:lvl4pPr>
              <a:defRPr sz="1600"/>
            </a:lvl4pPr>
            <a:lvl5pPr>
              <a:defRPr sz="1600"/>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8" name="Textplatzhalter 9"/>
          <p:cNvSpPr>
            <a:spLocks noGrp="1"/>
          </p:cNvSpPr>
          <p:nvPr>
            <p:ph type="body" sz="quarter" idx="15"/>
          </p:nvPr>
        </p:nvSpPr>
        <p:spPr bwMode="auto">
          <a:xfrm>
            <a:off x="521494" y="1088384"/>
            <a:ext cx="8101013" cy="324250"/>
          </a:xfrm>
          <a:prstGeom prst="rect">
            <a:avLst/>
          </a:prstGeom>
          <a:noFill/>
          <a:ln/>
        </p:spPr>
        <p:txBody>
          <a:bodyPr lIns="0" tIns="0" rIns="0" bIns="0" anchor="ctr">
            <a:noAutofit/>
          </a:bodyPr>
          <a:lstStyle>
            <a:lvl1pPr marL="0" indent="0" algn="l">
              <a:lnSpc>
                <a:spcPct val="90000"/>
              </a:lnSpc>
              <a:buNone/>
              <a:defRPr sz="2400" b="0">
                <a:solidFill>
                  <a:schemeClr val="tx2">
                    <a:lumMod val="100000"/>
                  </a:schemeClr>
                </a:solidFill>
                <a:latin typeface="Arial"/>
              </a:defRPr>
            </a:lvl1pPr>
          </a:lstStyle>
          <a:p>
            <a:pPr lvl="0">
              <a:defRPr/>
            </a:pPr>
            <a:r>
              <a:rPr lang="de-DE"/>
              <a:t>Textmasterformat bearbeiten</a:t>
            </a:r>
            <a:endParaRPr/>
          </a:p>
        </p:txBody>
      </p:sp>
    </p:spTree>
    <p:extLst>
      <p:ext uri="{BB962C8B-B14F-4D97-AF65-F5344CB8AC3E}">
        <p14:creationId xmlns:p14="http://schemas.microsoft.com/office/powerpoint/2010/main" val="304691038"/>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PhAnim="0" preserve="1" userDrawn="1">
  <p:cSld name="Zwei Inhalte">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lvl1pPr>
          </a:lstStyle>
          <a:p>
            <a:pPr>
              <a:defRPr/>
            </a:pPr>
            <a:r>
              <a:rPr lang="de-DE"/>
              <a:t>Titelmasterformat durch Klicken bearbeiten</a:t>
            </a:r>
          </a:p>
        </p:txBody>
      </p:sp>
      <p:sp>
        <p:nvSpPr>
          <p:cNvPr id="5" name="Fußzeilenplatzhalter 5"/>
          <p:cNvSpPr>
            <a:spLocks noGrp="1"/>
          </p:cNvSpPr>
          <p:nvPr>
            <p:ph type="ftr" sz="quarter" idx="11"/>
          </p:nvPr>
        </p:nvSpPr>
        <p:spPr bwMode="auto"/>
        <p:txBody>
          <a:bodyPr/>
          <a:lstStyle/>
          <a:p>
            <a:pPr>
              <a:defRPr/>
            </a:pPr>
            <a:endParaRPr lang="de-DE"/>
          </a:p>
        </p:txBody>
      </p:sp>
      <p:sp>
        <p:nvSpPr>
          <p:cNvPr id="6" name="Foliennummernplatzhalter 6"/>
          <p:cNvSpPr>
            <a:spLocks noGrp="1"/>
          </p:cNvSpPr>
          <p:nvPr>
            <p:ph type="sldNum" sz="quarter" idx="12"/>
          </p:nvPr>
        </p:nvSpPr>
        <p:spPr bwMode="auto"/>
        <p:txBody>
          <a:bodyPr/>
          <a:lstStyle/>
          <a:p>
            <a:pPr>
              <a:defRPr/>
            </a:pPr>
            <a:fld id="{9D195BCC-3514-4B1B-9C18-24F3D67EC549}" type="slidenum">
              <a:rPr lang="de-DE"/>
              <a:t>‹#›</a:t>
            </a:fld>
            <a:endParaRPr lang="de-DE"/>
          </a:p>
        </p:txBody>
      </p:sp>
      <p:sp>
        <p:nvSpPr>
          <p:cNvPr id="7" name="Textplatzhalter 7"/>
          <p:cNvSpPr>
            <a:spLocks noGrp="1"/>
          </p:cNvSpPr>
          <p:nvPr>
            <p:ph type="body" sz="quarter" idx="13"/>
          </p:nvPr>
        </p:nvSpPr>
        <p:spPr bwMode="auto">
          <a:xfrm>
            <a:off x="521550" y="1422399"/>
            <a:ext cx="3941762" cy="3424238"/>
          </a:xfrm>
        </p:spPr>
        <p:txBody>
          <a:bodyPr>
            <a:no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8" name="Textplatzhalter 9"/>
          <p:cNvSpPr>
            <a:spLocks noGrp="1"/>
          </p:cNvSpPr>
          <p:nvPr>
            <p:ph type="body" sz="quarter" idx="14"/>
          </p:nvPr>
        </p:nvSpPr>
        <p:spPr bwMode="auto">
          <a:xfrm>
            <a:off x="4679950" y="1422400"/>
            <a:ext cx="3943350" cy="342423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extLst>
      <p:ext uri="{BB962C8B-B14F-4D97-AF65-F5344CB8AC3E}">
        <p14:creationId xmlns:p14="http://schemas.microsoft.com/office/powerpoint/2010/main" val="4004799555"/>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PhAnim="0" preserve="1" userDrawn="1">
  <p:cSld name="Zwei Inhalte + Unter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tIns="0"/>
          <a:lstStyle/>
          <a:p>
            <a:pPr>
              <a:defRPr/>
            </a:pPr>
            <a:r>
              <a:rPr lang="de-DE"/>
              <a:t>Titelmasterformat durch Klicken bearbeiten</a:t>
            </a:r>
          </a:p>
        </p:txBody>
      </p:sp>
      <p:sp>
        <p:nvSpPr>
          <p:cNvPr id="5" name="Fußzeilenplatzhalter 5"/>
          <p:cNvSpPr>
            <a:spLocks noGrp="1"/>
          </p:cNvSpPr>
          <p:nvPr>
            <p:ph type="ftr" sz="quarter" idx="11"/>
          </p:nvPr>
        </p:nvSpPr>
        <p:spPr bwMode="auto"/>
        <p:txBody>
          <a:bodyPr/>
          <a:lstStyle/>
          <a:p>
            <a:pPr>
              <a:defRPr/>
            </a:pPr>
            <a:endParaRPr lang="de-DE"/>
          </a:p>
        </p:txBody>
      </p:sp>
      <p:sp>
        <p:nvSpPr>
          <p:cNvPr id="6" name="Foliennummernplatzhalter 6"/>
          <p:cNvSpPr>
            <a:spLocks noGrp="1"/>
          </p:cNvSpPr>
          <p:nvPr>
            <p:ph type="sldNum" sz="quarter" idx="12"/>
          </p:nvPr>
        </p:nvSpPr>
        <p:spPr bwMode="auto"/>
        <p:txBody>
          <a:bodyPr/>
          <a:lstStyle/>
          <a:p>
            <a:pPr>
              <a:defRPr/>
            </a:pPr>
            <a:fld id="{9D195BCC-3514-4B1B-9C18-24F3D67EC549}" type="slidenum">
              <a:rPr lang="de-DE"/>
              <a:t>‹#›</a:t>
            </a:fld>
            <a:endParaRPr lang="de-DE"/>
          </a:p>
        </p:txBody>
      </p:sp>
      <p:sp>
        <p:nvSpPr>
          <p:cNvPr id="7" name="Textplatzhalter 9"/>
          <p:cNvSpPr>
            <a:spLocks noGrp="1"/>
          </p:cNvSpPr>
          <p:nvPr>
            <p:ph type="body" sz="quarter" idx="14"/>
          </p:nvPr>
        </p:nvSpPr>
        <p:spPr bwMode="auto">
          <a:xfrm>
            <a:off x="521550" y="1422399"/>
            <a:ext cx="3941762" cy="3492500"/>
          </a:xfrm>
        </p:spPr>
        <p:txBody>
          <a:bodyPr>
            <a:no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8" name="Textplatzhalter 11"/>
          <p:cNvSpPr>
            <a:spLocks noGrp="1"/>
          </p:cNvSpPr>
          <p:nvPr>
            <p:ph type="body" sz="quarter" idx="15"/>
          </p:nvPr>
        </p:nvSpPr>
        <p:spPr bwMode="auto">
          <a:xfrm>
            <a:off x="4679950" y="1422400"/>
            <a:ext cx="3937000" cy="3492500"/>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9" name="Textplatzhalter 9"/>
          <p:cNvSpPr>
            <a:spLocks noGrp="1"/>
          </p:cNvSpPr>
          <p:nvPr>
            <p:ph type="body" sz="quarter" idx="16"/>
          </p:nvPr>
        </p:nvSpPr>
        <p:spPr bwMode="auto">
          <a:xfrm>
            <a:off x="521494" y="1088384"/>
            <a:ext cx="3942556" cy="324250"/>
          </a:xfrm>
          <a:prstGeom prst="rect">
            <a:avLst/>
          </a:prstGeom>
          <a:noFill/>
          <a:ln/>
        </p:spPr>
        <p:txBody>
          <a:bodyPr lIns="0" tIns="0" rIns="0" bIns="0" anchor="ctr">
            <a:noAutofit/>
          </a:bodyPr>
          <a:lstStyle>
            <a:lvl1pPr marL="0" indent="0" algn="l">
              <a:lnSpc>
                <a:spcPct val="90000"/>
              </a:lnSpc>
              <a:buNone/>
              <a:defRPr sz="1800" b="0">
                <a:solidFill>
                  <a:schemeClr val="tx2">
                    <a:lumMod val="100000"/>
                  </a:schemeClr>
                </a:solidFill>
                <a:latin typeface="Arial"/>
              </a:defRPr>
            </a:lvl1pPr>
          </a:lstStyle>
          <a:p>
            <a:pPr lvl="0">
              <a:defRPr/>
            </a:pPr>
            <a:r>
              <a:rPr lang="de-DE"/>
              <a:t>Textmasterformat bearbeiten</a:t>
            </a:r>
            <a:endParaRPr/>
          </a:p>
        </p:txBody>
      </p:sp>
      <p:sp>
        <p:nvSpPr>
          <p:cNvPr id="10" name="Textplatzhalter 9"/>
          <p:cNvSpPr>
            <a:spLocks noGrp="1"/>
          </p:cNvSpPr>
          <p:nvPr>
            <p:ph type="body" sz="quarter" idx="17"/>
          </p:nvPr>
        </p:nvSpPr>
        <p:spPr bwMode="auto">
          <a:xfrm>
            <a:off x="4680744" y="1088384"/>
            <a:ext cx="3942556" cy="324250"/>
          </a:xfrm>
          <a:prstGeom prst="rect">
            <a:avLst/>
          </a:prstGeom>
          <a:noFill/>
          <a:ln/>
        </p:spPr>
        <p:txBody>
          <a:bodyPr lIns="0" tIns="0" rIns="0" bIns="0" anchor="ctr">
            <a:noAutofit/>
          </a:bodyPr>
          <a:lstStyle>
            <a:lvl1pPr marL="0" indent="0" algn="l">
              <a:lnSpc>
                <a:spcPct val="90000"/>
              </a:lnSpc>
              <a:buNone/>
              <a:defRPr sz="1800" b="0">
                <a:solidFill>
                  <a:schemeClr val="tx2">
                    <a:lumMod val="100000"/>
                  </a:schemeClr>
                </a:solidFill>
                <a:latin typeface="Arial"/>
              </a:defRPr>
            </a:lvl1pPr>
          </a:lstStyle>
          <a:p>
            <a:pPr lvl="0">
              <a:defRPr/>
            </a:pPr>
            <a:r>
              <a:rPr lang="de-DE"/>
              <a:t>Textmasterformat bearbeiten</a:t>
            </a:r>
            <a:endParaRPr/>
          </a:p>
        </p:txBody>
      </p:sp>
    </p:spTree>
    <p:extLst>
      <p:ext uri="{BB962C8B-B14F-4D97-AF65-F5344CB8AC3E}">
        <p14:creationId xmlns:p14="http://schemas.microsoft.com/office/powerpoint/2010/main" val="2097303747"/>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PhAnim="0" preserve="1" userDrawn="1">
  <p:cSld name="Diagramnme">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Foliennummernplatzhalter 2"/>
          <p:cNvSpPr>
            <a:spLocks noGrp="1"/>
          </p:cNvSpPr>
          <p:nvPr>
            <p:ph type="sldNum" sz="quarter" idx="10"/>
          </p:nvPr>
        </p:nvSpPr>
        <p:spPr bwMode="auto"/>
        <p:txBody>
          <a:bodyPr/>
          <a:lstStyle/>
          <a:p>
            <a:pPr>
              <a:defRPr/>
            </a:pPr>
            <a:fld id="{9D195BCC-3514-4B1B-9C18-24F3D67EC549}" type="slidenum">
              <a:rPr lang="de-DE"/>
              <a:t>‹#›</a:t>
            </a:fld>
            <a:endParaRPr lang="de-DE"/>
          </a:p>
        </p:txBody>
      </p:sp>
      <p:sp>
        <p:nvSpPr>
          <p:cNvPr id="6" name="Fußzeilenplatzhalter 3"/>
          <p:cNvSpPr>
            <a:spLocks noGrp="1"/>
          </p:cNvSpPr>
          <p:nvPr>
            <p:ph type="ftr" sz="quarter" idx="11"/>
          </p:nvPr>
        </p:nvSpPr>
        <p:spPr bwMode="auto"/>
        <p:txBody>
          <a:bodyPr/>
          <a:lstStyle/>
          <a:p>
            <a:pPr>
              <a:defRPr/>
            </a:pPr>
            <a:endParaRPr lang="de-DE"/>
          </a:p>
        </p:txBody>
      </p:sp>
      <p:sp>
        <p:nvSpPr>
          <p:cNvPr id="7" name="Inhaltsplatzhalter 11"/>
          <p:cNvSpPr>
            <a:spLocks noGrp="1"/>
          </p:cNvSpPr>
          <p:nvPr>
            <p:ph sz="quarter" idx="16" hasCustomPrompt="1"/>
          </p:nvPr>
        </p:nvSpPr>
        <p:spPr bwMode="auto">
          <a:xfrm>
            <a:off x="522287" y="1422400"/>
            <a:ext cx="8100219" cy="3492500"/>
          </a:xfrm>
          <a:prstGeom prst="rect">
            <a:avLst/>
          </a:prstGeom>
          <a:solidFill>
            <a:schemeClr val="bg2">
              <a:lumMod val="100000"/>
            </a:schemeClr>
          </a:solidFill>
          <a:ln/>
        </p:spPr>
        <p:txBody>
          <a:bodyPr vert="horz" lIns="0" tIns="540000" rIns="0" bIns="0" rtlCol="0" anchor="t">
            <a:noAutofit/>
          </a:bodyPr>
          <a:lstStyle>
            <a:lvl1pPr marL="180975" marR="0" indent="0" algn="l" defTabSz="914400">
              <a:lnSpc>
                <a:spcPct val="90000"/>
              </a:lnSpc>
              <a:spcBef>
                <a:spcPts val="600"/>
              </a:spcBef>
              <a:spcAft>
                <a:spcPts val="0"/>
              </a:spcAft>
              <a:buClr>
                <a:schemeClr val="tx2"/>
              </a:buClr>
              <a:buSzTx/>
              <a:buFont typeface="Wingdings 2"/>
              <a:buNone/>
              <a:defRPr lang="de-DE" b="0">
                <a:solidFill>
                  <a:schemeClr val="tx1">
                    <a:lumMod val="100000"/>
                  </a:schemeClr>
                </a:solidFill>
                <a:latin typeface="Arial"/>
              </a:defRPr>
            </a:lvl1pPr>
            <a:lvl2pPr>
              <a:defRPr lang="de-DE"/>
            </a:lvl2pPr>
            <a:lvl3pPr>
              <a:defRPr lang="de-DE"/>
            </a:lvl3pPr>
            <a:lvl4pPr>
              <a:defRPr lang="de-DE"/>
            </a:lvl4pPr>
            <a:lvl5pPr>
              <a:defRPr lang="de-DE"/>
            </a:lvl5pPr>
          </a:lstStyle>
          <a:p>
            <a:pPr marL="180975" marR="0" lvl="0" indent="0" algn="l" defTabSz="914400">
              <a:lnSpc>
                <a:spcPct val="90000"/>
              </a:lnSpc>
              <a:spcBef>
                <a:spcPts val="600"/>
              </a:spcBef>
              <a:spcAft>
                <a:spcPts val="0"/>
              </a:spcAft>
              <a:buClr>
                <a:schemeClr val="tx2"/>
              </a:buClr>
              <a:buSzTx/>
              <a:buFont typeface="Wingdings 2"/>
              <a:buNone/>
              <a:defRPr/>
            </a:pPr>
            <a:r>
              <a:rPr lang="de-DE"/>
              <a:t>Inhaltsplatzhalter</a:t>
            </a:r>
            <a:endParaRPr/>
          </a:p>
          <a:p>
            <a:pPr marL="180975" lvl="0" indent="0">
              <a:buNone/>
              <a:defRPr/>
            </a:pPr>
            <a:endParaRPr lang="de-DE"/>
          </a:p>
        </p:txBody>
      </p:sp>
      <p:sp>
        <p:nvSpPr>
          <p:cNvPr id="8" name="Textplatzhalter 9"/>
          <p:cNvSpPr>
            <a:spLocks noGrp="1"/>
          </p:cNvSpPr>
          <p:nvPr>
            <p:ph type="body" sz="quarter" idx="15"/>
          </p:nvPr>
        </p:nvSpPr>
        <p:spPr bwMode="auto">
          <a:xfrm>
            <a:off x="521494" y="1088384"/>
            <a:ext cx="8101013" cy="324250"/>
          </a:xfrm>
          <a:prstGeom prst="rect">
            <a:avLst/>
          </a:prstGeom>
          <a:noFill/>
          <a:ln/>
        </p:spPr>
        <p:txBody>
          <a:bodyPr lIns="0" tIns="0" rIns="0" bIns="0" anchor="ctr">
            <a:noAutofit/>
          </a:bodyPr>
          <a:lstStyle>
            <a:lvl1pPr marL="0" indent="0" algn="l">
              <a:lnSpc>
                <a:spcPct val="90000"/>
              </a:lnSpc>
              <a:buNone/>
              <a:defRPr sz="1800" b="0">
                <a:solidFill>
                  <a:schemeClr val="tx2">
                    <a:lumMod val="100000"/>
                  </a:schemeClr>
                </a:solidFill>
                <a:latin typeface="Arial"/>
              </a:defRPr>
            </a:lvl1pPr>
          </a:lstStyle>
          <a:p>
            <a:pPr lvl="0">
              <a:defRPr/>
            </a:pPr>
            <a:r>
              <a:rPr lang="de-DE"/>
              <a:t>Textmasterformat bearbeiten</a:t>
            </a:r>
            <a:endParaRPr/>
          </a:p>
        </p:txBody>
      </p:sp>
    </p:spTree>
    <p:extLst>
      <p:ext uri="{BB962C8B-B14F-4D97-AF65-F5344CB8AC3E}">
        <p14:creationId xmlns:p14="http://schemas.microsoft.com/office/powerpoint/2010/main" val="2912782156"/>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PhAnim="0" preserve="1" userDrawn="1">
  <p:cSld name="Tabellen 1">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Foliennummernplatzhalter 2"/>
          <p:cNvSpPr>
            <a:spLocks noGrp="1"/>
          </p:cNvSpPr>
          <p:nvPr>
            <p:ph type="sldNum" sz="quarter" idx="10"/>
          </p:nvPr>
        </p:nvSpPr>
        <p:spPr bwMode="auto"/>
        <p:txBody>
          <a:bodyPr/>
          <a:lstStyle/>
          <a:p>
            <a:pPr>
              <a:defRPr/>
            </a:pPr>
            <a:fld id="{9D195BCC-3514-4B1B-9C18-24F3D67EC549}" type="slidenum">
              <a:rPr lang="de-DE"/>
              <a:t>‹#›</a:t>
            </a:fld>
            <a:endParaRPr lang="de-DE"/>
          </a:p>
        </p:txBody>
      </p:sp>
      <p:sp>
        <p:nvSpPr>
          <p:cNvPr id="6" name="Fußzeilenplatzhalter 3"/>
          <p:cNvSpPr>
            <a:spLocks noGrp="1"/>
          </p:cNvSpPr>
          <p:nvPr>
            <p:ph type="ftr" sz="quarter" idx="11"/>
          </p:nvPr>
        </p:nvSpPr>
        <p:spPr bwMode="auto"/>
        <p:txBody>
          <a:bodyPr/>
          <a:lstStyle/>
          <a:p>
            <a:pPr>
              <a:defRPr/>
            </a:pPr>
            <a:endParaRPr lang="de-DE"/>
          </a:p>
        </p:txBody>
      </p:sp>
      <p:sp>
        <p:nvSpPr>
          <p:cNvPr id="7" name="Textplatzhalter 8"/>
          <p:cNvSpPr>
            <a:spLocks noGrp="1"/>
          </p:cNvSpPr>
          <p:nvPr>
            <p:ph type="body" sz="quarter" idx="15"/>
          </p:nvPr>
        </p:nvSpPr>
        <p:spPr bwMode="auto">
          <a:xfrm>
            <a:off x="6030913" y="1422400"/>
            <a:ext cx="2590799" cy="3492500"/>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8" name="Inhaltsplatzhalter 11"/>
          <p:cNvSpPr>
            <a:spLocks noGrp="1"/>
          </p:cNvSpPr>
          <p:nvPr>
            <p:ph sz="quarter" idx="16" hasCustomPrompt="1"/>
          </p:nvPr>
        </p:nvSpPr>
        <p:spPr bwMode="auto">
          <a:xfrm>
            <a:off x="522287" y="1422400"/>
            <a:ext cx="5310187" cy="3492500"/>
          </a:xfrm>
          <a:prstGeom prst="rect">
            <a:avLst/>
          </a:prstGeom>
          <a:solidFill>
            <a:schemeClr val="bg2">
              <a:lumMod val="100000"/>
            </a:schemeClr>
          </a:solidFill>
          <a:ln/>
        </p:spPr>
        <p:txBody>
          <a:bodyPr vert="horz" lIns="0" tIns="540000" rIns="0" bIns="0" rtlCol="0" anchor="t">
            <a:noAutofit/>
          </a:bodyPr>
          <a:lstStyle>
            <a:lvl1pPr marL="180975" marR="0" indent="0" algn="l" defTabSz="914400">
              <a:lnSpc>
                <a:spcPct val="90000"/>
              </a:lnSpc>
              <a:spcBef>
                <a:spcPts val="600"/>
              </a:spcBef>
              <a:spcAft>
                <a:spcPts val="0"/>
              </a:spcAft>
              <a:buClr>
                <a:schemeClr val="tx2"/>
              </a:buClr>
              <a:buSzTx/>
              <a:buFont typeface="Wingdings 2"/>
              <a:buNone/>
              <a:defRPr lang="de-DE" b="0">
                <a:solidFill>
                  <a:schemeClr val="tx1">
                    <a:lumMod val="100000"/>
                  </a:schemeClr>
                </a:solidFill>
                <a:latin typeface="Arial"/>
              </a:defRPr>
            </a:lvl1pPr>
            <a:lvl2pPr>
              <a:defRPr lang="de-DE"/>
            </a:lvl2pPr>
            <a:lvl3pPr>
              <a:defRPr lang="de-DE"/>
            </a:lvl3pPr>
            <a:lvl4pPr>
              <a:defRPr lang="de-DE"/>
            </a:lvl4pPr>
            <a:lvl5pPr>
              <a:defRPr lang="de-DE"/>
            </a:lvl5pPr>
          </a:lstStyle>
          <a:p>
            <a:pPr marL="180975" marR="0" lvl="0" indent="0" algn="l" defTabSz="914400">
              <a:lnSpc>
                <a:spcPct val="90000"/>
              </a:lnSpc>
              <a:spcBef>
                <a:spcPts val="600"/>
              </a:spcBef>
              <a:spcAft>
                <a:spcPts val="0"/>
              </a:spcAft>
              <a:buClr>
                <a:schemeClr val="tx2"/>
              </a:buClr>
              <a:buSzTx/>
              <a:buFont typeface="Wingdings 2"/>
              <a:buNone/>
              <a:defRPr/>
            </a:pPr>
            <a:r>
              <a:rPr lang="de-DE"/>
              <a:t>Inhaltsplatzhalter</a:t>
            </a:r>
            <a:endParaRPr/>
          </a:p>
          <a:p>
            <a:pPr marL="180975" lvl="0" indent="0">
              <a:buNone/>
              <a:defRPr/>
            </a:pPr>
            <a:endParaRPr lang="de-DE"/>
          </a:p>
        </p:txBody>
      </p:sp>
      <p:sp>
        <p:nvSpPr>
          <p:cNvPr id="9" name="Textplatzhalter 9"/>
          <p:cNvSpPr>
            <a:spLocks noGrp="1"/>
          </p:cNvSpPr>
          <p:nvPr>
            <p:ph type="body" sz="quarter" idx="17"/>
          </p:nvPr>
        </p:nvSpPr>
        <p:spPr bwMode="auto">
          <a:xfrm>
            <a:off x="521494" y="1088384"/>
            <a:ext cx="8101013" cy="324250"/>
          </a:xfrm>
          <a:prstGeom prst="rect">
            <a:avLst/>
          </a:prstGeom>
          <a:noFill/>
          <a:ln/>
        </p:spPr>
        <p:txBody>
          <a:bodyPr lIns="0" tIns="0" rIns="0" bIns="0" anchor="ctr">
            <a:noAutofit/>
          </a:bodyPr>
          <a:lstStyle>
            <a:lvl1pPr marL="0" indent="0" algn="l">
              <a:lnSpc>
                <a:spcPct val="90000"/>
              </a:lnSpc>
              <a:buNone/>
              <a:defRPr sz="1800" b="0">
                <a:solidFill>
                  <a:schemeClr val="tx2">
                    <a:lumMod val="100000"/>
                  </a:schemeClr>
                </a:solidFill>
                <a:latin typeface="Arial"/>
              </a:defRPr>
            </a:lvl1pPr>
          </a:lstStyle>
          <a:p>
            <a:pPr lvl="0">
              <a:defRPr/>
            </a:pPr>
            <a:r>
              <a:rPr lang="de-DE"/>
              <a:t>Textmasterformat bearbeiten</a:t>
            </a:r>
            <a:endParaRPr/>
          </a:p>
        </p:txBody>
      </p:sp>
    </p:spTree>
    <p:extLst>
      <p:ext uri="{BB962C8B-B14F-4D97-AF65-F5344CB8AC3E}">
        <p14:creationId xmlns:p14="http://schemas.microsoft.com/office/powerpoint/2010/main" val="256143269"/>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PhAnim="0" preserve="1" userDrawn="1">
  <p:cSld name="Tabellen 2">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endParaRPr/>
          </a:p>
        </p:txBody>
      </p:sp>
      <p:sp>
        <p:nvSpPr>
          <p:cNvPr id="5" name="Foliennummernplatzhalter 2"/>
          <p:cNvSpPr>
            <a:spLocks noGrp="1"/>
          </p:cNvSpPr>
          <p:nvPr>
            <p:ph type="sldNum" sz="quarter" idx="10"/>
          </p:nvPr>
        </p:nvSpPr>
        <p:spPr bwMode="auto"/>
        <p:txBody>
          <a:bodyPr/>
          <a:lstStyle/>
          <a:p>
            <a:pPr>
              <a:defRPr/>
            </a:pPr>
            <a:fld id="{9D195BCC-3514-4B1B-9C18-24F3D67EC549}" type="slidenum">
              <a:rPr lang="de-DE"/>
              <a:t>‹#›</a:t>
            </a:fld>
            <a:endParaRPr lang="de-DE"/>
          </a:p>
        </p:txBody>
      </p:sp>
      <p:sp>
        <p:nvSpPr>
          <p:cNvPr id="6" name="Fußzeilenplatzhalter 3"/>
          <p:cNvSpPr>
            <a:spLocks noGrp="1"/>
          </p:cNvSpPr>
          <p:nvPr>
            <p:ph type="ftr" sz="quarter" idx="11"/>
          </p:nvPr>
        </p:nvSpPr>
        <p:spPr bwMode="auto"/>
        <p:txBody>
          <a:bodyPr/>
          <a:lstStyle/>
          <a:p>
            <a:pPr>
              <a:defRPr/>
            </a:pPr>
            <a:endParaRPr lang="de-DE"/>
          </a:p>
        </p:txBody>
      </p:sp>
      <p:sp>
        <p:nvSpPr>
          <p:cNvPr id="7" name="Textplatzhalter 8"/>
          <p:cNvSpPr>
            <a:spLocks noGrp="1"/>
          </p:cNvSpPr>
          <p:nvPr>
            <p:ph type="body" sz="quarter" idx="14"/>
          </p:nvPr>
        </p:nvSpPr>
        <p:spPr bwMode="auto">
          <a:xfrm>
            <a:off x="521550" y="1422399"/>
            <a:ext cx="2590800" cy="3492500"/>
          </a:xfrm>
        </p:spPr>
        <p:txBody>
          <a:bodyPr>
            <a:no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8" name="Inhaltsplatzhalter 14"/>
          <p:cNvSpPr>
            <a:spLocks noGrp="1"/>
          </p:cNvSpPr>
          <p:nvPr>
            <p:ph sz="quarter" idx="15" hasCustomPrompt="1"/>
          </p:nvPr>
        </p:nvSpPr>
        <p:spPr bwMode="auto">
          <a:xfrm>
            <a:off x="3311524" y="1422400"/>
            <a:ext cx="5310188" cy="3492500"/>
          </a:xfrm>
          <a:prstGeom prst="rect">
            <a:avLst/>
          </a:prstGeom>
          <a:solidFill>
            <a:schemeClr val="bg2">
              <a:lumMod val="100000"/>
            </a:schemeClr>
          </a:solidFill>
          <a:ln/>
        </p:spPr>
        <p:txBody>
          <a:bodyPr vert="horz" lIns="0" tIns="540000" rIns="0" bIns="0" rtlCol="0" anchor="t">
            <a:noAutofit/>
          </a:bodyPr>
          <a:lstStyle>
            <a:lvl1pPr marL="180975" marR="0" indent="0" algn="l" defTabSz="914400">
              <a:lnSpc>
                <a:spcPct val="90000"/>
              </a:lnSpc>
              <a:spcBef>
                <a:spcPts val="600"/>
              </a:spcBef>
              <a:spcAft>
                <a:spcPts val="0"/>
              </a:spcAft>
              <a:buClr>
                <a:schemeClr val="tx2"/>
              </a:buClr>
              <a:buSzTx/>
              <a:buFont typeface="Wingdings 2"/>
              <a:buNone/>
              <a:defRPr lang="de-DE" b="0">
                <a:solidFill>
                  <a:schemeClr val="tx1">
                    <a:lumMod val="100000"/>
                  </a:schemeClr>
                </a:solidFill>
                <a:latin typeface="Arial"/>
              </a:defRPr>
            </a:lvl1pPr>
            <a:lvl2pPr>
              <a:defRPr lang="de-DE"/>
            </a:lvl2pPr>
            <a:lvl3pPr>
              <a:defRPr lang="de-DE"/>
            </a:lvl3pPr>
            <a:lvl4pPr>
              <a:defRPr lang="de-DE"/>
            </a:lvl4pPr>
            <a:lvl5pPr>
              <a:defRPr lang="de-DE"/>
            </a:lvl5pPr>
          </a:lstStyle>
          <a:p>
            <a:pPr marL="180975" marR="0" lvl="0" indent="0" algn="l" defTabSz="914400">
              <a:lnSpc>
                <a:spcPct val="90000"/>
              </a:lnSpc>
              <a:spcBef>
                <a:spcPts val="600"/>
              </a:spcBef>
              <a:spcAft>
                <a:spcPts val="0"/>
              </a:spcAft>
              <a:buClr>
                <a:schemeClr val="tx2"/>
              </a:buClr>
              <a:buSzTx/>
              <a:buFont typeface="Wingdings 2"/>
              <a:buNone/>
              <a:defRPr/>
            </a:pPr>
            <a:r>
              <a:rPr lang="de-DE"/>
              <a:t>Inhaltsplatzhalter</a:t>
            </a:r>
            <a:endParaRPr/>
          </a:p>
          <a:p>
            <a:pPr marL="180975" lvl="0" indent="0">
              <a:buNone/>
              <a:defRPr/>
            </a:pPr>
            <a:endParaRPr lang="de-DE"/>
          </a:p>
        </p:txBody>
      </p:sp>
      <p:sp>
        <p:nvSpPr>
          <p:cNvPr id="9" name="Textplatzhalter 9"/>
          <p:cNvSpPr>
            <a:spLocks noGrp="1"/>
          </p:cNvSpPr>
          <p:nvPr>
            <p:ph type="body" sz="quarter" idx="16"/>
          </p:nvPr>
        </p:nvSpPr>
        <p:spPr bwMode="auto">
          <a:xfrm>
            <a:off x="521494" y="1088384"/>
            <a:ext cx="8101013" cy="324250"/>
          </a:xfrm>
          <a:prstGeom prst="rect">
            <a:avLst/>
          </a:prstGeom>
          <a:noFill/>
          <a:ln/>
        </p:spPr>
        <p:txBody>
          <a:bodyPr lIns="0" tIns="0" rIns="0" bIns="0" anchor="ctr">
            <a:noAutofit/>
          </a:bodyPr>
          <a:lstStyle>
            <a:lvl1pPr marL="0" indent="0" algn="l">
              <a:lnSpc>
                <a:spcPct val="90000"/>
              </a:lnSpc>
              <a:buNone/>
              <a:defRPr sz="1800" b="0">
                <a:solidFill>
                  <a:schemeClr val="tx2">
                    <a:lumMod val="100000"/>
                  </a:schemeClr>
                </a:solidFill>
                <a:latin typeface="Arial"/>
              </a:defRPr>
            </a:lvl1pPr>
          </a:lstStyle>
          <a:p>
            <a:pPr lvl="0">
              <a:defRPr/>
            </a:pPr>
            <a:r>
              <a:rPr lang="de-DE"/>
              <a:t>Textmasterformat bearbeiten</a:t>
            </a:r>
            <a:endParaRPr/>
          </a:p>
        </p:txBody>
      </p:sp>
    </p:spTree>
    <p:extLst>
      <p:ext uri="{BB962C8B-B14F-4D97-AF65-F5344CB8AC3E}">
        <p14:creationId xmlns:p14="http://schemas.microsoft.com/office/powerpoint/2010/main" val="2145052300"/>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PhAnim="0" preserve="1" userDrawn="1">
  <p:cSld name="Vier Inhalte">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p>
        </p:txBody>
      </p:sp>
      <p:sp>
        <p:nvSpPr>
          <p:cNvPr id="5" name="Fußzeilenplatzhalter 5"/>
          <p:cNvSpPr>
            <a:spLocks noGrp="1"/>
          </p:cNvSpPr>
          <p:nvPr>
            <p:ph type="ftr" sz="quarter" idx="11"/>
          </p:nvPr>
        </p:nvSpPr>
        <p:spPr bwMode="auto"/>
        <p:txBody>
          <a:bodyPr/>
          <a:lstStyle/>
          <a:p>
            <a:pPr>
              <a:defRPr/>
            </a:pPr>
            <a:endParaRPr lang="de-DE"/>
          </a:p>
        </p:txBody>
      </p:sp>
      <p:sp>
        <p:nvSpPr>
          <p:cNvPr id="6" name="Foliennummernplatzhalter 6"/>
          <p:cNvSpPr>
            <a:spLocks noGrp="1"/>
          </p:cNvSpPr>
          <p:nvPr>
            <p:ph type="sldNum" sz="quarter" idx="12"/>
          </p:nvPr>
        </p:nvSpPr>
        <p:spPr bwMode="auto"/>
        <p:txBody>
          <a:bodyPr/>
          <a:lstStyle/>
          <a:p>
            <a:pPr>
              <a:defRPr/>
            </a:pPr>
            <a:fld id="{9D195BCC-3514-4B1B-9C18-24F3D67EC549}" type="slidenum">
              <a:rPr lang="de-DE"/>
              <a:t>‹#›</a:t>
            </a:fld>
            <a:endParaRPr lang="de-DE"/>
          </a:p>
        </p:txBody>
      </p:sp>
      <p:sp>
        <p:nvSpPr>
          <p:cNvPr id="7" name="Textplatzhalter 9"/>
          <p:cNvSpPr>
            <a:spLocks noGrp="1"/>
          </p:cNvSpPr>
          <p:nvPr>
            <p:ph type="body" sz="quarter" idx="15"/>
          </p:nvPr>
        </p:nvSpPr>
        <p:spPr bwMode="auto">
          <a:xfrm>
            <a:off x="522287" y="1422400"/>
            <a:ext cx="3941762" cy="1638300"/>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8" name="Textplatzhalter 17"/>
          <p:cNvSpPr>
            <a:spLocks noGrp="1"/>
          </p:cNvSpPr>
          <p:nvPr>
            <p:ph type="body" sz="quarter" idx="16"/>
          </p:nvPr>
        </p:nvSpPr>
        <p:spPr bwMode="auto">
          <a:xfrm>
            <a:off x="4679950" y="1422400"/>
            <a:ext cx="3941763" cy="1638300"/>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9" name="Textplatzhalter 19"/>
          <p:cNvSpPr>
            <a:spLocks noGrp="1"/>
          </p:cNvSpPr>
          <p:nvPr>
            <p:ph type="body" sz="quarter" idx="17"/>
          </p:nvPr>
        </p:nvSpPr>
        <p:spPr bwMode="auto">
          <a:xfrm>
            <a:off x="522287" y="3187700"/>
            <a:ext cx="3941762" cy="1638300"/>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10" name="Textplatzhalter 21"/>
          <p:cNvSpPr>
            <a:spLocks noGrp="1"/>
          </p:cNvSpPr>
          <p:nvPr>
            <p:ph type="body" sz="quarter" idx="18"/>
          </p:nvPr>
        </p:nvSpPr>
        <p:spPr bwMode="auto">
          <a:xfrm>
            <a:off x="4679950" y="3187701"/>
            <a:ext cx="3943350" cy="1638300"/>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extLst>
      <p:ext uri="{BB962C8B-B14F-4D97-AF65-F5344CB8AC3E}">
        <p14:creationId xmlns:p14="http://schemas.microsoft.com/office/powerpoint/2010/main" val="4195451460"/>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PhAnim="0" preserve="1" userDrawn="1">
  <p:cSld name="Viel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9D195BCC-3514-4B1B-9C18-24F3D67EC549}" type="slidenum">
              <a:rPr lang="de-DE"/>
              <a:t>‹#›</a:t>
            </a:fld>
            <a:endParaRPr lang="de-DE"/>
          </a:p>
        </p:txBody>
      </p:sp>
      <p:sp>
        <p:nvSpPr>
          <p:cNvPr id="7" name="Textplatzhalter 8"/>
          <p:cNvSpPr>
            <a:spLocks noGrp="1"/>
          </p:cNvSpPr>
          <p:nvPr>
            <p:ph type="body" sz="quarter" idx="14"/>
          </p:nvPr>
        </p:nvSpPr>
        <p:spPr bwMode="auto">
          <a:xfrm>
            <a:off x="522287" y="1422400"/>
            <a:ext cx="3941762" cy="3492500"/>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8" name="Textplatzhalter 10"/>
          <p:cNvSpPr>
            <a:spLocks noGrp="1"/>
          </p:cNvSpPr>
          <p:nvPr>
            <p:ph type="body" sz="quarter" idx="15"/>
          </p:nvPr>
        </p:nvSpPr>
        <p:spPr bwMode="auto">
          <a:xfrm>
            <a:off x="4679950" y="1422400"/>
            <a:ext cx="3943350" cy="3492500"/>
          </a:xfrm>
        </p:spPr>
        <p:txBody>
          <a:bodyPr>
            <a:no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9" name="Textplatzhalter 9"/>
          <p:cNvSpPr>
            <a:spLocks noGrp="1"/>
          </p:cNvSpPr>
          <p:nvPr>
            <p:ph type="body" sz="quarter" idx="16"/>
          </p:nvPr>
        </p:nvSpPr>
        <p:spPr bwMode="auto">
          <a:xfrm>
            <a:off x="521494" y="1088384"/>
            <a:ext cx="8101013" cy="324250"/>
          </a:xfrm>
          <a:prstGeom prst="rect">
            <a:avLst/>
          </a:prstGeom>
          <a:noFill/>
          <a:ln/>
        </p:spPr>
        <p:txBody>
          <a:bodyPr lIns="0" tIns="0" rIns="0" bIns="0" anchor="ctr">
            <a:noAutofit/>
          </a:bodyPr>
          <a:lstStyle>
            <a:lvl1pPr marL="0" indent="0" algn="l">
              <a:lnSpc>
                <a:spcPct val="90000"/>
              </a:lnSpc>
              <a:buNone/>
              <a:defRPr sz="1800" b="0">
                <a:solidFill>
                  <a:schemeClr val="tx2">
                    <a:lumMod val="100000"/>
                  </a:schemeClr>
                </a:solidFill>
                <a:latin typeface="Arial"/>
              </a:defRPr>
            </a:lvl1pPr>
          </a:lstStyle>
          <a:p>
            <a:pPr lvl="0">
              <a:defRPr/>
            </a:pPr>
            <a:r>
              <a:rPr lang="de-DE"/>
              <a:t>Textmasterformat bearbeiten</a:t>
            </a:r>
            <a:endParaRPr/>
          </a:p>
        </p:txBody>
      </p:sp>
    </p:spTree>
    <p:extLst>
      <p:ext uri="{BB962C8B-B14F-4D97-AF65-F5344CB8AC3E}">
        <p14:creationId xmlns:p14="http://schemas.microsoft.com/office/powerpoint/2010/main" val="1059793520"/>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nhalt + Kopf">
    <p:spTree>
      <p:nvGrpSpPr>
        <p:cNvPr id="1" name=""/>
        <p:cNvGrpSpPr/>
        <p:nvPr/>
      </p:nvGrpSpPr>
      <p:grpSpPr bwMode="auto">
        <a:xfrm>
          <a:off x="0" y="0"/>
          <a:ext cx="0" cy="0"/>
          <a:chOff x="0" y="0"/>
          <a:chExt cx="0" cy="0"/>
        </a:xfrm>
      </p:grpSpPr>
      <p:grpSp>
        <p:nvGrpSpPr>
          <p:cNvPr id="4" name="Gruppieren 52"/>
          <p:cNvGrpSpPr/>
          <p:nvPr userDrawn="1"/>
        </p:nvGrpSpPr>
        <p:grpSpPr bwMode="auto">
          <a:xfrm>
            <a:off x="-4877" y="4950860"/>
            <a:ext cx="9148877" cy="198120"/>
            <a:chOff x="-4877" y="4950860"/>
            <a:chExt cx="9148877" cy="198120"/>
          </a:xfrm>
        </p:grpSpPr>
        <p:sp>
          <p:nvSpPr>
            <p:cNvPr id="5" name="bk object 18"/>
            <p:cNvSpPr/>
            <p:nvPr userDrawn="1"/>
          </p:nvSpPr>
          <p:spPr bwMode="auto">
            <a:xfrm>
              <a:off x="-4877" y="4950860"/>
              <a:ext cx="484937" cy="198120"/>
            </a:xfrm>
            <a:custGeom>
              <a:avLst/>
              <a:gdLst/>
              <a:ahLst/>
              <a:cxnLst/>
              <a:rect l="l" t="t" r="r" b="b"/>
              <a:pathLst>
                <a:path w="9144000" h="198120" extrusionOk="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pPr>
                <a:defRPr/>
              </a:pPr>
              <a:endParaRPr/>
            </a:p>
          </p:txBody>
        </p:sp>
        <p:sp>
          <p:nvSpPr>
            <p:cNvPr id="6" name="bk object 18"/>
            <p:cNvSpPr/>
            <p:nvPr userDrawn="1"/>
          </p:nvSpPr>
          <p:spPr bwMode="auto">
            <a:xfrm>
              <a:off x="522287" y="4950860"/>
              <a:ext cx="8621712" cy="198120"/>
            </a:xfrm>
            <a:custGeom>
              <a:avLst/>
              <a:gdLst/>
              <a:ahLst/>
              <a:cxnLst/>
              <a:rect l="l" t="t" r="r" b="b"/>
              <a:pathLst>
                <a:path w="9144000" h="198120" extrusionOk="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pPr>
                <a:defRPr/>
              </a:pPr>
              <a:endParaRPr/>
            </a:p>
          </p:txBody>
        </p:sp>
        <p:sp>
          <p:nvSpPr>
            <p:cNvPr id="7" name="Holder 3"/>
            <p:cNvSpPr>
              <a:spLocks noAdjustHandles="1"/>
            </p:cNvSpPr>
            <p:nvPr userDrawn="1"/>
          </p:nvSpPr>
          <p:spPr bwMode="auto">
            <a:xfrm>
              <a:off x="8194726" y="4966101"/>
              <a:ext cx="449579" cy="167639"/>
            </a:xfrm>
            <a:prstGeom prst="rect">
              <a:avLst/>
            </a:prstGeom>
            <a:grpFill/>
          </p:spPr>
          <p:txBody>
            <a:bodyPr lIns="0" tIns="0" rIns="0" bIns="0" anchor="ctr"/>
            <a:lstStyle>
              <a:defPPr>
                <a:defRPr lang="de-DE"/>
              </a:defPPr>
              <a:lvl1pPr marL="0" algn="l" defTabSz="686074">
                <a:defRPr sz="1000" b="1" i="0">
                  <a:solidFill>
                    <a:schemeClr val="bg1"/>
                  </a:solidFill>
                  <a:latin typeface="Arial"/>
                  <a:ea typeface="+mn-ea"/>
                  <a:cs typeface="Arial"/>
                </a:defRPr>
              </a:lvl1pPr>
              <a:lvl2pPr marL="343037" algn="l" defTabSz="686074">
                <a:defRPr sz="1350">
                  <a:solidFill>
                    <a:schemeClr val="tx1"/>
                  </a:solidFill>
                  <a:latin typeface="+mn-lt"/>
                  <a:ea typeface="+mn-ea"/>
                  <a:cs typeface="+mn-cs"/>
                </a:defRPr>
              </a:lvl2pPr>
              <a:lvl3pPr marL="686074" algn="l" defTabSz="686074">
                <a:defRPr sz="1350">
                  <a:solidFill>
                    <a:schemeClr val="tx1"/>
                  </a:solidFill>
                  <a:latin typeface="+mn-lt"/>
                  <a:ea typeface="+mn-ea"/>
                  <a:cs typeface="+mn-cs"/>
                </a:defRPr>
              </a:lvl3pPr>
              <a:lvl4pPr marL="1029111" algn="l" defTabSz="686074">
                <a:defRPr sz="1350">
                  <a:solidFill>
                    <a:schemeClr val="tx1"/>
                  </a:solidFill>
                  <a:latin typeface="+mn-lt"/>
                  <a:ea typeface="+mn-ea"/>
                  <a:cs typeface="+mn-cs"/>
                </a:defRPr>
              </a:lvl4pPr>
              <a:lvl5pPr marL="1372149" algn="l" defTabSz="686074">
                <a:defRPr sz="1350">
                  <a:solidFill>
                    <a:schemeClr val="tx1"/>
                  </a:solidFill>
                  <a:latin typeface="+mn-lt"/>
                  <a:ea typeface="+mn-ea"/>
                  <a:cs typeface="+mn-cs"/>
                </a:defRPr>
              </a:lvl5pPr>
              <a:lvl6pPr marL="1715186" algn="l" defTabSz="686074">
                <a:defRPr sz="1350">
                  <a:solidFill>
                    <a:schemeClr val="tx1"/>
                  </a:solidFill>
                  <a:latin typeface="+mn-lt"/>
                  <a:ea typeface="+mn-ea"/>
                  <a:cs typeface="+mn-cs"/>
                </a:defRPr>
              </a:lvl6pPr>
              <a:lvl7pPr marL="2058223" algn="l" defTabSz="686074">
                <a:defRPr sz="1350">
                  <a:solidFill>
                    <a:schemeClr val="tx1"/>
                  </a:solidFill>
                  <a:latin typeface="+mn-lt"/>
                  <a:ea typeface="+mn-ea"/>
                  <a:cs typeface="+mn-cs"/>
                </a:defRPr>
              </a:lvl7pPr>
              <a:lvl8pPr marL="2401260" algn="l" defTabSz="686074">
                <a:defRPr sz="1350">
                  <a:solidFill>
                    <a:schemeClr val="tx1"/>
                  </a:solidFill>
                  <a:latin typeface="+mn-lt"/>
                  <a:ea typeface="+mn-ea"/>
                  <a:cs typeface="+mn-cs"/>
                </a:defRPr>
              </a:lvl8pPr>
              <a:lvl9pPr marL="2744297" algn="l" defTabSz="686074">
                <a:defRPr sz="1350">
                  <a:solidFill>
                    <a:schemeClr val="tx1"/>
                  </a:solidFill>
                  <a:latin typeface="+mn-lt"/>
                  <a:ea typeface="+mn-ea"/>
                  <a:cs typeface="+mn-cs"/>
                </a:defRPr>
              </a:lvl9pPr>
            </a:lstStyle>
            <a:p>
              <a:pPr marL="12700">
                <a:spcBef>
                  <a:spcPts val="5"/>
                </a:spcBef>
                <a:defRPr/>
              </a:pPr>
              <a:r>
                <a:rPr lang="de-DE" spc="10"/>
                <a:t>hhu.de</a:t>
              </a:r>
              <a:endParaRPr/>
            </a:p>
          </p:txBody>
        </p:sp>
      </p:grpSp>
      <p:grpSp>
        <p:nvGrpSpPr>
          <p:cNvPr id="8" name="Grafik 9"/>
          <p:cNvGrpSpPr/>
          <p:nvPr userDrawn="1"/>
        </p:nvGrpSpPr>
        <p:grpSpPr bwMode="auto">
          <a:xfrm>
            <a:off x="7741437" y="394294"/>
            <a:ext cx="1049330" cy="621121"/>
            <a:chOff x="10321916" y="525077"/>
            <a:chExt cx="1399105" cy="827140"/>
          </a:xfrm>
          <a:solidFill>
            <a:schemeClr val="accent1"/>
          </a:solidFill>
        </p:grpSpPr>
        <p:grpSp>
          <p:nvGrpSpPr>
            <p:cNvPr id="9" name="Grafik 9"/>
            <p:cNvGrpSpPr/>
            <p:nvPr/>
          </p:nvGrpSpPr>
          <p:grpSpPr bwMode="auto">
            <a:xfrm>
              <a:off x="10321916" y="525077"/>
              <a:ext cx="1179212" cy="575107"/>
              <a:chOff x="10321916" y="525077"/>
              <a:chExt cx="1179212" cy="575107"/>
            </a:xfrm>
            <a:solidFill>
              <a:schemeClr val="accent1"/>
            </a:solidFill>
          </p:grpSpPr>
          <p:sp>
            <p:nvSpPr>
              <p:cNvPr id="10" name="Freihandform: Form 35"/>
              <p:cNvSpPr/>
              <p:nvPr/>
            </p:nvSpPr>
            <p:spPr bwMode="auto">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extrusionOk="0">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pPr>
                  <a:defRPr/>
                </a:pPr>
                <a:endParaRPr lang="de-DE" sz="1350"/>
              </a:p>
            </p:txBody>
          </p:sp>
          <p:sp>
            <p:nvSpPr>
              <p:cNvPr id="11" name="Freihandform: Form 36"/>
              <p:cNvSpPr/>
              <p:nvPr/>
            </p:nvSpPr>
            <p:spPr bwMode="auto">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extrusionOk="0">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pPr>
                  <a:defRPr/>
                </a:pPr>
                <a:endParaRPr lang="de-DE" sz="1350"/>
              </a:p>
            </p:txBody>
          </p:sp>
          <p:sp>
            <p:nvSpPr>
              <p:cNvPr id="12" name="Freihandform: Form 37"/>
              <p:cNvSpPr/>
              <p:nvPr/>
            </p:nvSpPr>
            <p:spPr bwMode="auto">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extrusionOk="0">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pPr>
                  <a:defRPr/>
                </a:pPr>
                <a:endParaRPr lang="de-DE" sz="1350"/>
              </a:p>
            </p:txBody>
          </p:sp>
          <p:sp>
            <p:nvSpPr>
              <p:cNvPr id="13" name="Freihandform: Form 38"/>
              <p:cNvSpPr/>
              <p:nvPr/>
            </p:nvSpPr>
            <p:spPr bwMode="auto">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extrusionOk="0">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pPr>
                  <a:defRPr/>
                </a:pPr>
                <a:endParaRPr lang="de-DE" sz="1350"/>
              </a:p>
            </p:txBody>
          </p:sp>
          <p:sp>
            <p:nvSpPr>
              <p:cNvPr id="14" name="Freihandform: Form 39"/>
              <p:cNvSpPr/>
              <p:nvPr/>
            </p:nvSpPr>
            <p:spPr bwMode="auto">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extrusionOk="0">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pPr>
                  <a:defRPr/>
                </a:pPr>
                <a:endParaRPr lang="de-DE" sz="1350"/>
              </a:p>
            </p:txBody>
          </p:sp>
          <p:sp>
            <p:nvSpPr>
              <p:cNvPr id="15" name="Freihandform: Form 40"/>
              <p:cNvSpPr/>
              <p:nvPr/>
            </p:nvSpPr>
            <p:spPr bwMode="auto">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extrusionOk="0">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pPr>
                  <a:defRPr/>
                </a:pPr>
                <a:endParaRPr lang="de-DE" sz="1350"/>
              </a:p>
            </p:txBody>
          </p:sp>
        </p:grpSp>
        <p:sp>
          <p:nvSpPr>
            <p:cNvPr id="16" name="Freihandform: Form 17"/>
            <p:cNvSpPr/>
            <p:nvPr/>
          </p:nvSpPr>
          <p:spPr bwMode="auto">
            <a:xfrm>
              <a:off x="10322157"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extrusionOk="0">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pPr>
                <a:defRPr/>
              </a:pPr>
              <a:endParaRPr lang="de-DE" sz="1350"/>
            </a:p>
          </p:txBody>
        </p:sp>
        <p:sp>
          <p:nvSpPr>
            <p:cNvPr id="17" name="Freihandform: Form 18"/>
            <p:cNvSpPr/>
            <p:nvPr/>
          </p:nvSpPr>
          <p:spPr bwMode="auto">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extrusionOk="0">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pPr>
                <a:defRPr/>
              </a:pPr>
              <a:endParaRPr lang="de-DE" sz="1350"/>
            </a:p>
          </p:txBody>
        </p:sp>
        <p:sp>
          <p:nvSpPr>
            <p:cNvPr id="18" name="Freihandform: Form 19"/>
            <p:cNvSpPr/>
            <p:nvPr/>
          </p:nvSpPr>
          <p:spPr bwMode="auto">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extrusionOk="0">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pPr>
                <a:defRPr/>
              </a:pPr>
              <a:endParaRPr lang="de-DE" sz="1350"/>
            </a:p>
          </p:txBody>
        </p:sp>
        <p:grpSp>
          <p:nvGrpSpPr>
            <p:cNvPr id="19" name="Grafik 9"/>
            <p:cNvGrpSpPr/>
            <p:nvPr/>
          </p:nvGrpSpPr>
          <p:grpSpPr bwMode="auto">
            <a:xfrm>
              <a:off x="10496140" y="1110575"/>
              <a:ext cx="101490" cy="55578"/>
              <a:chOff x="10496140" y="1110575"/>
              <a:chExt cx="101490" cy="55578"/>
            </a:xfrm>
            <a:solidFill>
              <a:srgbClr val="000000"/>
            </a:solidFill>
          </p:grpSpPr>
          <p:sp>
            <p:nvSpPr>
              <p:cNvPr id="20" name="Freihandform: Form 33"/>
              <p:cNvSpPr/>
              <p:nvPr/>
            </p:nvSpPr>
            <p:spPr bwMode="auto">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extrusionOk="0">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pPr>
                  <a:defRPr/>
                </a:pPr>
                <a:endParaRPr lang="de-DE" sz="1350"/>
              </a:p>
            </p:txBody>
          </p:sp>
          <p:sp>
            <p:nvSpPr>
              <p:cNvPr id="21" name="Freihandform: Form 34"/>
              <p:cNvSpPr/>
              <p:nvPr/>
            </p:nvSpPr>
            <p:spPr bwMode="auto">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extrusionOk="0">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pPr>
                  <a:defRPr/>
                </a:pPr>
                <a:endParaRPr lang="de-DE" sz="1350"/>
              </a:p>
            </p:txBody>
          </p:sp>
        </p:grpSp>
        <p:sp>
          <p:nvSpPr>
            <p:cNvPr id="22" name="Freihandform: Form 21"/>
            <p:cNvSpPr/>
            <p:nvPr/>
          </p:nvSpPr>
          <p:spPr bwMode="auto">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extrusionOk="0">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pPr>
                <a:defRPr/>
              </a:pPr>
              <a:endParaRPr lang="de-DE" sz="1350"/>
            </a:p>
          </p:txBody>
        </p:sp>
        <p:grpSp>
          <p:nvGrpSpPr>
            <p:cNvPr id="23" name="Grafik 9"/>
            <p:cNvGrpSpPr/>
            <p:nvPr/>
          </p:nvGrpSpPr>
          <p:grpSpPr bwMode="auto">
            <a:xfrm>
              <a:off x="10639675" y="1081336"/>
              <a:ext cx="106322" cy="86991"/>
              <a:chOff x="10639675" y="1081336"/>
              <a:chExt cx="106322" cy="86991"/>
            </a:xfrm>
            <a:solidFill>
              <a:srgbClr val="000000"/>
            </a:solidFill>
          </p:grpSpPr>
          <p:sp>
            <p:nvSpPr>
              <p:cNvPr id="24" name="Freihandform: Form 31"/>
              <p:cNvSpPr/>
              <p:nvPr/>
            </p:nvSpPr>
            <p:spPr bwMode="auto">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extrusionOk="0">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pPr>
                  <a:defRPr/>
                </a:pPr>
                <a:endParaRPr lang="de-DE" sz="1350"/>
              </a:p>
            </p:txBody>
          </p:sp>
          <p:sp>
            <p:nvSpPr>
              <p:cNvPr id="25" name="Freihandform: Form 32"/>
              <p:cNvSpPr/>
              <p:nvPr/>
            </p:nvSpPr>
            <p:spPr bwMode="auto">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extrusionOk="0">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pPr>
                  <a:defRPr/>
                </a:pPr>
                <a:endParaRPr lang="de-DE" sz="1350"/>
              </a:p>
            </p:txBody>
          </p:sp>
        </p:grpSp>
        <p:sp>
          <p:nvSpPr>
            <p:cNvPr id="26" name="Freihandform: Form 23"/>
            <p:cNvSpPr/>
            <p:nvPr/>
          </p:nvSpPr>
          <p:spPr bwMode="auto">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extrusionOk="0">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pPr>
                <a:defRPr/>
              </a:pPr>
              <a:endParaRPr lang="de-DE" sz="1350"/>
            </a:p>
          </p:txBody>
        </p:sp>
        <p:sp>
          <p:nvSpPr>
            <p:cNvPr id="27" name="Freihandform: Form 24"/>
            <p:cNvSpPr/>
            <p:nvPr/>
          </p:nvSpPr>
          <p:spPr bwMode="auto">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extrusionOk="0">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pPr>
                <a:defRPr/>
              </a:pPr>
              <a:endParaRPr lang="de-DE" sz="1350"/>
            </a:p>
          </p:txBody>
        </p:sp>
        <p:sp>
          <p:nvSpPr>
            <p:cNvPr id="28" name="Freihandform: Form 25"/>
            <p:cNvSpPr/>
            <p:nvPr/>
          </p:nvSpPr>
          <p:spPr bwMode="auto">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extrusionOk="0">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pPr>
                <a:defRPr/>
              </a:pPr>
              <a:endParaRPr lang="de-DE" sz="1350"/>
            </a:p>
          </p:txBody>
        </p:sp>
        <p:grpSp>
          <p:nvGrpSpPr>
            <p:cNvPr id="29" name="Grafik 9"/>
            <p:cNvGrpSpPr/>
            <p:nvPr/>
          </p:nvGrpSpPr>
          <p:grpSpPr bwMode="auto">
            <a:xfrm>
              <a:off x="10321916" y="1110575"/>
              <a:ext cx="1399105" cy="241642"/>
              <a:chOff x="10321916" y="1110575"/>
              <a:chExt cx="1399105" cy="241642"/>
            </a:xfrm>
            <a:solidFill>
              <a:schemeClr val="accent1"/>
            </a:solidFill>
          </p:grpSpPr>
          <p:sp>
            <p:nvSpPr>
              <p:cNvPr id="30" name="Freihandform: Form 27"/>
              <p:cNvSpPr/>
              <p:nvPr/>
            </p:nvSpPr>
            <p:spPr bwMode="auto">
              <a:xfrm>
                <a:off x="10981839"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extrusionOk="0">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pPr>
                  <a:defRPr/>
                </a:pPr>
                <a:endParaRPr lang="de-DE" sz="1350"/>
              </a:p>
            </p:txBody>
          </p:sp>
          <p:sp>
            <p:nvSpPr>
              <p:cNvPr id="31" name="Freihandform: Form 28"/>
              <p:cNvSpPr/>
              <p:nvPr/>
            </p:nvSpPr>
            <p:spPr bwMode="auto">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extrusionOk="0">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pPr>
                  <a:defRPr/>
                </a:pPr>
                <a:endParaRPr lang="de-DE" sz="1350"/>
              </a:p>
            </p:txBody>
          </p:sp>
          <p:sp>
            <p:nvSpPr>
              <p:cNvPr id="32" name="Freihandform: Form 29"/>
              <p:cNvSpPr/>
              <p:nvPr/>
            </p:nvSpPr>
            <p:spPr bwMode="auto">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extrusionOk="0">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pPr>
                  <a:defRPr/>
                </a:pPr>
                <a:endParaRPr lang="de-DE" sz="1350"/>
              </a:p>
            </p:txBody>
          </p:sp>
          <p:sp>
            <p:nvSpPr>
              <p:cNvPr id="33" name="Freihandform: Form 30"/>
              <p:cNvSpPr/>
              <p:nvPr/>
            </p:nvSpPr>
            <p:spPr bwMode="auto">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extrusionOk="0">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pPr>
                  <a:defRPr/>
                </a:pPr>
                <a:endParaRPr lang="de-DE" sz="1350"/>
              </a:p>
            </p:txBody>
          </p:sp>
        </p:grpSp>
      </p:grpSp>
      <p:pic>
        <p:nvPicPr>
          <p:cNvPr id="34" name="Grafik 11"/>
          <p:cNvPicPr>
            <a:picLocks noChangeAspect="1"/>
          </p:cNvPicPr>
          <p:nvPr userDrawn="1"/>
        </p:nvPicPr>
        <p:blipFill>
          <a:blip r:embed="rId2"/>
          <a:srcRect l="28921" t="8747" b="17591"/>
          <a:stretch/>
        </p:blipFill>
        <p:spPr bwMode="auto">
          <a:xfrm>
            <a:off x="0" y="0"/>
            <a:ext cx="3731958" cy="4914900"/>
          </a:xfrm>
          <a:custGeom>
            <a:avLst/>
            <a:gdLst>
              <a:gd name="connsiteX0" fmla="*/ 0 w 5015880"/>
              <a:gd name="connsiteY0" fmla="*/ 0 h 6597650"/>
              <a:gd name="connsiteX1" fmla="*/ 5015880 w 5015880"/>
              <a:gd name="connsiteY1" fmla="*/ 0 h 6597650"/>
              <a:gd name="connsiteX2" fmla="*/ 5015880 w 5015880"/>
              <a:gd name="connsiteY2" fmla="*/ 6597650 h 6597650"/>
              <a:gd name="connsiteX3" fmla="*/ 0 w 5015880"/>
              <a:gd name="connsiteY3" fmla="*/ 6597650 h 6597650"/>
            </a:gdLst>
            <a:ahLst/>
            <a:cxnLst>
              <a:cxn ang="0">
                <a:pos x="connsiteX0" y="connsiteY0"/>
              </a:cxn>
              <a:cxn ang="0">
                <a:pos x="connsiteX1" y="connsiteY1"/>
              </a:cxn>
              <a:cxn ang="0">
                <a:pos x="connsiteX2" y="connsiteY2"/>
              </a:cxn>
              <a:cxn ang="0">
                <a:pos x="connsiteX3" y="connsiteY3"/>
              </a:cxn>
            </a:cxnLst>
            <a:rect l="l" t="t" r="r" b="b"/>
            <a:pathLst>
              <a:path w="5015880" h="6597650" extrusionOk="0">
                <a:moveTo>
                  <a:pt x="0" y="0"/>
                </a:moveTo>
                <a:lnTo>
                  <a:pt x="5015880" y="0"/>
                </a:lnTo>
                <a:lnTo>
                  <a:pt x="5015880" y="6597650"/>
                </a:lnTo>
                <a:lnTo>
                  <a:pt x="0" y="6597650"/>
                </a:lnTo>
                <a:close/>
              </a:path>
            </a:pathLst>
          </a:custGeom>
        </p:spPr>
      </p:pic>
      <p:sp>
        <p:nvSpPr>
          <p:cNvPr id="35" name="Fußzeilenplatzhalter 2"/>
          <p:cNvSpPr>
            <a:spLocks noGrp="1"/>
          </p:cNvSpPr>
          <p:nvPr>
            <p:ph type="ftr" sz="quarter" idx="11"/>
          </p:nvPr>
        </p:nvSpPr>
        <p:spPr bwMode="auto"/>
        <p:txBody>
          <a:bodyPr/>
          <a:lstStyle>
            <a:lvl1pPr>
              <a:defRPr/>
            </a:lvl1pPr>
          </a:lstStyle>
          <a:p>
            <a:pPr>
              <a:defRPr/>
            </a:pPr>
            <a:endParaRPr lang="de-DE"/>
          </a:p>
        </p:txBody>
      </p:sp>
      <p:sp>
        <p:nvSpPr>
          <p:cNvPr id="36" name="Foliennummernplatzhalter 3"/>
          <p:cNvSpPr>
            <a:spLocks noGrp="1"/>
          </p:cNvSpPr>
          <p:nvPr>
            <p:ph type="sldNum" sz="quarter" idx="12"/>
          </p:nvPr>
        </p:nvSpPr>
        <p:spPr bwMode="auto"/>
        <p:txBody>
          <a:bodyPr/>
          <a:lstStyle/>
          <a:p>
            <a:pPr>
              <a:defRPr/>
            </a:pPr>
            <a:fld id="{9D195BCC-3514-4B1B-9C18-24F3D67EC549}" type="slidenum">
              <a:rPr lang="de-DE"/>
              <a:t>‹#›</a:t>
            </a:fld>
            <a:endParaRPr lang="de-DE"/>
          </a:p>
        </p:txBody>
      </p:sp>
      <p:sp>
        <p:nvSpPr>
          <p:cNvPr id="37" name="Titel 1"/>
          <p:cNvSpPr>
            <a:spLocks noGrp="1"/>
          </p:cNvSpPr>
          <p:nvPr>
            <p:ph type="title" hasCustomPrompt="1"/>
          </p:nvPr>
        </p:nvSpPr>
        <p:spPr bwMode="auto">
          <a:xfrm>
            <a:off x="4464051" y="330910"/>
            <a:ext cx="2889316" cy="452322"/>
          </a:xfrm>
        </p:spPr>
        <p:txBody>
          <a:bodyPr/>
          <a:lstStyle/>
          <a:p>
            <a:pPr>
              <a:defRPr/>
            </a:pPr>
            <a:r>
              <a:rPr lang="de-DE"/>
              <a:t>Titel</a:t>
            </a:r>
            <a:endParaRPr/>
          </a:p>
        </p:txBody>
      </p:sp>
      <p:cxnSp>
        <p:nvCxnSpPr>
          <p:cNvPr id="38" name="Gerader Verbinder 45"/>
          <p:cNvCxnSpPr>
            <a:cxnSpLocks/>
          </p:cNvCxnSpPr>
          <p:nvPr userDrawn="1"/>
        </p:nvCxnSpPr>
        <p:spPr bwMode="auto">
          <a:xfrm>
            <a:off x="4464051" y="974732"/>
            <a:ext cx="2889315"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39" name="Textplatzhalter 4"/>
          <p:cNvSpPr>
            <a:spLocks noGrp="1"/>
          </p:cNvSpPr>
          <p:nvPr>
            <p:ph type="body" sz="quarter" idx="13"/>
          </p:nvPr>
        </p:nvSpPr>
        <p:spPr bwMode="auto">
          <a:xfrm>
            <a:off x="4464050" y="1422400"/>
            <a:ext cx="4368800" cy="3492500"/>
          </a:xfrm>
        </p:spPr>
        <p:txBody>
          <a:bodyPr>
            <a:no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40" name="Textplatzhalter 9"/>
          <p:cNvSpPr>
            <a:spLocks noGrp="1"/>
          </p:cNvSpPr>
          <p:nvPr>
            <p:ph type="body" sz="quarter" idx="15"/>
          </p:nvPr>
        </p:nvSpPr>
        <p:spPr bwMode="auto">
          <a:xfrm>
            <a:off x="4464050" y="1088384"/>
            <a:ext cx="4158457" cy="324250"/>
          </a:xfrm>
          <a:prstGeom prst="rect">
            <a:avLst/>
          </a:prstGeom>
          <a:noFill/>
          <a:ln/>
        </p:spPr>
        <p:txBody>
          <a:bodyPr lIns="0" tIns="0" rIns="0" bIns="0" anchor="ctr">
            <a:noAutofit/>
          </a:bodyPr>
          <a:lstStyle>
            <a:lvl1pPr marL="0" indent="0" algn="l">
              <a:lnSpc>
                <a:spcPct val="90000"/>
              </a:lnSpc>
              <a:buNone/>
              <a:defRPr sz="1800" b="0">
                <a:solidFill>
                  <a:schemeClr val="tx2">
                    <a:lumMod val="100000"/>
                  </a:schemeClr>
                </a:solidFill>
                <a:latin typeface="Arial"/>
              </a:defRPr>
            </a:lvl1pPr>
          </a:lstStyle>
          <a:p>
            <a:pPr lvl="0">
              <a:defRPr/>
            </a:pPr>
            <a:r>
              <a:rPr lang="de-DE"/>
              <a:t>Textmasterformat bearbeiten</a:t>
            </a:r>
            <a:endParaRPr/>
          </a:p>
        </p:txBody>
      </p:sp>
    </p:spTree>
    <p:extLst>
      <p:ext uri="{BB962C8B-B14F-4D97-AF65-F5344CB8AC3E}">
        <p14:creationId xmlns:p14="http://schemas.microsoft.com/office/powerpoint/2010/main" val="866599009"/>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2">
    <p:spTree>
      <p:nvGrpSpPr>
        <p:cNvPr id="1" name=""/>
        <p:cNvGrpSpPr/>
        <p:nvPr/>
      </p:nvGrpSpPr>
      <p:grpSpPr>
        <a:xfrm>
          <a:off x="0" y="0"/>
          <a:ext cx="0" cy="0"/>
          <a:chOff x="0" y="0"/>
          <a:chExt cx="0" cy="0"/>
        </a:xfrm>
      </p:grpSpPr>
      <p:grpSp>
        <p:nvGrpSpPr>
          <p:cNvPr id="29" name="Gruppieren 28">
            <a:extLst>
              <a:ext uri="{FF2B5EF4-FFF2-40B4-BE49-F238E27FC236}">
                <a16:creationId xmlns:a16="http://schemas.microsoft.com/office/drawing/2014/main" id="{CAE8C18B-3B31-4172-BD36-383A2D959058}"/>
              </a:ext>
            </a:extLst>
          </p:cNvPr>
          <p:cNvGrpSpPr/>
          <p:nvPr userDrawn="1"/>
        </p:nvGrpSpPr>
        <p:grpSpPr>
          <a:xfrm>
            <a:off x="-4877" y="4950860"/>
            <a:ext cx="9148877" cy="198120"/>
            <a:chOff x="-4877" y="4950860"/>
            <a:chExt cx="9148877" cy="198120"/>
          </a:xfrm>
        </p:grpSpPr>
        <p:sp>
          <p:nvSpPr>
            <p:cNvPr id="30" name="bk object 18">
              <a:extLst>
                <a:ext uri="{FF2B5EF4-FFF2-40B4-BE49-F238E27FC236}">
                  <a16:creationId xmlns:a16="http://schemas.microsoft.com/office/drawing/2014/main" id="{033258C7-8016-4009-9FB1-F90060178720}"/>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1" name="bk object 18">
              <a:extLst>
                <a:ext uri="{FF2B5EF4-FFF2-40B4-BE49-F238E27FC236}">
                  <a16:creationId xmlns:a16="http://schemas.microsoft.com/office/drawing/2014/main" id="{F63F0B04-1DC4-4DF5-9D98-F1A5AB5B67C4}"/>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2" name="Holder 3">
              <a:extLst>
                <a:ext uri="{FF2B5EF4-FFF2-40B4-BE49-F238E27FC236}">
                  <a16:creationId xmlns:a16="http://schemas.microsoft.com/office/drawing/2014/main" id="{1BF4C821-21F2-42D9-9C34-70F485006BBC}"/>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a:solidFill>
                  <a:schemeClr val="tx2"/>
                </a:solidFill>
              </a:defRPr>
            </a:lvl1pPr>
          </a:lstStyle>
          <a:p>
            <a:endParaRPr lang="de-DE" dirty="0"/>
          </a:p>
        </p:txBody>
      </p:sp>
      <p:sp>
        <p:nvSpPr>
          <p:cNvPr id="16" name="Titel 1">
            <a:extLst>
              <a:ext uri="{FF2B5EF4-FFF2-40B4-BE49-F238E27FC236}">
                <a16:creationId xmlns:a16="http://schemas.microsoft.com/office/drawing/2014/main" id="{73AB5F60-3C1F-41DD-B58A-3B7E23CC9DFB}"/>
              </a:ext>
            </a:extLst>
          </p:cNvPr>
          <p:cNvSpPr>
            <a:spLocks noGrp="1"/>
          </p:cNvSpPr>
          <p:nvPr>
            <p:ph type="ctrTitle" hasCustomPrompt="1"/>
          </p:nvPr>
        </p:nvSpPr>
        <p:spPr>
          <a:xfrm>
            <a:off x="526536" y="2250489"/>
            <a:ext cx="2830329" cy="1189599"/>
          </a:xfrm>
        </p:spPr>
        <p:txBody>
          <a:bodyPr lIns="0" tIns="0" rIns="0" bIns="0" anchor="b">
            <a:noAutofit/>
          </a:bodyPr>
          <a:lstStyle>
            <a:lvl1pPr algn="l">
              <a:defRPr sz="3600" b="0">
                <a:solidFill>
                  <a:schemeClr val="tx2"/>
                </a:solidFill>
              </a:defRPr>
            </a:lvl1pPr>
          </a:lstStyle>
          <a:p>
            <a:r>
              <a:rPr lang="de-DE" dirty="0"/>
              <a:t>Titel bearbeiten</a:t>
            </a:r>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3512495"/>
            <a:ext cx="2830329"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3" name="Grafik 6">
            <a:extLst>
              <a:ext uri="{FF2B5EF4-FFF2-40B4-BE49-F238E27FC236}">
                <a16:creationId xmlns:a16="http://schemas.microsoft.com/office/drawing/2014/main" id="{335E6D46-1A90-4F85-971E-BE51B6E275C9}"/>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23343E36-3D15-4FBD-82A0-2EF69415466D}"/>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8" name="Freihandform: Form 17">
              <a:extLst>
                <a:ext uri="{FF2B5EF4-FFF2-40B4-BE49-F238E27FC236}">
                  <a16:creationId xmlns:a16="http://schemas.microsoft.com/office/drawing/2014/main" id="{F35EBB84-4567-4B99-BCB2-9E4F2E74A659}"/>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8D04A692-1B93-4339-9E71-F30AA92C9F93}"/>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5237AA0D-D90E-4127-B627-42907D1E6150}"/>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EF76DE86-C438-4E37-A2C2-A3C892D489FB}"/>
              </a:ext>
            </a:extLst>
          </p:cNvPr>
          <p:cNvSpPr>
            <a:spLocks noGrp="1"/>
          </p:cNvSpPr>
          <p:nvPr>
            <p:ph sz="quarter" idx="11" hasCustomPrompt="1"/>
          </p:nvPr>
        </p:nvSpPr>
        <p:spPr>
          <a:xfrm>
            <a:off x="3545886" y="1088383"/>
            <a:ext cx="5598114" cy="3826517"/>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Tree>
    <p:extLst>
      <p:ext uri="{BB962C8B-B14F-4D97-AF65-F5344CB8AC3E}">
        <p14:creationId xmlns:p14="http://schemas.microsoft.com/office/powerpoint/2010/main" val="1050452415"/>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PhAnim="0" preserve="1" userDrawn="1">
  <p:cSld name="Inhalt + Bild rechts">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9D195BCC-3514-4B1B-9C18-24F3D67EC549}" type="slidenum">
              <a:rPr lang="de-DE"/>
              <a:t>‹#›</a:t>
            </a:fld>
            <a:endParaRPr lang="de-DE"/>
          </a:p>
        </p:txBody>
      </p:sp>
      <p:sp>
        <p:nvSpPr>
          <p:cNvPr id="7" name="Inhaltsplatzhalter 7"/>
          <p:cNvSpPr>
            <a:spLocks noGrp="1"/>
          </p:cNvSpPr>
          <p:nvPr>
            <p:ph sz="quarter" idx="14" hasCustomPrompt="1"/>
          </p:nvPr>
        </p:nvSpPr>
        <p:spPr bwMode="auto">
          <a:xfrm>
            <a:off x="4625577" y="1422400"/>
            <a:ext cx="4518422" cy="3492500"/>
          </a:xfrm>
          <a:prstGeom prst="rect">
            <a:avLst/>
          </a:prstGeom>
          <a:solidFill>
            <a:schemeClr val="bg2">
              <a:lumMod val="100000"/>
            </a:schemeClr>
          </a:solidFill>
          <a:ln/>
        </p:spPr>
        <p:txBody>
          <a:bodyPr vert="horz" lIns="0" tIns="540000" rIns="0" bIns="0" rtlCol="0" anchor="t">
            <a:noAutofit/>
          </a:bodyPr>
          <a:lstStyle>
            <a:lvl1pPr marL="180975" marR="0" indent="0" algn="l" defTabSz="914400">
              <a:lnSpc>
                <a:spcPct val="90000"/>
              </a:lnSpc>
              <a:spcBef>
                <a:spcPts val="600"/>
              </a:spcBef>
              <a:spcAft>
                <a:spcPts val="0"/>
              </a:spcAft>
              <a:buClr>
                <a:schemeClr val="tx2"/>
              </a:buClr>
              <a:buSzTx/>
              <a:buFont typeface="Wingdings 2"/>
              <a:buNone/>
              <a:defRPr lang="de-DE" b="0">
                <a:solidFill>
                  <a:schemeClr val="tx1">
                    <a:lumMod val="100000"/>
                  </a:schemeClr>
                </a:solidFill>
                <a:latin typeface="Arial"/>
              </a:defRPr>
            </a:lvl1pPr>
          </a:lstStyle>
          <a:p>
            <a:pPr marL="180975" marR="0" lvl="0" indent="0" algn="l" defTabSz="914400">
              <a:lnSpc>
                <a:spcPct val="90000"/>
              </a:lnSpc>
              <a:spcBef>
                <a:spcPts val="600"/>
              </a:spcBef>
              <a:spcAft>
                <a:spcPts val="0"/>
              </a:spcAft>
              <a:buClr>
                <a:schemeClr val="tx2"/>
              </a:buClr>
              <a:buSzTx/>
              <a:buFont typeface="Wingdings 2"/>
              <a:buNone/>
              <a:defRPr/>
            </a:pPr>
            <a:r>
              <a:rPr lang="de-DE"/>
              <a:t>Inhaltsplatzhalter</a:t>
            </a:r>
            <a:endParaRPr/>
          </a:p>
          <a:p>
            <a:pPr marL="180975" lvl="0" indent="0">
              <a:buNone/>
              <a:defRPr/>
            </a:pPr>
            <a:endParaRPr lang="de-DE"/>
          </a:p>
        </p:txBody>
      </p:sp>
      <p:sp>
        <p:nvSpPr>
          <p:cNvPr id="8" name="Textplatzhalter 10"/>
          <p:cNvSpPr>
            <a:spLocks noGrp="1"/>
          </p:cNvSpPr>
          <p:nvPr>
            <p:ph type="body" sz="quarter" idx="15"/>
          </p:nvPr>
        </p:nvSpPr>
        <p:spPr bwMode="auto">
          <a:xfrm>
            <a:off x="521550" y="1422399"/>
            <a:ext cx="3754437" cy="3492500"/>
          </a:xfrm>
        </p:spPr>
        <p:txBody>
          <a:bodyPr>
            <a:no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9" name="Textplatzhalter 9"/>
          <p:cNvSpPr>
            <a:spLocks noGrp="1"/>
          </p:cNvSpPr>
          <p:nvPr>
            <p:ph type="body" sz="quarter" idx="16"/>
          </p:nvPr>
        </p:nvSpPr>
        <p:spPr bwMode="auto">
          <a:xfrm>
            <a:off x="521494" y="1088384"/>
            <a:ext cx="3754437" cy="324250"/>
          </a:xfrm>
          <a:prstGeom prst="rect">
            <a:avLst/>
          </a:prstGeom>
          <a:noFill/>
          <a:ln/>
        </p:spPr>
        <p:txBody>
          <a:bodyPr lIns="0" tIns="0" rIns="0" bIns="0" anchor="ctr">
            <a:noAutofit/>
          </a:bodyPr>
          <a:lstStyle>
            <a:lvl1pPr marL="0" indent="0" algn="l">
              <a:lnSpc>
                <a:spcPct val="90000"/>
              </a:lnSpc>
              <a:buNone/>
              <a:defRPr sz="1800" b="0">
                <a:solidFill>
                  <a:schemeClr val="tx2">
                    <a:lumMod val="100000"/>
                  </a:schemeClr>
                </a:solidFill>
                <a:latin typeface="Arial"/>
              </a:defRPr>
            </a:lvl1pPr>
          </a:lstStyle>
          <a:p>
            <a:pPr lvl="0">
              <a:defRPr/>
            </a:pPr>
            <a:r>
              <a:rPr lang="de-DE"/>
              <a:t>Textmasterformat bearbeiten</a:t>
            </a:r>
            <a:endParaRPr/>
          </a:p>
        </p:txBody>
      </p:sp>
    </p:spTree>
    <p:extLst>
      <p:ext uri="{BB962C8B-B14F-4D97-AF65-F5344CB8AC3E}">
        <p14:creationId xmlns:p14="http://schemas.microsoft.com/office/powerpoint/2010/main" val="1997783571"/>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PhAnim="0" preserve="1" userDrawn="1">
  <p:cSld name="Inhalt + zwei Bilder rechts">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9D195BCC-3514-4B1B-9C18-24F3D67EC549}" type="slidenum">
              <a:rPr lang="de-DE"/>
              <a:t>‹#›</a:t>
            </a:fld>
            <a:endParaRPr lang="de-DE"/>
          </a:p>
        </p:txBody>
      </p:sp>
      <p:sp>
        <p:nvSpPr>
          <p:cNvPr id="7" name="Inhaltsplatzhalter 9"/>
          <p:cNvSpPr>
            <a:spLocks noGrp="1"/>
          </p:cNvSpPr>
          <p:nvPr>
            <p:ph sz="quarter" idx="16" hasCustomPrompt="1"/>
          </p:nvPr>
        </p:nvSpPr>
        <p:spPr bwMode="auto">
          <a:xfrm>
            <a:off x="4625578" y="1422400"/>
            <a:ext cx="2241947" cy="3492500"/>
          </a:xfrm>
          <a:prstGeom prst="rect">
            <a:avLst/>
          </a:prstGeom>
          <a:solidFill>
            <a:schemeClr val="bg2">
              <a:lumMod val="100000"/>
            </a:schemeClr>
          </a:solidFill>
          <a:ln/>
        </p:spPr>
        <p:txBody>
          <a:bodyPr vert="horz" lIns="0" tIns="540000" rIns="0" bIns="0" rtlCol="0" anchor="t">
            <a:noAutofit/>
          </a:bodyPr>
          <a:lstStyle>
            <a:lvl1pPr marL="180975" marR="0" indent="0" algn="l" defTabSz="914400">
              <a:lnSpc>
                <a:spcPct val="90000"/>
              </a:lnSpc>
              <a:spcBef>
                <a:spcPts val="600"/>
              </a:spcBef>
              <a:spcAft>
                <a:spcPts val="0"/>
              </a:spcAft>
              <a:buClr>
                <a:schemeClr val="tx2"/>
              </a:buClr>
              <a:buSzTx/>
              <a:buFont typeface="Wingdings 2"/>
              <a:buNone/>
              <a:defRPr lang="de-DE" b="0">
                <a:solidFill>
                  <a:schemeClr val="tx1">
                    <a:lumMod val="100000"/>
                  </a:schemeClr>
                </a:solidFill>
                <a:latin typeface="Arial"/>
              </a:defRPr>
            </a:lvl1pPr>
          </a:lstStyle>
          <a:p>
            <a:pPr marL="180975" marR="0" lvl="0" indent="0" algn="l" defTabSz="914400">
              <a:lnSpc>
                <a:spcPct val="90000"/>
              </a:lnSpc>
              <a:spcBef>
                <a:spcPts val="600"/>
              </a:spcBef>
              <a:spcAft>
                <a:spcPts val="0"/>
              </a:spcAft>
              <a:buClr>
                <a:schemeClr val="tx2"/>
              </a:buClr>
              <a:buSzTx/>
              <a:buFont typeface="Wingdings 2"/>
              <a:buNone/>
              <a:defRPr/>
            </a:pPr>
            <a:r>
              <a:rPr lang="de-DE"/>
              <a:t>Inhaltsplatzhalter</a:t>
            </a:r>
            <a:endParaRPr/>
          </a:p>
          <a:p>
            <a:pPr marL="180975" lvl="0" indent="0">
              <a:buNone/>
              <a:defRPr/>
            </a:pPr>
            <a:endParaRPr lang="de-DE"/>
          </a:p>
        </p:txBody>
      </p:sp>
      <p:sp>
        <p:nvSpPr>
          <p:cNvPr id="8" name="Inhaltsplatzhalter 11"/>
          <p:cNvSpPr>
            <a:spLocks noGrp="1"/>
          </p:cNvSpPr>
          <p:nvPr>
            <p:ph sz="quarter" idx="17" hasCustomPrompt="1"/>
          </p:nvPr>
        </p:nvSpPr>
        <p:spPr bwMode="auto">
          <a:xfrm>
            <a:off x="6921103" y="1422399"/>
            <a:ext cx="2222897" cy="3492500"/>
          </a:xfrm>
          <a:prstGeom prst="rect">
            <a:avLst/>
          </a:prstGeom>
          <a:solidFill>
            <a:schemeClr val="bg2">
              <a:lumMod val="100000"/>
            </a:schemeClr>
          </a:solidFill>
          <a:ln/>
        </p:spPr>
        <p:txBody>
          <a:bodyPr vert="horz" lIns="0" tIns="540000" rIns="0" bIns="0" rtlCol="0" anchor="t">
            <a:noAutofit/>
          </a:bodyPr>
          <a:lstStyle>
            <a:lvl1pPr marL="180975" marR="0" indent="0" algn="l" defTabSz="914400">
              <a:lnSpc>
                <a:spcPct val="90000"/>
              </a:lnSpc>
              <a:spcBef>
                <a:spcPts val="600"/>
              </a:spcBef>
              <a:spcAft>
                <a:spcPts val="0"/>
              </a:spcAft>
              <a:buClr>
                <a:schemeClr val="tx2"/>
              </a:buClr>
              <a:buSzTx/>
              <a:buFont typeface="Wingdings 2"/>
              <a:buNone/>
              <a:defRPr lang="de-DE" b="0">
                <a:solidFill>
                  <a:schemeClr val="tx1">
                    <a:lumMod val="100000"/>
                  </a:schemeClr>
                </a:solidFill>
                <a:latin typeface="Arial"/>
              </a:defRPr>
            </a:lvl1pPr>
          </a:lstStyle>
          <a:p>
            <a:pPr marL="180975" marR="0" lvl="0" indent="0" algn="l" defTabSz="914400">
              <a:lnSpc>
                <a:spcPct val="90000"/>
              </a:lnSpc>
              <a:spcBef>
                <a:spcPts val="600"/>
              </a:spcBef>
              <a:spcAft>
                <a:spcPts val="0"/>
              </a:spcAft>
              <a:buClr>
                <a:schemeClr val="tx2"/>
              </a:buClr>
              <a:buSzTx/>
              <a:buFont typeface="Wingdings 2"/>
              <a:buNone/>
              <a:defRPr/>
            </a:pPr>
            <a:r>
              <a:rPr lang="de-DE"/>
              <a:t>Inhaltsplatzhalter</a:t>
            </a:r>
            <a:endParaRPr/>
          </a:p>
          <a:p>
            <a:pPr marL="180975" lvl="0" indent="0">
              <a:buNone/>
              <a:defRPr/>
            </a:pPr>
            <a:endParaRPr lang="de-DE"/>
          </a:p>
        </p:txBody>
      </p:sp>
      <p:sp>
        <p:nvSpPr>
          <p:cNvPr id="9" name="Textplatzhalter 13"/>
          <p:cNvSpPr>
            <a:spLocks noGrp="1"/>
          </p:cNvSpPr>
          <p:nvPr>
            <p:ph type="body" sz="quarter" idx="18"/>
          </p:nvPr>
        </p:nvSpPr>
        <p:spPr bwMode="auto">
          <a:xfrm>
            <a:off x="522287" y="1422400"/>
            <a:ext cx="3754437" cy="3492500"/>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0" name="Textplatzhalter 9"/>
          <p:cNvSpPr>
            <a:spLocks noGrp="1"/>
          </p:cNvSpPr>
          <p:nvPr>
            <p:ph type="body" sz="quarter" idx="15"/>
          </p:nvPr>
        </p:nvSpPr>
        <p:spPr bwMode="auto">
          <a:xfrm>
            <a:off x="521494" y="1088384"/>
            <a:ext cx="3754437" cy="324250"/>
          </a:xfrm>
          <a:prstGeom prst="rect">
            <a:avLst/>
          </a:prstGeom>
          <a:noFill/>
          <a:ln/>
        </p:spPr>
        <p:txBody>
          <a:bodyPr lIns="0" tIns="0" rIns="0" bIns="0" anchor="ctr">
            <a:noAutofit/>
          </a:bodyPr>
          <a:lstStyle>
            <a:lvl1pPr marL="0" indent="0" algn="l">
              <a:lnSpc>
                <a:spcPct val="90000"/>
              </a:lnSpc>
              <a:buNone/>
              <a:defRPr sz="1800" b="0">
                <a:solidFill>
                  <a:schemeClr val="tx2">
                    <a:lumMod val="100000"/>
                  </a:schemeClr>
                </a:solidFill>
                <a:latin typeface="Arial"/>
              </a:defRPr>
            </a:lvl1pPr>
          </a:lstStyle>
          <a:p>
            <a:pPr lvl="0">
              <a:defRPr/>
            </a:pPr>
            <a:r>
              <a:rPr lang="de-DE"/>
              <a:t>Textmasterformat bearbeiten</a:t>
            </a:r>
            <a:endParaRPr/>
          </a:p>
        </p:txBody>
      </p:sp>
    </p:spTree>
    <p:extLst>
      <p:ext uri="{BB962C8B-B14F-4D97-AF65-F5344CB8AC3E}">
        <p14:creationId xmlns:p14="http://schemas.microsoft.com/office/powerpoint/2010/main" val="3106974427"/>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nhalt + Bild links">
    <p:spTree>
      <p:nvGrpSpPr>
        <p:cNvPr id="1" name=""/>
        <p:cNvGrpSpPr/>
        <p:nvPr/>
      </p:nvGrpSpPr>
      <p:grpSpPr bwMode="auto">
        <a:xfrm>
          <a:off x="0" y="0"/>
          <a:ext cx="0" cy="0"/>
          <a:chOff x="0" y="0"/>
          <a:chExt cx="0" cy="0"/>
        </a:xfrm>
      </p:grpSpPr>
      <p:grpSp>
        <p:nvGrpSpPr>
          <p:cNvPr id="4" name="Gruppieren 53"/>
          <p:cNvGrpSpPr/>
          <p:nvPr userDrawn="1"/>
        </p:nvGrpSpPr>
        <p:grpSpPr bwMode="auto">
          <a:xfrm>
            <a:off x="-4877" y="4950860"/>
            <a:ext cx="9148877" cy="198120"/>
            <a:chOff x="-4877" y="4950860"/>
            <a:chExt cx="9148877" cy="198120"/>
          </a:xfrm>
        </p:grpSpPr>
        <p:sp>
          <p:nvSpPr>
            <p:cNvPr id="5" name="bk object 18"/>
            <p:cNvSpPr/>
            <p:nvPr userDrawn="1"/>
          </p:nvSpPr>
          <p:spPr bwMode="auto">
            <a:xfrm>
              <a:off x="-4877" y="4950860"/>
              <a:ext cx="484937" cy="198120"/>
            </a:xfrm>
            <a:custGeom>
              <a:avLst/>
              <a:gdLst/>
              <a:ahLst/>
              <a:cxnLst/>
              <a:rect l="l" t="t" r="r" b="b"/>
              <a:pathLst>
                <a:path w="9144000" h="198120" extrusionOk="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pPr>
                <a:defRPr/>
              </a:pPr>
              <a:endParaRPr/>
            </a:p>
          </p:txBody>
        </p:sp>
        <p:sp>
          <p:nvSpPr>
            <p:cNvPr id="6" name="bk object 18"/>
            <p:cNvSpPr/>
            <p:nvPr userDrawn="1"/>
          </p:nvSpPr>
          <p:spPr bwMode="auto">
            <a:xfrm>
              <a:off x="522287" y="4950860"/>
              <a:ext cx="8621712" cy="198120"/>
            </a:xfrm>
            <a:custGeom>
              <a:avLst/>
              <a:gdLst/>
              <a:ahLst/>
              <a:cxnLst/>
              <a:rect l="l" t="t" r="r" b="b"/>
              <a:pathLst>
                <a:path w="9144000" h="198120" extrusionOk="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pPr>
                <a:defRPr/>
              </a:pPr>
              <a:endParaRPr/>
            </a:p>
          </p:txBody>
        </p:sp>
        <p:sp>
          <p:nvSpPr>
            <p:cNvPr id="7" name="Holder 3"/>
            <p:cNvSpPr>
              <a:spLocks noAdjustHandles="1"/>
            </p:cNvSpPr>
            <p:nvPr userDrawn="1"/>
          </p:nvSpPr>
          <p:spPr bwMode="auto">
            <a:xfrm>
              <a:off x="8194726" y="4966101"/>
              <a:ext cx="449579" cy="167639"/>
            </a:xfrm>
            <a:prstGeom prst="rect">
              <a:avLst/>
            </a:prstGeom>
            <a:grpFill/>
          </p:spPr>
          <p:txBody>
            <a:bodyPr lIns="0" tIns="0" rIns="0" bIns="0" anchor="ctr"/>
            <a:lstStyle>
              <a:defPPr>
                <a:defRPr lang="de-DE"/>
              </a:defPPr>
              <a:lvl1pPr marL="0" algn="l" defTabSz="686074">
                <a:defRPr sz="1000" b="1" i="0">
                  <a:solidFill>
                    <a:schemeClr val="bg1"/>
                  </a:solidFill>
                  <a:latin typeface="Arial"/>
                  <a:ea typeface="+mn-ea"/>
                  <a:cs typeface="Arial"/>
                </a:defRPr>
              </a:lvl1pPr>
              <a:lvl2pPr marL="343037" algn="l" defTabSz="686074">
                <a:defRPr sz="1350">
                  <a:solidFill>
                    <a:schemeClr val="tx1"/>
                  </a:solidFill>
                  <a:latin typeface="+mn-lt"/>
                  <a:ea typeface="+mn-ea"/>
                  <a:cs typeface="+mn-cs"/>
                </a:defRPr>
              </a:lvl2pPr>
              <a:lvl3pPr marL="686074" algn="l" defTabSz="686074">
                <a:defRPr sz="1350">
                  <a:solidFill>
                    <a:schemeClr val="tx1"/>
                  </a:solidFill>
                  <a:latin typeface="+mn-lt"/>
                  <a:ea typeface="+mn-ea"/>
                  <a:cs typeface="+mn-cs"/>
                </a:defRPr>
              </a:lvl3pPr>
              <a:lvl4pPr marL="1029111" algn="l" defTabSz="686074">
                <a:defRPr sz="1350">
                  <a:solidFill>
                    <a:schemeClr val="tx1"/>
                  </a:solidFill>
                  <a:latin typeface="+mn-lt"/>
                  <a:ea typeface="+mn-ea"/>
                  <a:cs typeface="+mn-cs"/>
                </a:defRPr>
              </a:lvl4pPr>
              <a:lvl5pPr marL="1372149" algn="l" defTabSz="686074">
                <a:defRPr sz="1350">
                  <a:solidFill>
                    <a:schemeClr val="tx1"/>
                  </a:solidFill>
                  <a:latin typeface="+mn-lt"/>
                  <a:ea typeface="+mn-ea"/>
                  <a:cs typeface="+mn-cs"/>
                </a:defRPr>
              </a:lvl5pPr>
              <a:lvl6pPr marL="1715186" algn="l" defTabSz="686074">
                <a:defRPr sz="1350">
                  <a:solidFill>
                    <a:schemeClr val="tx1"/>
                  </a:solidFill>
                  <a:latin typeface="+mn-lt"/>
                  <a:ea typeface="+mn-ea"/>
                  <a:cs typeface="+mn-cs"/>
                </a:defRPr>
              </a:lvl6pPr>
              <a:lvl7pPr marL="2058223" algn="l" defTabSz="686074">
                <a:defRPr sz="1350">
                  <a:solidFill>
                    <a:schemeClr val="tx1"/>
                  </a:solidFill>
                  <a:latin typeface="+mn-lt"/>
                  <a:ea typeface="+mn-ea"/>
                  <a:cs typeface="+mn-cs"/>
                </a:defRPr>
              </a:lvl7pPr>
              <a:lvl8pPr marL="2401260" algn="l" defTabSz="686074">
                <a:defRPr sz="1350">
                  <a:solidFill>
                    <a:schemeClr val="tx1"/>
                  </a:solidFill>
                  <a:latin typeface="+mn-lt"/>
                  <a:ea typeface="+mn-ea"/>
                  <a:cs typeface="+mn-cs"/>
                </a:defRPr>
              </a:lvl8pPr>
              <a:lvl9pPr marL="2744297" algn="l" defTabSz="686074">
                <a:defRPr sz="1350">
                  <a:solidFill>
                    <a:schemeClr val="tx1"/>
                  </a:solidFill>
                  <a:latin typeface="+mn-lt"/>
                  <a:ea typeface="+mn-ea"/>
                  <a:cs typeface="+mn-cs"/>
                </a:defRPr>
              </a:lvl9pPr>
            </a:lstStyle>
            <a:p>
              <a:pPr marL="12700">
                <a:spcBef>
                  <a:spcPts val="5"/>
                </a:spcBef>
                <a:defRPr/>
              </a:pPr>
              <a:r>
                <a:rPr lang="de-DE" spc="10"/>
                <a:t>hhu.de</a:t>
              </a:r>
              <a:endParaRPr/>
            </a:p>
          </p:txBody>
        </p:sp>
      </p:grpSp>
      <p:grpSp>
        <p:nvGrpSpPr>
          <p:cNvPr id="8" name="Grafik 9"/>
          <p:cNvGrpSpPr/>
          <p:nvPr userDrawn="1"/>
        </p:nvGrpSpPr>
        <p:grpSpPr bwMode="auto">
          <a:xfrm>
            <a:off x="7741437" y="394294"/>
            <a:ext cx="1049330" cy="621121"/>
            <a:chOff x="10321916" y="525077"/>
            <a:chExt cx="1399105" cy="827140"/>
          </a:xfrm>
          <a:solidFill>
            <a:schemeClr val="accent1"/>
          </a:solidFill>
        </p:grpSpPr>
        <p:grpSp>
          <p:nvGrpSpPr>
            <p:cNvPr id="9" name="Grafik 9"/>
            <p:cNvGrpSpPr/>
            <p:nvPr/>
          </p:nvGrpSpPr>
          <p:grpSpPr bwMode="auto">
            <a:xfrm>
              <a:off x="10321916" y="525077"/>
              <a:ext cx="1179212" cy="575107"/>
              <a:chOff x="10321916" y="525077"/>
              <a:chExt cx="1179212" cy="575107"/>
            </a:xfrm>
            <a:solidFill>
              <a:schemeClr val="accent1"/>
            </a:solidFill>
          </p:grpSpPr>
          <p:sp>
            <p:nvSpPr>
              <p:cNvPr id="10" name="Freihandform: Form 35"/>
              <p:cNvSpPr/>
              <p:nvPr/>
            </p:nvSpPr>
            <p:spPr bwMode="auto">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extrusionOk="0">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pPr>
                  <a:defRPr/>
                </a:pPr>
                <a:endParaRPr lang="de-DE" sz="1350"/>
              </a:p>
            </p:txBody>
          </p:sp>
          <p:sp>
            <p:nvSpPr>
              <p:cNvPr id="11" name="Freihandform: Form 36"/>
              <p:cNvSpPr/>
              <p:nvPr/>
            </p:nvSpPr>
            <p:spPr bwMode="auto">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extrusionOk="0">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pPr>
                  <a:defRPr/>
                </a:pPr>
                <a:endParaRPr lang="de-DE" sz="1350"/>
              </a:p>
            </p:txBody>
          </p:sp>
          <p:sp>
            <p:nvSpPr>
              <p:cNvPr id="12" name="Freihandform: Form 37"/>
              <p:cNvSpPr/>
              <p:nvPr/>
            </p:nvSpPr>
            <p:spPr bwMode="auto">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extrusionOk="0">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pPr>
                  <a:defRPr/>
                </a:pPr>
                <a:endParaRPr lang="de-DE" sz="1350"/>
              </a:p>
            </p:txBody>
          </p:sp>
          <p:sp>
            <p:nvSpPr>
              <p:cNvPr id="13" name="Freihandform: Form 38"/>
              <p:cNvSpPr/>
              <p:nvPr/>
            </p:nvSpPr>
            <p:spPr bwMode="auto">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extrusionOk="0">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pPr>
                  <a:defRPr/>
                </a:pPr>
                <a:endParaRPr lang="de-DE" sz="1350"/>
              </a:p>
            </p:txBody>
          </p:sp>
          <p:sp>
            <p:nvSpPr>
              <p:cNvPr id="14" name="Freihandform: Form 39"/>
              <p:cNvSpPr/>
              <p:nvPr/>
            </p:nvSpPr>
            <p:spPr bwMode="auto">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extrusionOk="0">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pPr>
                  <a:defRPr/>
                </a:pPr>
                <a:endParaRPr lang="de-DE" sz="1350"/>
              </a:p>
            </p:txBody>
          </p:sp>
          <p:sp>
            <p:nvSpPr>
              <p:cNvPr id="15" name="Freihandform: Form 40"/>
              <p:cNvSpPr/>
              <p:nvPr/>
            </p:nvSpPr>
            <p:spPr bwMode="auto">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extrusionOk="0">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pPr>
                  <a:defRPr/>
                </a:pPr>
                <a:endParaRPr lang="de-DE" sz="1350"/>
              </a:p>
            </p:txBody>
          </p:sp>
        </p:grpSp>
        <p:sp>
          <p:nvSpPr>
            <p:cNvPr id="16" name="Freihandform: Form 17"/>
            <p:cNvSpPr/>
            <p:nvPr/>
          </p:nvSpPr>
          <p:spPr bwMode="auto">
            <a:xfrm>
              <a:off x="10322157"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extrusionOk="0">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pPr>
                <a:defRPr/>
              </a:pPr>
              <a:endParaRPr lang="de-DE" sz="1350"/>
            </a:p>
          </p:txBody>
        </p:sp>
        <p:sp>
          <p:nvSpPr>
            <p:cNvPr id="17" name="Freihandform: Form 18"/>
            <p:cNvSpPr/>
            <p:nvPr/>
          </p:nvSpPr>
          <p:spPr bwMode="auto">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extrusionOk="0">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pPr>
                <a:defRPr/>
              </a:pPr>
              <a:endParaRPr lang="de-DE" sz="1350"/>
            </a:p>
          </p:txBody>
        </p:sp>
        <p:sp>
          <p:nvSpPr>
            <p:cNvPr id="18" name="Freihandform: Form 19"/>
            <p:cNvSpPr/>
            <p:nvPr/>
          </p:nvSpPr>
          <p:spPr bwMode="auto">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extrusionOk="0">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pPr>
                <a:defRPr/>
              </a:pPr>
              <a:endParaRPr lang="de-DE" sz="1350"/>
            </a:p>
          </p:txBody>
        </p:sp>
        <p:grpSp>
          <p:nvGrpSpPr>
            <p:cNvPr id="19" name="Grafik 9"/>
            <p:cNvGrpSpPr/>
            <p:nvPr/>
          </p:nvGrpSpPr>
          <p:grpSpPr bwMode="auto">
            <a:xfrm>
              <a:off x="10496140" y="1110575"/>
              <a:ext cx="101490" cy="55578"/>
              <a:chOff x="10496140" y="1110575"/>
              <a:chExt cx="101490" cy="55578"/>
            </a:xfrm>
            <a:solidFill>
              <a:srgbClr val="000000"/>
            </a:solidFill>
          </p:grpSpPr>
          <p:sp>
            <p:nvSpPr>
              <p:cNvPr id="20" name="Freihandform: Form 33"/>
              <p:cNvSpPr/>
              <p:nvPr/>
            </p:nvSpPr>
            <p:spPr bwMode="auto">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extrusionOk="0">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pPr>
                  <a:defRPr/>
                </a:pPr>
                <a:endParaRPr lang="de-DE" sz="1350"/>
              </a:p>
            </p:txBody>
          </p:sp>
          <p:sp>
            <p:nvSpPr>
              <p:cNvPr id="21" name="Freihandform: Form 34"/>
              <p:cNvSpPr/>
              <p:nvPr/>
            </p:nvSpPr>
            <p:spPr bwMode="auto">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extrusionOk="0">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pPr>
                  <a:defRPr/>
                </a:pPr>
                <a:endParaRPr lang="de-DE" sz="1350"/>
              </a:p>
            </p:txBody>
          </p:sp>
        </p:grpSp>
        <p:sp>
          <p:nvSpPr>
            <p:cNvPr id="22" name="Freihandform: Form 21"/>
            <p:cNvSpPr/>
            <p:nvPr/>
          </p:nvSpPr>
          <p:spPr bwMode="auto">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extrusionOk="0">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pPr>
                <a:defRPr/>
              </a:pPr>
              <a:endParaRPr lang="de-DE" sz="1350"/>
            </a:p>
          </p:txBody>
        </p:sp>
        <p:grpSp>
          <p:nvGrpSpPr>
            <p:cNvPr id="23" name="Grafik 9"/>
            <p:cNvGrpSpPr/>
            <p:nvPr/>
          </p:nvGrpSpPr>
          <p:grpSpPr bwMode="auto">
            <a:xfrm>
              <a:off x="10639675" y="1081336"/>
              <a:ext cx="106322" cy="86991"/>
              <a:chOff x="10639675" y="1081336"/>
              <a:chExt cx="106322" cy="86991"/>
            </a:xfrm>
            <a:solidFill>
              <a:srgbClr val="000000"/>
            </a:solidFill>
          </p:grpSpPr>
          <p:sp>
            <p:nvSpPr>
              <p:cNvPr id="24" name="Freihandform: Form 31"/>
              <p:cNvSpPr/>
              <p:nvPr/>
            </p:nvSpPr>
            <p:spPr bwMode="auto">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extrusionOk="0">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pPr>
                  <a:defRPr/>
                </a:pPr>
                <a:endParaRPr lang="de-DE" sz="1350"/>
              </a:p>
            </p:txBody>
          </p:sp>
          <p:sp>
            <p:nvSpPr>
              <p:cNvPr id="25" name="Freihandform: Form 32"/>
              <p:cNvSpPr/>
              <p:nvPr/>
            </p:nvSpPr>
            <p:spPr bwMode="auto">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extrusionOk="0">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pPr>
                  <a:defRPr/>
                </a:pPr>
                <a:endParaRPr lang="de-DE" sz="1350"/>
              </a:p>
            </p:txBody>
          </p:sp>
        </p:grpSp>
        <p:sp>
          <p:nvSpPr>
            <p:cNvPr id="26" name="Freihandform: Form 23"/>
            <p:cNvSpPr/>
            <p:nvPr/>
          </p:nvSpPr>
          <p:spPr bwMode="auto">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extrusionOk="0">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pPr>
                <a:defRPr/>
              </a:pPr>
              <a:endParaRPr lang="de-DE" sz="1350"/>
            </a:p>
          </p:txBody>
        </p:sp>
        <p:sp>
          <p:nvSpPr>
            <p:cNvPr id="27" name="Freihandform: Form 24"/>
            <p:cNvSpPr/>
            <p:nvPr/>
          </p:nvSpPr>
          <p:spPr bwMode="auto">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extrusionOk="0">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pPr>
                <a:defRPr/>
              </a:pPr>
              <a:endParaRPr lang="de-DE" sz="1350"/>
            </a:p>
          </p:txBody>
        </p:sp>
        <p:sp>
          <p:nvSpPr>
            <p:cNvPr id="28" name="Freihandform: Form 25"/>
            <p:cNvSpPr/>
            <p:nvPr/>
          </p:nvSpPr>
          <p:spPr bwMode="auto">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extrusionOk="0">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pPr>
                <a:defRPr/>
              </a:pPr>
              <a:endParaRPr lang="de-DE" sz="1350"/>
            </a:p>
          </p:txBody>
        </p:sp>
        <p:grpSp>
          <p:nvGrpSpPr>
            <p:cNvPr id="29" name="Grafik 9"/>
            <p:cNvGrpSpPr/>
            <p:nvPr/>
          </p:nvGrpSpPr>
          <p:grpSpPr bwMode="auto">
            <a:xfrm>
              <a:off x="10321916" y="1110575"/>
              <a:ext cx="1399105" cy="241642"/>
              <a:chOff x="10321916" y="1110575"/>
              <a:chExt cx="1399105" cy="241642"/>
            </a:xfrm>
            <a:solidFill>
              <a:schemeClr val="accent1"/>
            </a:solidFill>
          </p:grpSpPr>
          <p:sp>
            <p:nvSpPr>
              <p:cNvPr id="30" name="Freihandform: Form 27"/>
              <p:cNvSpPr/>
              <p:nvPr/>
            </p:nvSpPr>
            <p:spPr bwMode="auto">
              <a:xfrm>
                <a:off x="10981839"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extrusionOk="0">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pPr>
                  <a:defRPr/>
                </a:pPr>
                <a:endParaRPr lang="de-DE" sz="1350"/>
              </a:p>
            </p:txBody>
          </p:sp>
          <p:sp>
            <p:nvSpPr>
              <p:cNvPr id="31" name="Freihandform: Form 28"/>
              <p:cNvSpPr/>
              <p:nvPr/>
            </p:nvSpPr>
            <p:spPr bwMode="auto">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extrusionOk="0">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pPr>
                  <a:defRPr/>
                </a:pPr>
                <a:endParaRPr lang="de-DE" sz="1350"/>
              </a:p>
            </p:txBody>
          </p:sp>
          <p:sp>
            <p:nvSpPr>
              <p:cNvPr id="32" name="Freihandform: Form 29"/>
              <p:cNvSpPr/>
              <p:nvPr/>
            </p:nvSpPr>
            <p:spPr bwMode="auto">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extrusionOk="0">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pPr>
                  <a:defRPr/>
                </a:pPr>
                <a:endParaRPr lang="de-DE" sz="1350"/>
              </a:p>
            </p:txBody>
          </p:sp>
          <p:sp>
            <p:nvSpPr>
              <p:cNvPr id="33" name="Freihandform: Form 30"/>
              <p:cNvSpPr/>
              <p:nvPr/>
            </p:nvSpPr>
            <p:spPr bwMode="auto">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extrusionOk="0">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pPr>
                  <a:defRPr/>
                </a:pPr>
                <a:endParaRPr lang="de-DE" sz="1350"/>
              </a:p>
            </p:txBody>
          </p:sp>
        </p:grpSp>
      </p:grpSp>
      <p:sp>
        <p:nvSpPr>
          <p:cNvPr id="34" name="Fußzeilenplatzhalter 2"/>
          <p:cNvSpPr>
            <a:spLocks noGrp="1"/>
          </p:cNvSpPr>
          <p:nvPr>
            <p:ph type="ftr" sz="quarter" idx="11"/>
          </p:nvPr>
        </p:nvSpPr>
        <p:spPr bwMode="auto"/>
        <p:txBody>
          <a:bodyPr/>
          <a:lstStyle>
            <a:lvl1pPr>
              <a:defRPr/>
            </a:lvl1pPr>
          </a:lstStyle>
          <a:p>
            <a:pPr>
              <a:defRPr/>
            </a:pPr>
            <a:endParaRPr lang="de-DE"/>
          </a:p>
        </p:txBody>
      </p:sp>
      <p:sp>
        <p:nvSpPr>
          <p:cNvPr id="35" name="Foliennummernplatzhalter 3"/>
          <p:cNvSpPr>
            <a:spLocks noGrp="1"/>
          </p:cNvSpPr>
          <p:nvPr>
            <p:ph type="sldNum" sz="quarter" idx="12"/>
          </p:nvPr>
        </p:nvSpPr>
        <p:spPr bwMode="auto"/>
        <p:txBody>
          <a:bodyPr/>
          <a:lstStyle/>
          <a:p>
            <a:pPr>
              <a:defRPr/>
            </a:pPr>
            <a:fld id="{9D195BCC-3514-4B1B-9C18-24F3D67EC549}" type="slidenum">
              <a:rPr lang="de-DE"/>
              <a:t>‹#›</a:t>
            </a:fld>
            <a:endParaRPr lang="de-DE"/>
          </a:p>
        </p:txBody>
      </p:sp>
      <p:sp>
        <p:nvSpPr>
          <p:cNvPr id="36" name="Titel 1"/>
          <p:cNvSpPr>
            <a:spLocks noGrp="1"/>
          </p:cNvSpPr>
          <p:nvPr>
            <p:ph type="title" hasCustomPrompt="1"/>
          </p:nvPr>
        </p:nvSpPr>
        <p:spPr bwMode="auto">
          <a:xfrm>
            <a:off x="4625578" y="330910"/>
            <a:ext cx="2727787" cy="452322"/>
          </a:xfrm>
        </p:spPr>
        <p:txBody>
          <a:bodyPr/>
          <a:lstStyle/>
          <a:p>
            <a:pPr>
              <a:defRPr/>
            </a:pPr>
            <a:r>
              <a:rPr lang="de-DE"/>
              <a:t>Titel</a:t>
            </a:r>
            <a:endParaRPr/>
          </a:p>
        </p:txBody>
      </p:sp>
      <p:cxnSp>
        <p:nvCxnSpPr>
          <p:cNvPr id="37" name="Gerader Verbinder 46"/>
          <p:cNvCxnSpPr>
            <a:cxnSpLocks/>
          </p:cNvCxnSpPr>
          <p:nvPr userDrawn="1"/>
        </p:nvCxnSpPr>
        <p:spPr bwMode="auto">
          <a:xfrm>
            <a:off x="4625975" y="974732"/>
            <a:ext cx="2727391"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38" name="Inhaltsplatzhalter 4"/>
          <p:cNvSpPr>
            <a:spLocks noGrp="1"/>
          </p:cNvSpPr>
          <p:nvPr>
            <p:ph sz="quarter" idx="15" hasCustomPrompt="1"/>
          </p:nvPr>
        </p:nvSpPr>
        <p:spPr bwMode="auto">
          <a:xfrm>
            <a:off x="-6031" y="-1"/>
            <a:ext cx="4277280" cy="4914900"/>
          </a:xfrm>
          <a:prstGeom prst="rect">
            <a:avLst/>
          </a:prstGeom>
          <a:solidFill>
            <a:schemeClr val="bg2">
              <a:lumMod val="100000"/>
            </a:schemeClr>
          </a:solidFill>
          <a:ln/>
        </p:spPr>
        <p:txBody>
          <a:bodyPr vert="horz" lIns="0" tIns="540000" rIns="0" bIns="0" rtlCol="0" anchor="t">
            <a:noAutofit/>
          </a:bodyPr>
          <a:lstStyle>
            <a:lvl1pPr marL="180975" marR="0" indent="0" algn="l" defTabSz="914400">
              <a:lnSpc>
                <a:spcPct val="90000"/>
              </a:lnSpc>
              <a:spcBef>
                <a:spcPts val="600"/>
              </a:spcBef>
              <a:spcAft>
                <a:spcPts val="0"/>
              </a:spcAft>
              <a:buClr>
                <a:schemeClr val="tx2"/>
              </a:buClr>
              <a:buSzTx/>
              <a:buFont typeface="Wingdings 2"/>
              <a:buNone/>
              <a:defRPr lang="de-DE" b="0">
                <a:solidFill>
                  <a:schemeClr val="tx1">
                    <a:lumMod val="100000"/>
                  </a:schemeClr>
                </a:solidFill>
                <a:latin typeface="Arial"/>
              </a:defRPr>
            </a:lvl1pPr>
          </a:lstStyle>
          <a:p>
            <a:pPr marL="180975" marR="0" lvl="0" indent="0" algn="l" defTabSz="914400">
              <a:lnSpc>
                <a:spcPct val="90000"/>
              </a:lnSpc>
              <a:spcBef>
                <a:spcPts val="600"/>
              </a:spcBef>
              <a:spcAft>
                <a:spcPts val="0"/>
              </a:spcAft>
              <a:buClr>
                <a:schemeClr val="tx2"/>
              </a:buClr>
              <a:buSzTx/>
              <a:buFont typeface="Wingdings 2"/>
              <a:buNone/>
              <a:defRPr/>
            </a:pPr>
            <a:r>
              <a:rPr lang="de-DE"/>
              <a:t>Inhaltsplatzhalter</a:t>
            </a:r>
            <a:endParaRPr/>
          </a:p>
          <a:p>
            <a:pPr marL="180975" lvl="0" indent="0">
              <a:buNone/>
              <a:defRPr/>
            </a:pPr>
            <a:endParaRPr lang="de-DE"/>
          </a:p>
        </p:txBody>
      </p:sp>
      <p:sp>
        <p:nvSpPr>
          <p:cNvPr id="39" name="Textplatzhalter 6"/>
          <p:cNvSpPr>
            <a:spLocks noGrp="1"/>
          </p:cNvSpPr>
          <p:nvPr>
            <p:ph type="body" sz="quarter" idx="16"/>
          </p:nvPr>
        </p:nvSpPr>
        <p:spPr bwMode="auto">
          <a:xfrm>
            <a:off x="4625578" y="1422400"/>
            <a:ext cx="3997722" cy="3487738"/>
          </a:xfrm>
        </p:spPr>
        <p:txBody>
          <a:bodyPr>
            <a:no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40" name="Textplatzhalter 9"/>
          <p:cNvSpPr>
            <a:spLocks noGrp="1"/>
          </p:cNvSpPr>
          <p:nvPr>
            <p:ph type="body" sz="quarter" idx="17"/>
          </p:nvPr>
        </p:nvSpPr>
        <p:spPr bwMode="auto">
          <a:xfrm>
            <a:off x="4625578" y="1088384"/>
            <a:ext cx="3996929" cy="324250"/>
          </a:xfrm>
          <a:prstGeom prst="rect">
            <a:avLst/>
          </a:prstGeom>
          <a:noFill/>
          <a:ln/>
        </p:spPr>
        <p:txBody>
          <a:bodyPr lIns="0" tIns="0" rIns="0" bIns="0" anchor="ctr">
            <a:noAutofit/>
          </a:bodyPr>
          <a:lstStyle>
            <a:lvl1pPr marL="0" indent="0" algn="l">
              <a:lnSpc>
                <a:spcPct val="90000"/>
              </a:lnSpc>
              <a:buNone/>
              <a:defRPr sz="1800" b="0">
                <a:solidFill>
                  <a:schemeClr val="tx2">
                    <a:lumMod val="100000"/>
                  </a:schemeClr>
                </a:solidFill>
                <a:latin typeface="Arial"/>
              </a:defRPr>
            </a:lvl1pPr>
          </a:lstStyle>
          <a:p>
            <a:pPr lvl="0">
              <a:defRPr/>
            </a:pPr>
            <a:r>
              <a:rPr lang="de-DE"/>
              <a:t>Textmasterformat bearbeiten</a:t>
            </a:r>
            <a:endParaRPr/>
          </a:p>
        </p:txBody>
      </p:sp>
    </p:spTree>
    <p:extLst>
      <p:ext uri="{BB962C8B-B14F-4D97-AF65-F5344CB8AC3E}">
        <p14:creationId xmlns:p14="http://schemas.microsoft.com/office/powerpoint/2010/main" val="2006586234"/>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Inhalt + zwei Bilder links">
    <p:spTree>
      <p:nvGrpSpPr>
        <p:cNvPr id="1" name=""/>
        <p:cNvGrpSpPr/>
        <p:nvPr/>
      </p:nvGrpSpPr>
      <p:grpSpPr bwMode="auto">
        <a:xfrm>
          <a:off x="0" y="0"/>
          <a:ext cx="0" cy="0"/>
          <a:chOff x="0" y="0"/>
          <a:chExt cx="0" cy="0"/>
        </a:xfrm>
      </p:grpSpPr>
      <p:grpSp>
        <p:nvGrpSpPr>
          <p:cNvPr id="4" name="Gruppieren 54"/>
          <p:cNvGrpSpPr/>
          <p:nvPr userDrawn="1"/>
        </p:nvGrpSpPr>
        <p:grpSpPr bwMode="auto">
          <a:xfrm>
            <a:off x="-4877" y="4950860"/>
            <a:ext cx="9148877" cy="198120"/>
            <a:chOff x="-4877" y="4950860"/>
            <a:chExt cx="9148877" cy="198120"/>
          </a:xfrm>
        </p:grpSpPr>
        <p:sp>
          <p:nvSpPr>
            <p:cNvPr id="5" name="bk object 18"/>
            <p:cNvSpPr/>
            <p:nvPr userDrawn="1"/>
          </p:nvSpPr>
          <p:spPr bwMode="auto">
            <a:xfrm>
              <a:off x="-4877" y="4950860"/>
              <a:ext cx="484937" cy="198120"/>
            </a:xfrm>
            <a:custGeom>
              <a:avLst/>
              <a:gdLst/>
              <a:ahLst/>
              <a:cxnLst/>
              <a:rect l="l" t="t" r="r" b="b"/>
              <a:pathLst>
                <a:path w="9144000" h="198120" extrusionOk="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pPr>
                <a:defRPr/>
              </a:pPr>
              <a:endParaRPr/>
            </a:p>
          </p:txBody>
        </p:sp>
        <p:sp>
          <p:nvSpPr>
            <p:cNvPr id="6" name="bk object 18"/>
            <p:cNvSpPr/>
            <p:nvPr userDrawn="1"/>
          </p:nvSpPr>
          <p:spPr bwMode="auto">
            <a:xfrm>
              <a:off x="522287" y="4950860"/>
              <a:ext cx="8621712" cy="198120"/>
            </a:xfrm>
            <a:custGeom>
              <a:avLst/>
              <a:gdLst/>
              <a:ahLst/>
              <a:cxnLst/>
              <a:rect l="l" t="t" r="r" b="b"/>
              <a:pathLst>
                <a:path w="9144000" h="198120" extrusionOk="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pPr>
                <a:defRPr/>
              </a:pPr>
              <a:endParaRPr/>
            </a:p>
          </p:txBody>
        </p:sp>
        <p:sp>
          <p:nvSpPr>
            <p:cNvPr id="7" name="Holder 3"/>
            <p:cNvSpPr>
              <a:spLocks noAdjustHandles="1"/>
            </p:cNvSpPr>
            <p:nvPr userDrawn="1"/>
          </p:nvSpPr>
          <p:spPr bwMode="auto">
            <a:xfrm>
              <a:off x="8194726" y="4966101"/>
              <a:ext cx="449579" cy="167639"/>
            </a:xfrm>
            <a:prstGeom prst="rect">
              <a:avLst/>
            </a:prstGeom>
            <a:grpFill/>
          </p:spPr>
          <p:txBody>
            <a:bodyPr lIns="0" tIns="0" rIns="0" bIns="0" anchor="ctr"/>
            <a:lstStyle>
              <a:defPPr>
                <a:defRPr lang="de-DE"/>
              </a:defPPr>
              <a:lvl1pPr marL="0" algn="l" defTabSz="686074">
                <a:defRPr sz="1000" b="1" i="0">
                  <a:solidFill>
                    <a:schemeClr val="bg1"/>
                  </a:solidFill>
                  <a:latin typeface="Arial"/>
                  <a:ea typeface="+mn-ea"/>
                  <a:cs typeface="Arial"/>
                </a:defRPr>
              </a:lvl1pPr>
              <a:lvl2pPr marL="343037" algn="l" defTabSz="686074">
                <a:defRPr sz="1350">
                  <a:solidFill>
                    <a:schemeClr val="tx1"/>
                  </a:solidFill>
                  <a:latin typeface="+mn-lt"/>
                  <a:ea typeface="+mn-ea"/>
                  <a:cs typeface="+mn-cs"/>
                </a:defRPr>
              </a:lvl2pPr>
              <a:lvl3pPr marL="686074" algn="l" defTabSz="686074">
                <a:defRPr sz="1350">
                  <a:solidFill>
                    <a:schemeClr val="tx1"/>
                  </a:solidFill>
                  <a:latin typeface="+mn-lt"/>
                  <a:ea typeface="+mn-ea"/>
                  <a:cs typeface="+mn-cs"/>
                </a:defRPr>
              </a:lvl3pPr>
              <a:lvl4pPr marL="1029111" algn="l" defTabSz="686074">
                <a:defRPr sz="1350">
                  <a:solidFill>
                    <a:schemeClr val="tx1"/>
                  </a:solidFill>
                  <a:latin typeface="+mn-lt"/>
                  <a:ea typeface="+mn-ea"/>
                  <a:cs typeface="+mn-cs"/>
                </a:defRPr>
              </a:lvl4pPr>
              <a:lvl5pPr marL="1372149" algn="l" defTabSz="686074">
                <a:defRPr sz="1350">
                  <a:solidFill>
                    <a:schemeClr val="tx1"/>
                  </a:solidFill>
                  <a:latin typeface="+mn-lt"/>
                  <a:ea typeface="+mn-ea"/>
                  <a:cs typeface="+mn-cs"/>
                </a:defRPr>
              </a:lvl5pPr>
              <a:lvl6pPr marL="1715186" algn="l" defTabSz="686074">
                <a:defRPr sz="1350">
                  <a:solidFill>
                    <a:schemeClr val="tx1"/>
                  </a:solidFill>
                  <a:latin typeface="+mn-lt"/>
                  <a:ea typeface="+mn-ea"/>
                  <a:cs typeface="+mn-cs"/>
                </a:defRPr>
              </a:lvl6pPr>
              <a:lvl7pPr marL="2058223" algn="l" defTabSz="686074">
                <a:defRPr sz="1350">
                  <a:solidFill>
                    <a:schemeClr val="tx1"/>
                  </a:solidFill>
                  <a:latin typeface="+mn-lt"/>
                  <a:ea typeface="+mn-ea"/>
                  <a:cs typeface="+mn-cs"/>
                </a:defRPr>
              </a:lvl7pPr>
              <a:lvl8pPr marL="2401260" algn="l" defTabSz="686074">
                <a:defRPr sz="1350">
                  <a:solidFill>
                    <a:schemeClr val="tx1"/>
                  </a:solidFill>
                  <a:latin typeface="+mn-lt"/>
                  <a:ea typeface="+mn-ea"/>
                  <a:cs typeface="+mn-cs"/>
                </a:defRPr>
              </a:lvl8pPr>
              <a:lvl9pPr marL="2744297" algn="l" defTabSz="686074">
                <a:defRPr sz="1350">
                  <a:solidFill>
                    <a:schemeClr val="tx1"/>
                  </a:solidFill>
                  <a:latin typeface="+mn-lt"/>
                  <a:ea typeface="+mn-ea"/>
                  <a:cs typeface="+mn-cs"/>
                </a:defRPr>
              </a:lvl9pPr>
            </a:lstStyle>
            <a:p>
              <a:pPr marL="12700">
                <a:spcBef>
                  <a:spcPts val="5"/>
                </a:spcBef>
                <a:defRPr/>
              </a:pPr>
              <a:r>
                <a:rPr lang="de-DE" spc="10"/>
                <a:t>hhu.de</a:t>
              </a:r>
              <a:endParaRPr/>
            </a:p>
          </p:txBody>
        </p:sp>
      </p:grpSp>
      <p:grpSp>
        <p:nvGrpSpPr>
          <p:cNvPr id="8" name="Grafik 9"/>
          <p:cNvGrpSpPr/>
          <p:nvPr userDrawn="1"/>
        </p:nvGrpSpPr>
        <p:grpSpPr bwMode="auto">
          <a:xfrm>
            <a:off x="7741437" y="394294"/>
            <a:ext cx="1049330" cy="621121"/>
            <a:chOff x="10321916" y="525077"/>
            <a:chExt cx="1399105" cy="827140"/>
          </a:xfrm>
          <a:solidFill>
            <a:schemeClr val="accent1"/>
          </a:solidFill>
        </p:grpSpPr>
        <p:grpSp>
          <p:nvGrpSpPr>
            <p:cNvPr id="9" name="Grafik 9"/>
            <p:cNvGrpSpPr/>
            <p:nvPr/>
          </p:nvGrpSpPr>
          <p:grpSpPr bwMode="auto">
            <a:xfrm>
              <a:off x="10321916" y="525077"/>
              <a:ext cx="1179212" cy="575107"/>
              <a:chOff x="10321916" y="525077"/>
              <a:chExt cx="1179212" cy="575107"/>
            </a:xfrm>
            <a:solidFill>
              <a:schemeClr val="accent1"/>
            </a:solidFill>
          </p:grpSpPr>
          <p:sp>
            <p:nvSpPr>
              <p:cNvPr id="10" name="Freihandform: Form 35"/>
              <p:cNvSpPr/>
              <p:nvPr/>
            </p:nvSpPr>
            <p:spPr bwMode="auto">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extrusionOk="0">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pPr>
                  <a:defRPr/>
                </a:pPr>
                <a:endParaRPr lang="de-DE" sz="1350"/>
              </a:p>
            </p:txBody>
          </p:sp>
          <p:sp>
            <p:nvSpPr>
              <p:cNvPr id="11" name="Freihandform: Form 36"/>
              <p:cNvSpPr/>
              <p:nvPr/>
            </p:nvSpPr>
            <p:spPr bwMode="auto">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extrusionOk="0">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pPr>
                  <a:defRPr/>
                </a:pPr>
                <a:endParaRPr lang="de-DE" sz="1350"/>
              </a:p>
            </p:txBody>
          </p:sp>
          <p:sp>
            <p:nvSpPr>
              <p:cNvPr id="12" name="Freihandform: Form 37"/>
              <p:cNvSpPr/>
              <p:nvPr/>
            </p:nvSpPr>
            <p:spPr bwMode="auto">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extrusionOk="0">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pPr>
                  <a:defRPr/>
                </a:pPr>
                <a:endParaRPr lang="de-DE" sz="1350"/>
              </a:p>
            </p:txBody>
          </p:sp>
          <p:sp>
            <p:nvSpPr>
              <p:cNvPr id="13" name="Freihandform: Form 38"/>
              <p:cNvSpPr/>
              <p:nvPr/>
            </p:nvSpPr>
            <p:spPr bwMode="auto">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extrusionOk="0">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pPr>
                  <a:defRPr/>
                </a:pPr>
                <a:endParaRPr lang="de-DE" sz="1350"/>
              </a:p>
            </p:txBody>
          </p:sp>
          <p:sp>
            <p:nvSpPr>
              <p:cNvPr id="14" name="Freihandform: Form 39"/>
              <p:cNvSpPr/>
              <p:nvPr/>
            </p:nvSpPr>
            <p:spPr bwMode="auto">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extrusionOk="0">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pPr>
                  <a:defRPr/>
                </a:pPr>
                <a:endParaRPr lang="de-DE" sz="1350"/>
              </a:p>
            </p:txBody>
          </p:sp>
          <p:sp>
            <p:nvSpPr>
              <p:cNvPr id="15" name="Freihandform: Form 40"/>
              <p:cNvSpPr/>
              <p:nvPr/>
            </p:nvSpPr>
            <p:spPr bwMode="auto">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extrusionOk="0">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pPr>
                  <a:defRPr/>
                </a:pPr>
                <a:endParaRPr lang="de-DE" sz="1350"/>
              </a:p>
            </p:txBody>
          </p:sp>
        </p:grpSp>
        <p:sp>
          <p:nvSpPr>
            <p:cNvPr id="16" name="Freihandform: Form 17"/>
            <p:cNvSpPr/>
            <p:nvPr/>
          </p:nvSpPr>
          <p:spPr bwMode="auto">
            <a:xfrm>
              <a:off x="10322157"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extrusionOk="0">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pPr>
                <a:defRPr/>
              </a:pPr>
              <a:endParaRPr lang="de-DE" sz="1350"/>
            </a:p>
          </p:txBody>
        </p:sp>
        <p:sp>
          <p:nvSpPr>
            <p:cNvPr id="17" name="Freihandform: Form 18"/>
            <p:cNvSpPr/>
            <p:nvPr/>
          </p:nvSpPr>
          <p:spPr bwMode="auto">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extrusionOk="0">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pPr>
                <a:defRPr/>
              </a:pPr>
              <a:endParaRPr lang="de-DE" sz="1350"/>
            </a:p>
          </p:txBody>
        </p:sp>
        <p:sp>
          <p:nvSpPr>
            <p:cNvPr id="18" name="Freihandform: Form 19"/>
            <p:cNvSpPr/>
            <p:nvPr/>
          </p:nvSpPr>
          <p:spPr bwMode="auto">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extrusionOk="0">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pPr>
                <a:defRPr/>
              </a:pPr>
              <a:endParaRPr lang="de-DE" sz="1350"/>
            </a:p>
          </p:txBody>
        </p:sp>
        <p:grpSp>
          <p:nvGrpSpPr>
            <p:cNvPr id="19" name="Grafik 9"/>
            <p:cNvGrpSpPr/>
            <p:nvPr/>
          </p:nvGrpSpPr>
          <p:grpSpPr bwMode="auto">
            <a:xfrm>
              <a:off x="10496140" y="1110575"/>
              <a:ext cx="101490" cy="55578"/>
              <a:chOff x="10496140" y="1110575"/>
              <a:chExt cx="101490" cy="55578"/>
            </a:xfrm>
            <a:solidFill>
              <a:srgbClr val="000000"/>
            </a:solidFill>
          </p:grpSpPr>
          <p:sp>
            <p:nvSpPr>
              <p:cNvPr id="20" name="Freihandform: Form 33"/>
              <p:cNvSpPr/>
              <p:nvPr/>
            </p:nvSpPr>
            <p:spPr bwMode="auto">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extrusionOk="0">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pPr>
                  <a:defRPr/>
                </a:pPr>
                <a:endParaRPr lang="de-DE" sz="1350"/>
              </a:p>
            </p:txBody>
          </p:sp>
          <p:sp>
            <p:nvSpPr>
              <p:cNvPr id="21" name="Freihandform: Form 34"/>
              <p:cNvSpPr/>
              <p:nvPr/>
            </p:nvSpPr>
            <p:spPr bwMode="auto">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extrusionOk="0">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pPr>
                  <a:defRPr/>
                </a:pPr>
                <a:endParaRPr lang="de-DE" sz="1350"/>
              </a:p>
            </p:txBody>
          </p:sp>
        </p:grpSp>
        <p:sp>
          <p:nvSpPr>
            <p:cNvPr id="22" name="Freihandform: Form 21"/>
            <p:cNvSpPr/>
            <p:nvPr/>
          </p:nvSpPr>
          <p:spPr bwMode="auto">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extrusionOk="0">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pPr>
                <a:defRPr/>
              </a:pPr>
              <a:endParaRPr lang="de-DE" sz="1350"/>
            </a:p>
          </p:txBody>
        </p:sp>
        <p:grpSp>
          <p:nvGrpSpPr>
            <p:cNvPr id="23" name="Grafik 9"/>
            <p:cNvGrpSpPr/>
            <p:nvPr/>
          </p:nvGrpSpPr>
          <p:grpSpPr bwMode="auto">
            <a:xfrm>
              <a:off x="10639675" y="1081336"/>
              <a:ext cx="106322" cy="86991"/>
              <a:chOff x="10639675" y="1081336"/>
              <a:chExt cx="106322" cy="86991"/>
            </a:xfrm>
            <a:solidFill>
              <a:srgbClr val="000000"/>
            </a:solidFill>
          </p:grpSpPr>
          <p:sp>
            <p:nvSpPr>
              <p:cNvPr id="24" name="Freihandform: Form 31"/>
              <p:cNvSpPr/>
              <p:nvPr/>
            </p:nvSpPr>
            <p:spPr bwMode="auto">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extrusionOk="0">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pPr>
                  <a:defRPr/>
                </a:pPr>
                <a:endParaRPr lang="de-DE" sz="1350"/>
              </a:p>
            </p:txBody>
          </p:sp>
          <p:sp>
            <p:nvSpPr>
              <p:cNvPr id="25" name="Freihandform: Form 32"/>
              <p:cNvSpPr/>
              <p:nvPr/>
            </p:nvSpPr>
            <p:spPr bwMode="auto">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extrusionOk="0">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pPr>
                  <a:defRPr/>
                </a:pPr>
                <a:endParaRPr lang="de-DE" sz="1350"/>
              </a:p>
            </p:txBody>
          </p:sp>
        </p:grpSp>
        <p:sp>
          <p:nvSpPr>
            <p:cNvPr id="26" name="Freihandform: Form 23"/>
            <p:cNvSpPr/>
            <p:nvPr/>
          </p:nvSpPr>
          <p:spPr bwMode="auto">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extrusionOk="0">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pPr>
                <a:defRPr/>
              </a:pPr>
              <a:endParaRPr lang="de-DE" sz="1350"/>
            </a:p>
          </p:txBody>
        </p:sp>
        <p:sp>
          <p:nvSpPr>
            <p:cNvPr id="27" name="Freihandform: Form 24"/>
            <p:cNvSpPr/>
            <p:nvPr/>
          </p:nvSpPr>
          <p:spPr bwMode="auto">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extrusionOk="0">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pPr>
                <a:defRPr/>
              </a:pPr>
              <a:endParaRPr lang="de-DE" sz="1350"/>
            </a:p>
          </p:txBody>
        </p:sp>
        <p:sp>
          <p:nvSpPr>
            <p:cNvPr id="28" name="Freihandform: Form 25"/>
            <p:cNvSpPr/>
            <p:nvPr/>
          </p:nvSpPr>
          <p:spPr bwMode="auto">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extrusionOk="0">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pPr>
                <a:defRPr/>
              </a:pPr>
              <a:endParaRPr lang="de-DE" sz="1350"/>
            </a:p>
          </p:txBody>
        </p:sp>
        <p:grpSp>
          <p:nvGrpSpPr>
            <p:cNvPr id="29" name="Grafik 9"/>
            <p:cNvGrpSpPr/>
            <p:nvPr/>
          </p:nvGrpSpPr>
          <p:grpSpPr bwMode="auto">
            <a:xfrm>
              <a:off x="10321916" y="1110575"/>
              <a:ext cx="1399105" cy="241642"/>
              <a:chOff x="10321916" y="1110575"/>
              <a:chExt cx="1399105" cy="241642"/>
            </a:xfrm>
            <a:solidFill>
              <a:schemeClr val="accent1"/>
            </a:solidFill>
          </p:grpSpPr>
          <p:sp>
            <p:nvSpPr>
              <p:cNvPr id="30" name="Freihandform: Form 27"/>
              <p:cNvSpPr/>
              <p:nvPr/>
            </p:nvSpPr>
            <p:spPr bwMode="auto">
              <a:xfrm>
                <a:off x="10981839"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extrusionOk="0">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pPr>
                  <a:defRPr/>
                </a:pPr>
                <a:endParaRPr lang="de-DE" sz="1350"/>
              </a:p>
            </p:txBody>
          </p:sp>
          <p:sp>
            <p:nvSpPr>
              <p:cNvPr id="31" name="Freihandform: Form 28"/>
              <p:cNvSpPr/>
              <p:nvPr/>
            </p:nvSpPr>
            <p:spPr bwMode="auto">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extrusionOk="0">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pPr>
                  <a:defRPr/>
                </a:pPr>
                <a:endParaRPr lang="de-DE" sz="1350"/>
              </a:p>
            </p:txBody>
          </p:sp>
          <p:sp>
            <p:nvSpPr>
              <p:cNvPr id="32" name="Freihandform: Form 29"/>
              <p:cNvSpPr/>
              <p:nvPr/>
            </p:nvSpPr>
            <p:spPr bwMode="auto">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extrusionOk="0">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pPr>
                  <a:defRPr/>
                </a:pPr>
                <a:endParaRPr lang="de-DE" sz="1350"/>
              </a:p>
            </p:txBody>
          </p:sp>
          <p:sp>
            <p:nvSpPr>
              <p:cNvPr id="33" name="Freihandform: Form 30"/>
              <p:cNvSpPr/>
              <p:nvPr/>
            </p:nvSpPr>
            <p:spPr bwMode="auto">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extrusionOk="0">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pPr>
                  <a:defRPr/>
                </a:pPr>
                <a:endParaRPr lang="de-DE" sz="1350"/>
              </a:p>
            </p:txBody>
          </p:sp>
        </p:grpSp>
      </p:grpSp>
      <p:sp>
        <p:nvSpPr>
          <p:cNvPr id="34" name="Fußzeilenplatzhalter 2"/>
          <p:cNvSpPr>
            <a:spLocks noGrp="1"/>
          </p:cNvSpPr>
          <p:nvPr>
            <p:ph type="ftr" sz="quarter" idx="11"/>
          </p:nvPr>
        </p:nvSpPr>
        <p:spPr bwMode="auto"/>
        <p:txBody>
          <a:bodyPr/>
          <a:lstStyle>
            <a:lvl1pPr>
              <a:defRPr/>
            </a:lvl1pPr>
          </a:lstStyle>
          <a:p>
            <a:pPr>
              <a:defRPr/>
            </a:pPr>
            <a:endParaRPr lang="de-DE"/>
          </a:p>
        </p:txBody>
      </p:sp>
      <p:sp>
        <p:nvSpPr>
          <p:cNvPr id="35" name="Foliennummernplatzhalter 3"/>
          <p:cNvSpPr>
            <a:spLocks noGrp="1"/>
          </p:cNvSpPr>
          <p:nvPr>
            <p:ph type="sldNum" sz="quarter" idx="12"/>
          </p:nvPr>
        </p:nvSpPr>
        <p:spPr bwMode="auto"/>
        <p:txBody>
          <a:bodyPr/>
          <a:lstStyle/>
          <a:p>
            <a:pPr>
              <a:defRPr/>
            </a:pPr>
            <a:fld id="{9D195BCC-3514-4B1B-9C18-24F3D67EC549}" type="slidenum">
              <a:rPr lang="de-DE"/>
              <a:t>‹#›</a:t>
            </a:fld>
            <a:endParaRPr lang="de-DE"/>
          </a:p>
        </p:txBody>
      </p:sp>
      <p:sp>
        <p:nvSpPr>
          <p:cNvPr id="36" name="Titel 1"/>
          <p:cNvSpPr>
            <a:spLocks noGrp="1"/>
          </p:cNvSpPr>
          <p:nvPr>
            <p:ph type="title" hasCustomPrompt="1"/>
          </p:nvPr>
        </p:nvSpPr>
        <p:spPr bwMode="auto">
          <a:xfrm>
            <a:off x="4625578" y="330910"/>
            <a:ext cx="2727787" cy="452322"/>
          </a:xfrm>
        </p:spPr>
        <p:txBody>
          <a:bodyPr/>
          <a:lstStyle/>
          <a:p>
            <a:pPr>
              <a:defRPr/>
            </a:pPr>
            <a:r>
              <a:rPr lang="de-DE"/>
              <a:t>Titel</a:t>
            </a:r>
            <a:endParaRPr/>
          </a:p>
        </p:txBody>
      </p:sp>
      <p:cxnSp>
        <p:nvCxnSpPr>
          <p:cNvPr id="37" name="Gerader Verbinder 47"/>
          <p:cNvCxnSpPr>
            <a:cxnSpLocks/>
          </p:cNvCxnSpPr>
          <p:nvPr userDrawn="1"/>
        </p:nvCxnSpPr>
        <p:spPr bwMode="auto">
          <a:xfrm>
            <a:off x="4625975" y="974732"/>
            <a:ext cx="2727391"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38" name="Inhaltsplatzhalter 4"/>
          <p:cNvSpPr>
            <a:spLocks noGrp="1"/>
          </p:cNvSpPr>
          <p:nvPr>
            <p:ph sz="quarter" idx="17" hasCustomPrompt="1"/>
          </p:nvPr>
        </p:nvSpPr>
        <p:spPr bwMode="auto">
          <a:xfrm>
            <a:off x="0" y="0"/>
            <a:ext cx="4276259" cy="2431145"/>
          </a:xfrm>
          <a:prstGeom prst="rect">
            <a:avLst/>
          </a:prstGeom>
          <a:solidFill>
            <a:schemeClr val="bg2">
              <a:lumMod val="100000"/>
            </a:schemeClr>
          </a:solidFill>
          <a:ln/>
        </p:spPr>
        <p:txBody>
          <a:bodyPr vert="horz" lIns="0" tIns="540000" rIns="0" bIns="0" rtlCol="0" anchor="t">
            <a:noAutofit/>
          </a:bodyPr>
          <a:lstStyle>
            <a:lvl1pPr marL="180975" marR="0" indent="0" algn="l" defTabSz="914400">
              <a:lnSpc>
                <a:spcPct val="90000"/>
              </a:lnSpc>
              <a:spcBef>
                <a:spcPts val="600"/>
              </a:spcBef>
              <a:spcAft>
                <a:spcPts val="0"/>
              </a:spcAft>
              <a:buClr>
                <a:schemeClr val="tx2"/>
              </a:buClr>
              <a:buSzTx/>
              <a:buFont typeface="Wingdings 2"/>
              <a:buNone/>
              <a:defRPr lang="de-DE" b="0">
                <a:solidFill>
                  <a:schemeClr val="tx1">
                    <a:lumMod val="100000"/>
                  </a:schemeClr>
                </a:solidFill>
                <a:latin typeface="Arial"/>
              </a:defRPr>
            </a:lvl1pPr>
          </a:lstStyle>
          <a:p>
            <a:pPr marL="180975" marR="0" lvl="0" indent="0" algn="l" defTabSz="914400">
              <a:lnSpc>
                <a:spcPct val="90000"/>
              </a:lnSpc>
              <a:spcBef>
                <a:spcPts val="600"/>
              </a:spcBef>
              <a:spcAft>
                <a:spcPts val="0"/>
              </a:spcAft>
              <a:buClr>
                <a:schemeClr val="tx2"/>
              </a:buClr>
              <a:buSzTx/>
              <a:buFont typeface="Wingdings 2"/>
              <a:buNone/>
              <a:defRPr/>
            </a:pPr>
            <a:r>
              <a:rPr lang="de-DE"/>
              <a:t>Inhaltsplatzhalter</a:t>
            </a:r>
            <a:endParaRPr/>
          </a:p>
          <a:p>
            <a:pPr marL="180975" lvl="0" indent="0">
              <a:buNone/>
              <a:defRPr/>
            </a:pPr>
            <a:endParaRPr lang="de-DE"/>
          </a:p>
        </p:txBody>
      </p:sp>
      <p:sp>
        <p:nvSpPr>
          <p:cNvPr id="39" name="Inhaltsplatzhalter 6"/>
          <p:cNvSpPr>
            <a:spLocks noGrp="1"/>
          </p:cNvSpPr>
          <p:nvPr>
            <p:ph sz="quarter" idx="18" hasCustomPrompt="1"/>
          </p:nvPr>
        </p:nvSpPr>
        <p:spPr bwMode="auto">
          <a:xfrm>
            <a:off x="0" y="2493863"/>
            <a:ext cx="4276259" cy="2421037"/>
          </a:xfrm>
          <a:prstGeom prst="rect">
            <a:avLst/>
          </a:prstGeom>
          <a:solidFill>
            <a:schemeClr val="bg2">
              <a:lumMod val="100000"/>
            </a:schemeClr>
          </a:solidFill>
          <a:ln/>
        </p:spPr>
        <p:txBody>
          <a:bodyPr vert="horz" lIns="0" tIns="540000" rIns="0" bIns="0" rtlCol="0" anchor="t">
            <a:noAutofit/>
          </a:bodyPr>
          <a:lstStyle>
            <a:lvl1pPr marL="180975" marR="0" indent="0" algn="l" defTabSz="914400">
              <a:lnSpc>
                <a:spcPct val="90000"/>
              </a:lnSpc>
              <a:spcBef>
                <a:spcPts val="600"/>
              </a:spcBef>
              <a:spcAft>
                <a:spcPts val="0"/>
              </a:spcAft>
              <a:buClr>
                <a:schemeClr val="tx2"/>
              </a:buClr>
              <a:buSzTx/>
              <a:buFont typeface="Wingdings 2"/>
              <a:buNone/>
              <a:defRPr lang="de-DE" b="0">
                <a:solidFill>
                  <a:schemeClr val="tx1">
                    <a:lumMod val="100000"/>
                  </a:schemeClr>
                </a:solidFill>
                <a:latin typeface="Arial"/>
              </a:defRPr>
            </a:lvl1pPr>
          </a:lstStyle>
          <a:p>
            <a:pPr marL="180975" marR="0" lvl="0" indent="0" algn="l" defTabSz="914400">
              <a:lnSpc>
                <a:spcPct val="90000"/>
              </a:lnSpc>
              <a:spcBef>
                <a:spcPts val="600"/>
              </a:spcBef>
              <a:spcAft>
                <a:spcPts val="0"/>
              </a:spcAft>
              <a:buClr>
                <a:schemeClr val="tx2"/>
              </a:buClr>
              <a:buSzTx/>
              <a:buFont typeface="Wingdings 2"/>
              <a:buNone/>
              <a:defRPr/>
            </a:pPr>
            <a:r>
              <a:rPr lang="de-DE"/>
              <a:t>Inhaltsplatzhalter</a:t>
            </a:r>
            <a:endParaRPr/>
          </a:p>
          <a:p>
            <a:pPr marL="180975" lvl="0" indent="0">
              <a:buNone/>
              <a:defRPr/>
            </a:pPr>
            <a:endParaRPr lang="de-DE"/>
          </a:p>
        </p:txBody>
      </p:sp>
      <p:sp>
        <p:nvSpPr>
          <p:cNvPr id="40" name="Textplatzhalter 6"/>
          <p:cNvSpPr>
            <a:spLocks noGrp="1"/>
          </p:cNvSpPr>
          <p:nvPr>
            <p:ph type="body" sz="quarter" idx="16"/>
          </p:nvPr>
        </p:nvSpPr>
        <p:spPr bwMode="auto">
          <a:xfrm>
            <a:off x="4625578" y="1422400"/>
            <a:ext cx="4000268" cy="3487738"/>
          </a:xfrm>
        </p:spPr>
        <p:txBody>
          <a:bodyPr>
            <a:no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41" name="Textplatzhalter 9"/>
          <p:cNvSpPr>
            <a:spLocks noGrp="1"/>
          </p:cNvSpPr>
          <p:nvPr>
            <p:ph type="body" sz="quarter" idx="15"/>
          </p:nvPr>
        </p:nvSpPr>
        <p:spPr bwMode="auto">
          <a:xfrm>
            <a:off x="4622239" y="1088384"/>
            <a:ext cx="4000268" cy="324250"/>
          </a:xfrm>
          <a:prstGeom prst="rect">
            <a:avLst/>
          </a:prstGeom>
          <a:noFill/>
          <a:ln/>
        </p:spPr>
        <p:txBody>
          <a:bodyPr lIns="0" tIns="0" rIns="0" bIns="0" anchor="ctr">
            <a:noAutofit/>
          </a:bodyPr>
          <a:lstStyle>
            <a:lvl1pPr marL="0" indent="0" algn="l">
              <a:lnSpc>
                <a:spcPct val="90000"/>
              </a:lnSpc>
              <a:buNone/>
              <a:defRPr sz="1800" b="0">
                <a:solidFill>
                  <a:schemeClr val="tx2">
                    <a:lumMod val="100000"/>
                  </a:schemeClr>
                </a:solidFill>
                <a:latin typeface="Arial"/>
              </a:defRPr>
            </a:lvl1pPr>
          </a:lstStyle>
          <a:p>
            <a:pPr lvl="0">
              <a:defRPr/>
            </a:pPr>
            <a:r>
              <a:rPr lang="de-DE"/>
              <a:t>Textmasterformat bearbeiten</a:t>
            </a:r>
            <a:endParaRPr/>
          </a:p>
        </p:txBody>
      </p:sp>
    </p:spTree>
    <p:extLst>
      <p:ext uri="{BB962C8B-B14F-4D97-AF65-F5344CB8AC3E}">
        <p14:creationId xmlns:p14="http://schemas.microsoft.com/office/powerpoint/2010/main" val="895693738"/>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PhAnim="0" preserve="1" userDrawn="1">
  <p:cSld name="Titel + zwei Bilder">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9D195BCC-3514-4B1B-9C18-24F3D67EC549}" type="slidenum">
              <a:rPr lang="de-DE"/>
              <a:t>‹#›</a:t>
            </a:fld>
            <a:endParaRPr lang="de-DE"/>
          </a:p>
        </p:txBody>
      </p:sp>
      <p:sp>
        <p:nvSpPr>
          <p:cNvPr id="7" name="Inhaltsplatzhalter 3"/>
          <p:cNvSpPr>
            <a:spLocks noGrp="1"/>
          </p:cNvSpPr>
          <p:nvPr>
            <p:ph sz="quarter" idx="15" hasCustomPrompt="1"/>
          </p:nvPr>
        </p:nvSpPr>
        <p:spPr bwMode="auto">
          <a:xfrm>
            <a:off x="0" y="1422400"/>
            <a:ext cx="4544616" cy="3492500"/>
          </a:xfrm>
          <a:prstGeom prst="rect">
            <a:avLst/>
          </a:prstGeom>
          <a:solidFill>
            <a:schemeClr val="bg2">
              <a:lumMod val="100000"/>
            </a:schemeClr>
          </a:solidFill>
          <a:ln/>
        </p:spPr>
        <p:txBody>
          <a:bodyPr vert="horz" lIns="0" tIns="540000" rIns="0" bIns="0" rtlCol="0" anchor="t">
            <a:noAutofit/>
          </a:bodyPr>
          <a:lstStyle>
            <a:lvl1pPr marL="180975" marR="0" indent="0" algn="l" defTabSz="914400">
              <a:lnSpc>
                <a:spcPct val="90000"/>
              </a:lnSpc>
              <a:spcBef>
                <a:spcPts val="600"/>
              </a:spcBef>
              <a:spcAft>
                <a:spcPts val="0"/>
              </a:spcAft>
              <a:buClr>
                <a:schemeClr val="tx2"/>
              </a:buClr>
              <a:buSzTx/>
              <a:buFont typeface="Wingdings 2"/>
              <a:buNone/>
              <a:defRPr lang="de-DE" b="0">
                <a:solidFill>
                  <a:schemeClr val="tx1">
                    <a:lumMod val="100000"/>
                  </a:schemeClr>
                </a:solidFill>
                <a:latin typeface="Arial"/>
              </a:defRPr>
            </a:lvl1pPr>
          </a:lstStyle>
          <a:p>
            <a:pPr marL="180975" marR="0" lvl="0" indent="0" algn="l" defTabSz="914400">
              <a:lnSpc>
                <a:spcPct val="90000"/>
              </a:lnSpc>
              <a:spcBef>
                <a:spcPts val="600"/>
              </a:spcBef>
              <a:spcAft>
                <a:spcPts val="0"/>
              </a:spcAft>
              <a:buClr>
                <a:schemeClr val="tx2"/>
              </a:buClr>
              <a:buSzTx/>
              <a:buFont typeface="Wingdings 2"/>
              <a:buNone/>
              <a:defRPr/>
            </a:pPr>
            <a:r>
              <a:rPr lang="de-DE"/>
              <a:t>Inhaltsplatzhalter</a:t>
            </a:r>
            <a:endParaRPr/>
          </a:p>
          <a:p>
            <a:pPr marL="180975" lvl="0" indent="0">
              <a:buNone/>
              <a:defRPr/>
            </a:pPr>
            <a:endParaRPr lang="de-DE"/>
          </a:p>
        </p:txBody>
      </p:sp>
      <p:sp>
        <p:nvSpPr>
          <p:cNvPr id="8" name="Inhaltsplatzhalter 10"/>
          <p:cNvSpPr>
            <a:spLocks noGrp="1"/>
          </p:cNvSpPr>
          <p:nvPr>
            <p:ph sz="quarter" idx="16" hasCustomPrompt="1"/>
          </p:nvPr>
        </p:nvSpPr>
        <p:spPr bwMode="auto">
          <a:xfrm>
            <a:off x="4599384" y="1422400"/>
            <a:ext cx="4544616" cy="3492500"/>
          </a:xfrm>
          <a:prstGeom prst="rect">
            <a:avLst/>
          </a:prstGeom>
          <a:solidFill>
            <a:schemeClr val="bg2">
              <a:lumMod val="100000"/>
            </a:schemeClr>
          </a:solidFill>
          <a:ln/>
        </p:spPr>
        <p:txBody>
          <a:bodyPr vert="horz" lIns="0" tIns="540000" rIns="0" bIns="0" rtlCol="0" anchor="t">
            <a:noAutofit/>
          </a:bodyPr>
          <a:lstStyle>
            <a:lvl1pPr marL="180975" marR="0" indent="0" algn="l" defTabSz="914400">
              <a:lnSpc>
                <a:spcPct val="90000"/>
              </a:lnSpc>
              <a:spcBef>
                <a:spcPts val="600"/>
              </a:spcBef>
              <a:spcAft>
                <a:spcPts val="0"/>
              </a:spcAft>
              <a:buClr>
                <a:schemeClr val="tx2"/>
              </a:buClr>
              <a:buSzTx/>
              <a:buFont typeface="Wingdings 2"/>
              <a:buNone/>
              <a:defRPr lang="de-DE" b="0">
                <a:solidFill>
                  <a:schemeClr val="tx1">
                    <a:lumMod val="100000"/>
                  </a:schemeClr>
                </a:solidFill>
                <a:latin typeface="Arial"/>
              </a:defRPr>
            </a:lvl1pPr>
          </a:lstStyle>
          <a:p>
            <a:pPr marL="180975" marR="0" lvl="0" indent="0" algn="l" defTabSz="914400">
              <a:lnSpc>
                <a:spcPct val="90000"/>
              </a:lnSpc>
              <a:spcBef>
                <a:spcPts val="600"/>
              </a:spcBef>
              <a:spcAft>
                <a:spcPts val="0"/>
              </a:spcAft>
              <a:buClr>
                <a:schemeClr val="tx2"/>
              </a:buClr>
              <a:buSzTx/>
              <a:buFont typeface="Wingdings 2"/>
              <a:buNone/>
              <a:defRPr/>
            </a:pPr>
            <a:r>
              <a:rPr lang="de-DE"/>
              <a:t>Inhaltsplatzhalter</a:t>
            </a:r>
            <a:endParaRPr/>
          </a:p>
          <a:p>
            <a:pPr marL="180975" lvl="0" indent="0">
              <a:buNone/>
              <a:defRPr/>
            </a:pPr>
            <a:endParaRPr lang="de-DE"/>
          </a:p>
        </p:txBody>
      </p:sp>
      <p:sp>
        <p:nvSpPr>
          <p:cNvPr id="9" name="Textplatzhalter 9"/>
          <p:cNvSpPr>
            <a:spLocks noGrp="1"/>
          </p:cNvSpPr>
          <p:nvPr>
            <p:ph type="body" sz="quarter" idx="17"/>
          </p:nvPr>
        </p:nvSpPr>
        <p:spPr bwMode="auto">
          <a:xfrm>
            <a:off x="521494" y="1088384"/>
            <a:ext cx="8101013" cy="324250"/>
          </a:xfrm>
          <a:prstGeom prst="rect">
            <a:avLst/>
          </a:prstGeom>
          <a:noFill/>
          <a:ln/>
        </p:spPr>
        <p:txBody>
          <a:bodyPr lIns="0" tIns="0" rIns="0" bIns="0" anchor="ctr">
            <a:noAutofit/>
          </a:bodyPr>
          <a:lstStyle>
            <a:lvl1pPr marL="0" indent="0" algn="l">
              <a:lnSpc>
                <a:spcPct val="90000"/>
              </a:lnSpc>
              <a:buNone/>
              <a:defRPr sz="1800" b="0">
                <a:solidFill>
                  <a:schemeClr val="tx2">
                    <a:lumMod val="100000"/>
                  </a:schemeClr>
                </a:solidFill>
                <a:latin typeface="Arial"/>
              </a:defRPr>
            </a:lvl1pPr>
          </a:lstStyle>
          <a:p>
            <a:pPr lvl="0">
              <a:defRPr/>
            </a:pPr>
            <a:r>
              <a:rPr lang="de-DE"/>
              <a:t>Textmasterformat bearbeiten</a:t>
            </a:r>
            <a:endParaRPr/>
          </a:p>
        </p:txBody>
      </p:sp>
    </p:spTree>
    <p:extLst>
      <p:ext uri="{BB962C8B-B14F-4D97-AF65-F5344CB8AC3E}">
        <p14:creationId xmlns:p14="http://schemas.microsoft.com/office/powerpoint/2010/main" val="1192753771"/>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PhAnim="0" preserve="1" userDrawn="1">
  <p:cSld name="Titel + drei Bilder">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9D195BCC-3514-4B1B-9C18-24F3D67EC549}" type="slidenum">
              <a:rPr lang="de-DE"/>
              <a:t>‹#›</a:t>
            </a:fld>
            <a:endParaRPr lang="de-DE"/>
          </a:p>
        </p:txBody>
      </p:sp>
      <p:sp>
        <p:nvSpPr>
          <p:cNvPr id="7" name="Inhaltsplatzhalter 3"/>
          <p:cNvSpPr>
            <a:spLocks noGrp="1"/>
          </p:cNvSpPr>
          <p:nvPr>
            <p:ph sz="quarter" idx="17" hasCustomPrompt="1"/>
          </p:nvPr>
        </p:nvSpPr>
        <p:spPr bwMode="auto">
          <a:xfrm>
            <a:off x="0" y="1422399"/>
            <a:ext cx="2978945" cy="3492500"/>
          </a:xfrm>
          <a:prstGeom prst="rect">
            <a:avLst/>
          </a:prstGeom>
          <a:solidFill>
            <a:schemeClr val="bg2">
              <a:lumMod val="100000"/>
            </a:schemeClr>
          </a:solidFill>
          <a:ln/>
        </p:spPr>
        <p:txBody>
          <a:bodyPr vert="horz" lIns="0" tIns="540000" rIns="0" bIns="0" rtlCol="0" anchor="t">
            <a:noAutofit/>
          </a:bodyPr>
          <a:lstStyle>
            <a:lvl1pPr marL="180975" marR="0" indent="0" algn="l" defTabSz="914400">
              <a:lnSpc>
                <a:spcPct val="90000"/>
              </a:lnSpc>
              <a:spcBef>
                <a:spcPts val="600"/>
              </a:spcBef>
              <a:spcAft>
                <a:spcPts val="0"/>
              </a:spcAft>
              <a:buClr>
                <a:schemeClr val="tx2"/>
              </a:buClr>
              <a:buSzTx/>
              <a:buFont typeface="Wingdings 2"/>
              <a:buNone/>
              <a:defRPr lang="de-DE" b="0">
                <a:solidFill>
                  <a:schemeClr val="tx1">
                    <a:lumMod val="100000"/>
                  </a:schemeClr>
                </a:solidFill>
                <a:latin typeface="Arial"/>
              </a:defRPr>
            </a:lvl1pPr>
          </a:lstStyle>
          <a:p>
            <a:pPr marL="180975" marR="0" lvl="0" indent="0" algn="l" defTabSz="914400">
              <a:lnSpc>
                <a:spcPct val="90000"/>
              </a:lnSpc>
              <a:spcBef>
                <a:spcPts val="600"/>
              </a:spcBef>
              <a:spcAft>
                <a:spcPts val="0"/>
              </a:spcAft>
              <a:buClr>
                <a:schemeClr val="tx2"/>
              </a:buClr>
              <a:buSzTx/>
              <a:buFont typeface="Wingdings 2"/>
              <a:buNone/>
              <a:defRPr/>
            </a:pPr>
            <a:r>
              <a:rPr lang="de-DE"/>
              <a:t>Inhaltsplatzhalter</a:t>
            </a:r>
            <a:endParaRPr/>
          </a:p>
          <a:p>
            <a:pPr marL="180975" lvl="0" indent="0">
              <a:buNone/>
              <a:defRPr/>
            </a:pPr>
            <a:endParaRPr lang="de-DE"/>
          </a:p>
        </p:txBody>
      </p:sp>
      <p:sp>
        <p:nvSpPr>
          <p:cNvPr id="8" name="Inhaltsplatzhalter 3"/>
          <p:cNvSpPr>
            <a:spLocks noGrp="1"/>
          </p:cNvSpPr>
          <p:nvPr>
            <p:ph sz="quarter" idx="18" hasCustomPrompt="1"/>
          </p:nvPr>
        </p:nvSpPr>
        <p:spPr bwMode="auto">
          <a:xfrm>
            <a:off x="3032522" y="1422400"/>
            <a:ext cx="3078956" cy="3492500"/>
          </a:xfrm>
          <a:prstGeom prst="rect">
            <a:avLst/>
          </a:prstGeom>
          <a:solidFill>
            <a:schemeClr val="bg2">
              <a:lumMod val="100000"/>
            </a:schemeClr>
          </a:solidFill>
          <a:ln/>
        </p:spPr>
        <p:txBody>
          <a:bodyPr vert="horz" lIns="0" tIns="540000" rIns="0" bIns="0" rtlCol="0" anchor="t">
            <a:noAutofit/>
          </a:bodyPr>
          <a:lstStyle>
            <a:lvl1pPr marL="180975" marR="0" indent="0" algn="l" defTabSz="914400">
              <a:lnSpc>
                <a:spcPct val="90000"/>
              </a:lnSpc>
              <a:spcBef>
                <a:spcPts val="600"/>
              </a:spcBef>
              <a:spcAft>
                <a:spcPts val="0"/>
              </a:spcAft>
              <a:buClr>
                <a:schemeClr val="tx2"/>
              </a:buClr>
              <a:buSzTx/>
              <a:buFont typeface="Wingdings 2"/>
              <a:buNone/>
              <a:defRPr lang="de-DE" b="0">
                <a:solidFill>
                  <a:schemeClr val="tx1">
                    <a:lumMod val="100000"/>
                  </a:schemeClr>
                </a:solidFill>
                <a:latin typeface="Arial"/>
              </a:defRPr>
            </a:lvl1pPr>
          </a:lstStyle>
          <a:p>
            <a:pPr marL="180975" marR="0" lvl="0" indent="0" algn="l" defTabSz="914400">
              <a:lnSpc>
                <a:spcPct val="90000"/>
              </a:lnSpc>
              <a:spcBef>
                <a:spcPts val="600"/>
              </a:spcBef>
              <a:spcAft>
                <a:spcPts val="0"/>
              </a:spcAft>
              <a:buClr>
                <a:schemeClr val="tx2"/>
              </a:buClr>
              <a:buSzTx/>
              <a:buFont typeface="Wingdings 2"/>
              <a:buNone/>
              <a:defRPr/>
            </a:pPr>
            <a:r>
              <a:rPr lang="de-DE"/>
              <a:t>Inhaltsplatzhalter</a:t>
            </a:r>
            <a:endParaRPr/>
          </a:p>
          <a:p>
            <a:pPr marL="180975" lvl="0" indent="0">
              <a:buNone/>
              <a:defRPr/>
            </a:pPr>
            <a:endParaRPr lang="de-DE"/>
          </a:p>
        </p:txBody>
      </p:sp>
      <p:sp>
        <p:nvSpPr>
          <p:cNvPr id="9" name="Inhaltsplatzhalter 3"/>
          <p:cNvSpPr>
            <a:spLocks noGrp="1"/>
          </p:cNvSpPr>
          <p:nvPr>
            <p:ph sz="quarter" idx="19" hasCustomPrompt="1"/>
          </p:nvPr>
        </p:nvSpPr>
        <p:spPr bwMode="auto">
          <a:xfrm>
            <a:off x="6165058" y="1422400"/>
            <a:ext cx="2978943" cy="3492500"/>
          </a:xfrm>
          <a:prstGeom prst="rect">
            <a:avLst/>
          </a:prstGeom>
          <a:solidFill>
            <a:schemeClr val="bg2">
              <a:lumMod val="100000"/>
            </a:schemeClr>
          </a:solidFill>
          <a:ln/>
        </p:spPr>
        <p:txBody>
          <a:bodyPr vert="horz" lIns="0" tIns="540000" rIns="0" bIns="0" rtlCol="0" anchor="t">
            <a:noAutofit/>
          </a:bodyPr>
          <a:lstStyle>
            <a:lvl1pPr marL="180975" marR="0" indent="0" algn="l" defTabSz="914400">
              <a:lnSpc>
                <a:spcPct val="90000"/>
              </a:lnSpc>
              <a:spcBef>
                <a:spcPts val="600"/>
              </a:spcBef>
              <a:spcAft>
                <a:spcPts val="0"/>
              </a:spcAft>
              <a:buClr>
                <a:schemeClr val="tx2"/>
              </a:buClr>
              <a:buSzTx/>
              <a:buFont typeface="Wingdings 2"/>
              <a:buNone/>
              <a:defRPr lang="de-DE" b="0">
                <a:solidFill>
                  <a:schemeClr val="tx1">
                    <a:lumMod val="100000"/>
                  </a:schemeClr>
                </a:solidFill>
                <a:latin typeface="Arial"/>
              </a:defRPr>
            </a:lvl1pPr>
          </a:lstStyle>
          <a:p>
            <a:pPr marL="180975" marR="0" lvl="0" indent="0" algn="l" defTabSz="914400">
              <a:lnSpc>
                <a:spcPct val="90000"/>
              </a:lnSpc>
              <a:spcBef>
                <a:spcPts val="600"/>
              </a:spcBef>
              <a:spcAft>
                <a:spcPts val="0"/>
              </a:spcAft>
              <a:buClr>
                <a:schemeClr val="tx2"/>
              </a:buClr>
              <a:buSzTx/>
              <a:buFont typeface="Wingdings 2"/>
              <a:buNone/>
              <a:defRPr/>
            </a:pPr>
            <a:r>
              <a:rPr lang="de-DE"/>
              <a:t>Inhaltsplatzhalter</a:t>
            </a:r>
            <a:endParaRPr/>
          </a:p>
          <a:p>
            <a:pPr marL="180975" lvl="0" indent="0">
              <a:buNone/>
              <a:defRPr/>
            </a:pPr>
            <a:endParaRPr lang="de-DE"/>
          </a:p>
        </p:txBody>
      </p:sp>
      <p:sp>
        <p:nvSpPr>
          <p:cNvPr id="10" name="Textplatzhalter 9"/>
          <p:cNvSpPr>
            <a:spLocks noGrp="1"/>
          </p:cNvSpPr>
          <p:nvPr>
            <p:ph type="body" sz="quarter" idx="15"/>
          </p:nvPr>
        </p:nvSpPr>
        <p:spPr bwMode="auto">
          <a:xfrm>
            <a:off x="521494" y="1088384"/>
            <a:ext cx="8101013" cy="324250"/>
          </a:xfrm>
          <a:prstGeom prst="rect">
            <a:avLst/>
          </a:prstGeom>
          <a:noFill/>
          <a:ln/>
        </p:spPr>
        <p:txBody>
          <a:bodyPr lIns="0" tIns="0" rIns="0" bIns="0" anchor="ctr">
            <a:noAutofit/>
          </a:bodyPr>
          <a:lstStyle>
            <a:lvl1pPr marL="0" indent="0" algn="l">
              <a:lnSpc>
                <a:spcPct val="90000"/>
              </a:lnSpc>
              <a:buNone/>
              <a:defRPr sz="1800" b="0">
                <a:solidFill>
                  <a:schemeClr val="tx2">
                    <a:lumMod val="100000"/>
                  </a:schemeClr>
                </a:solidFill>
                <a:latin typeface="Arial"/>
              </a:defRPr>
            </a:lvl1pPr>
          </a:lstStyle>
          <a:p>
            <a:pPr lvl="0">
              <a:defRPr/>
            </a:pPr>
            <a:r>
              <a:rPr lang="de-DE"/>
              <a:t>Textmasterformat bearbeiten</a:t>
            </a:r>
            <a:endParaRPr/>
          </a:p>
        </p:txBody>
      </p:sp>
    </p:spTree>
    <p:extLst>
      <p:ext uri="{BB962C8B-B14F-4D97-AF65-F5344CB8AC3E}">
        <p14:creationId xmlns:p14="http://schemas.microsoft.com/office/powerpoint/2010/main" val="336680461"/>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preserve="1" userDrawn="1">
  <p:cSld name="Überschrift + Bild groß">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9D195BCC-3514-4B1B-9C18-24F3D67EC549}" type="slidenum">
              <a:rPr lang="de-DE"/>
              <a:t>‹#›</a:t>
            </a:fld>
            <a:endParaRPr lang="de-DE"/>
          </a:p>
        </p:txBody>
      </p:sp>
      <p:sp>
        <p:nvSpPr>
          <p:cNvPr id="7" name="Inhaltsplatzhalter 3"/>
          <p:cNvSpPr>
            <a:spLocks noGrp="1"/>
          </p:cNvSpPr>
          <p:nvPr>
            <p:ph sz="quarter" idx="14" hasCustomPrompt="1"/>
          </p:nvPr>
        </p:nvSpPr>
        <p:spPr bwMode="auto">
          <a:xfrm>
            <a:off x="0" y="1422399"/>
            <a:ext cx="9144000" cy="3492500"/>
          </a:xfrm>
          <a:prstGeom prst="rect">
            <a:avLst/>
          </a:prstGeom>
          <a:solidFill>
            <a:schemeClr val="bg2">
              <a:lumMod val="100000"/>
            </a:schemeClr>
          </a:solidFill>
          <a:ln/>
        </p:spPr>
        <p:txBody>
          <a:bodyPr vert="horz" lIns="0" tIns="540000" rIns="0" bIns="0" rtlCol="0" anchor="t">
            <a:noAutofit/>
          </a:bodyPr>
          <a:lstStyle>
            <a:lvl1pPr marL="180975" marR="0" indent="0" algn="l" defTabSz="914400">
              <a:lnSpc>
                <a:spcPct val="90000"/>
              </a:lnSpc>
              <a:spcBef>
                <a:spcPts val="600"/>
              </a:spcBef>
              <a:spcAft>
                <a:spcPts val="0"/>
              </a:spcAft>
              <a:buClr>
                <a:schemeClr val="tx2"/>
              </a:buClr>
              <a:buSzTx/>
              <a:buFont typeface="Wingdings 2"/>
              <a:buNone/>
              <a:defRPr lang="de-DE" b="0">
                <a:solidFill>
                  <a:schemeClr val="tx1">
                    <a:lumMod val="100000"/>
                  </a:schemeClr>
                </a:solidFill>
                <a:latin typeface="Arial"/>
              </a:defRPr>
            </a:lvl1pPr>
          </a:lstStyle>
          <a:p>
            <a:pPr marL="180975" marR="0" lvl="0" indent="0" algn="l" defTabSz="914400">
              <a:lnSpc>
                <a:spcPct val="90000"/>
              </a:lnSpc>
              <a:spcBef>
                <a:spcPts val="600"/>
              </a:spcBef>
              <a:spcAft>
                <a:spcPts val="0"/>
              </a:spcAft>
              <a:buClr>
                <a:schemeClr val="tx2"/>
              </a:buClr>
              <a:buSzTx/>
              <a:buFont typeface="Wingdings 2"/>
              <a:buNone/>
              <a:defRPr/>
            </a:pPr>
            <a:r>
              <a:rPr lang="de-DE"/>
              <a:t>Inhaltsplatzhalter</a:t>
            </a:r>
            <a:endParaRPr/>
          </a:p>
          <a:p>
            <a:pPr marL="180975" lvl="0" indent="0">
              <a:buNone/>
              <a:defRPr/>
            </a:pPr>
            <a:endParaRPr lang="de-DE"/>
          </a:p>
        </p:txBody>
      </p:sp>
      <p:sp>
        <p:nvSpPr>
          <p:cNvPr id="8" name="Textplatzhalter 9"/>
          <p:cNvSpPr>
            <a:spLocks noGrp="1"/>
          </p:cNvSpPr>
          <p:nvPr>
            <p:ph type="body" sz="quarter" idx="15"/>
          </p:nvPr>
        </p:nvSpPr>
        <p:spPr bwMode="auto">
          <a:xfrm>
            <a:off x="521494" y="1088384"/>
            <a:ext cx="8101013" cy="324250"/>
          </a:xfrm>
          <a:prstGeom prst="rect">
            <a:avLst/>
          </a:prstGeom>
          <a:noFill/>
          <a:ln/>
        </p:spPr>
        <p:txBody>
          <a:bodyPr lIns="0" tIns="0" rIns="0" bIns="0" anchor="ctr">
            <a:noAutofit/>
          </a:bodyPr>
          <a:lstStyle>
            <a:lvl1pPr marL="0" indent="0" algn="l">
              <a:lnSpc>
                <a:spcPct val="90000"/>
              </a:lnSpc>
              <a:buNone/>
              <a:defRPr sz="1800" b="0">
                <a:solidFill>
                  <a:schemeClr val="tx2">
                    <a:lumMod val="100000"/>
                  </a:schemeClr>
                </a:solidFill>
                <a:latin typeface="Arial"/>
              </a:defRPr>
            </a:lvl1pPr>
          </a:lstStyle>
          <a:p>
            <a:pPr lvl="0">
              <a:defRPr/>
            </a:pPr>
            <a:r>
              <a:rPr lang="de-DE"/>
              <a:t>Textmasterformat bearbeiten</a:t>
            </a:r>
            <a:endParaRPr/>
          </a:p>
        </p:txBody>
      </p:sp>
    </p:spTree>
    <p:extLst>
      <p:ext uri="{BB962C8B-B14F-4D97-AF65-F5344CB8AC3E}">
        <p14:creationId xmlns:p14="http://schemas.microsoft.com/office/powerpoint/2010/main" val="1371216066"/>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PhAnim="0" preserve="1" userDrawn="1">
  <p:cSld name="Titel + Unter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p>
        </p:txBody>
      </p:sp>
      <p:sp>
        <p:nvSpPr>
          <p:cNvPr id="5" name="Fußzeilenplatzhalter 3"/>
          <p:cNvSpPr>
            <a:spLocks noGrp="1"/>
          </p:cNvSpPr>
          <p:nvPr>
            <p:ph type="ftr" sz="quarter" idx="11"/>
          </p:nvPr>
        </p:nvSpPr>
        <p:spPr bwMode="auto"/>
        <p:txBody>
          <a:bodyPr/>
          <a:lstStyle/>
          <a:p>
            <a:pPr>
              <a:defRPr/>
            </a:pPr>
            <a:endParaRPr lang="de-DE"/>
          </a:p>
        </p:txBody>
      </p:sp>
      <p:sp>
        <p:nvSpPr>
          <p:cNvPr id="6" name="Foliennummernplatzhalter 4"/>
          <p:cNvSpPr>
            <a:spLocks noGrp="1"/>
          </p:cNvSpPr>
          <p:nvPr>
            <p:ph type="sldNum" sz="quarter" idx="12"/>
          </p:nvPr>
        </p:nvSpPr>
        <p:spPr bwMode="auto"/>
        <p:txBody>
          <a:bodyPr/>
          <a:lstStyle/>
          <a:p>
            <a:pPr>
              <a:defRPr/>
            </a:pPr>
            <a:fld id="{9D195BCC-3514-4B1B-9C18-24F3D67EC549}" type="slidenum">
              <a:rPr lang="de-DE"/>
              <a:t>‹#›</a:t>
            </a:fld>
            <a:endParaRPr lang="de-DE"/>
          </a:p>
        </p:txBody>
      </p:sp>
      <p:sp>
        <p:nvSpPr>
          <p:cNvPr id="7" name="Textplatzhalter 9"/>
          <p:cNvSpPr>
            <a:spLocks noGrp="1"/>
          </p:cNvSpPr>
          <p:nvPr>
            <p:ph type="body" sz="quarter" idx="15"/>
          </p:nvPr>
        </p:nvSpPr>
        <p:spPr bwMode="auto">
          <a:xfrm>
            <a:off x="521494" y="1088384"/>
            <a:ext cx="8101013" cy="324250"/>
          </a:xfrm>
          <a:prstGeom prst="rect">
            <a:avLst/>
          </a:prstGeom>
          <a:noFill/>
          <a:ln/>
        </p:spPr>
        <p:txBody>
          <a:bodyPr lIns="0" tIns="0" rIns="0" bIns="0" anchor="ctr">
            <a:noAutofit/>
          </a:bodyPr>
          <a:lstStyle>
            <a:lvl1pPr marL="0" indent="0" algn="l">
              <a:lnSpc>
                <a:spcPct val="90000"/>
              </a:lnSpc>
              <a:buNone/>
              <a:defRPr sz="1800" b="0">
                <a:solidFill>
                  <a:schemeClr val="tx2">
                    <a:lumMod val="100000"/>
                  </a:schemeClr>
                </a:solidFill>
                <a:latin typeface="Arial"/>
              </a:defRPr>
            </a:lvl1pPr>
          </a:lstStyle>
          <a:p>
            <a:pPr lvl="0">
              <a:defRPr/>
            </a:pPr>
            <a:r>
              <a:rPr lang="de-DE"/>
              <a:t>Textmasterformat bearbeiten</a:t>
            </a:r>
            <a:endParaRPr/>
          </a:p>
        </p:txBody>
      </p:sp>
    </p:spTree>
    <p:extLst>
      <p:ext uri="{BB962C8B-B14F-4D97-AF65-F5344CB8AC3E}">
        <p14:creationId xmlns:p14="http://schemas.microsoft.com/office/powerpoint/2010/main" val="927289050"/>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PhAnim="0"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Titelmasterformat durch Klicken bearbeiten</a:t>
            </a:r>
          </a:p>
        </p:txBody>
      </p:sp>
      <p:sp>
        <p:nvSpPr>
          <p:cNvPr id="5" name="Fußzeilenplatzhalter 3"/>
          <p:cNvSpPr>
            <a:spLocks noGrp="1"/>
          </p:cNvSpPr>
          <p:nvPr>
            <p:ph type="ftr" sz="quarter" idx="11"/>
          </p:nvPr>
        </p:nvSpPr>
        <p:spPr bwMode="auto"/>
        <p:txBody>
          <a:bodyPr/>
          <a:lstStyle/>
          <a:p>
            <a:pPr>
              <a:defRPr/>
            </a:pPr>
            <a:endParaRPr lang="de-DE"/>
          </a:p>
        </p:txBody>
      </p:sp>
      <p:sp>
        <p:nvSpPr>
          <p:cNvPr id="6" name="Foliennummernplatzhalter 4"/>
          <p:cNvSpPr>
            <a:spLocks noGrp="1"/>
          </p:cNvSpPr>
          <p:nvPr>
            <p:ph type="sldNum" sz="quarter" idx="12"/>
          </p:nvPr>
        </p:nvSpPr>
        <p:spPr bwMode="auto"/>
        <p:txBody>
          <a:bodyPr/>
          <a:lstStyle/>
          <a:p>
            <a:pPr>
              <a:defRPr/>
            </a:pPr>
            <a:fld id="{9D195BCC-3514-4B1B-9C18-24F3D67EC549}" type="slidenum">
              <a:rPr lang="de-DE"/>
              <a:t>‹#›</a:t>
            </a:fld>
            <a:endParaRPr lang="de-DE"/>
          </a:p>
        </p:txBody>
      </p:sp>
    </p:spTree>
    <p:extLst>
      <p:ext uri="{BB962C8B-B14F-4D97-AF65-F5344CB8AC3E}">
        <p14:creationId xmlns:p14="http://schemas.microsoft.com/office/powerpoint/2010/main" val="1030222785"/>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4" name="Fußzeilenplatzhalter 2"/>
          <p:cNvSpPr>
            <a:spLocks noGrp="1"/>
          </p:cNvSpPr>
          <p:nvPr>
            <p:ph type="ftr" sz="quarter" idx="11"/>
          </p:nvPr>
        </p:nvSpPr>
        <p:spPr bwMode="auto"/>
        <p:txBody>
          <a:bodyPr/>
          <a:lstStyle/>
          <a:p>
            <a:pPr>
              <a:defRPr/>
            </a:pPr>
            <a:endParaRPr lang="de-DE"/>
          </a:p>
        </p:txBody>
      </p:sp>
      <p:sp>
        <p:nvSpPr>
          <p:cNvPr id="5" name="Foliennummernplatzhalter 3"/>
          <p:cNvSpPr>
            <a:spLocks noGrp="1"/>
          </p:cNvSpPr>
          <p:nvPr>
            <p:ph type="sldNum" sz="quarter" idx="12"/>
          </p:nvPr>
        </p:nvSpPr>
        <p:spPr bwMode="auto"/>
        <p:txBody>
          <a:bodyPr/>
          <a:lstStyle/>
          <a:p>
            <a:pPr>
              <a:defRPr/>
            </a:pPr>
            <a:fld id="{9D195BCC-3514-4B1B-9C18-24F3D67EC549}" type="slidenum">
              <a:rPr lang="de-DE"/>
              <a:t>‹#›</a:t>
            </a:fld>
            <a:endParaRPr lang="de-DE"/>
          </a:p>
        </p:txBody>
      </p:sp>
    </p:spTree>
    <p:extLst>
      <p:ext uri="{BB962C8B-B14F-4D97-AF65-F5344CB8AC3E}">
        <p14:creationId xmlns:p14="http://schemas.microsoft.com/office/powerpoint/2010/main" val="2914982495"/>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mit zwei Bildern">
    <p:spTree>
      <p:nvGrpSpPr>
        <p:cNvPr id="1" name=""/>
        <p:cNvGrpSpPr/>
        <p:nvPr/>
      </p:nvGrpSpPr>
      <p:grpSpPr>
        <a:xfrm>
          <a:off x="0" y="0"/>
          <a:ext cx="0" cy="0"/>
          <a:chOff x="0" y="0"/>
          <a:chExt cx="0" cy="0"/>
        </a:xfrm>
      </p:grpSpPr>
      <p:grpSp>
        <p:nvGrpSpPr>
          <p:cNvPr id="31" name="Gruppieren 30">
            <a:extLst>
              <a:ext uri="{FF2B5EF4-FFF2-40B4-BE49-F238E27FC236}">
                <a16:creationId xmlns:a16="http://schemas.microsoft.com/office/drawing/2014/main" id="{8609EF01-760B-4279-96D2-9AE5DF9E07ED}"/>
              </a:ext>
            </a:extLst>
          </p:cNvPr>
          <p:cNvGrpSpPr/>
          <p:nvPr userDrawn="1"/>
        </p:nvGrpSpPr>
        <p:grpSpPr>
          <a:xfrm>
            <a:off x="-4877" y="4950860"/>
            <a:ext cx="9148877" cy="198120"/>
            <a:chOff x="-4877" y="4950860"/>
            <a:chExt cx="9148877" cy="198120"/>
          </a:xfrm>
        </p:grpSpPr>
        <p:sp>
          <p:nvSpPr>
            <p:cNvPr id="32" name="bk object 18">
              <a:extLst>
                <a:ext uri="{FF2B5EF4-FFF2-40B4-BE49-F238E27FC236}">
                  <a16:creationId xmlns:a16="http://schemas.microsoft.com/office/drawing/2014/main" id="{A4C7AC9B-CEA5-4C57-B178-3624C6812F1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3" name="bk object 18">
              <a:extLst>
                <a:ext uri="{FF2B5EF4-FFF2-40B4-BE49-F238E27FC236}">
                  <a16:creationId xmlns:a16="http://schemas.microsoft.com/office/drawing/2014/main" id="{D054BE5A-53A6-4A25-B171-207E0A5A15D9}"/>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4" name="Holder 3">
              <a:extLst>
                <a:ext uri="{FF2B5EF4-FFF2-40B4-BE49-F238E27FC236}">
                  <a16:creationId xmlns:a16="http://schemas.microsoft.com/office/drawing/2014/main" id="{7E7A0D5B-9864-42E6-BDCD-A3D2A068635F}"/>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6565050" y="4460406"/>
            <a:ext cx="2057400" cy="274182"/>
          </a:xfrm>
          <a:prstGeom prst="rect">
            <a:avLst/>
          </a:prstGeom>
        </p:spPr>
        <p:txBody>
          <a:bodyPr lIns="0" tIns="0" rIns="0" bIns="0" anchor="ctr">
            <a:noAutofit/>
          </a:bodyPr>
          <a:lstStyle>
            <a:lvl1pPr algn="r">
              <a:defRPr>
                <a:solidFill>
                  <a:schemeClr val="tx2"/>
                </a:solidFill>
              </a:defRPr>
            </a:lvl1pPr>
          </a:lstStyle>
          <a:p>
            <a:endParaRPr lang="de-DE" dirty="0"/>
          </a:p>
        </p:txBody>
      </p:sp>
      <p:sp>
        <p:nvSpPr>
          <p:cNvPr id="16" name="Titel 1">
            <a:extLst>
              <a:ext uri="{FF2B5EF4-FFF2-40B4-BE49-F238E27FC236}">
                <a16:creationId xmlns:a16="http://schemas.microsoft.com/office/drawing/2014/main" id="{73AB5F60-3C1F-41DD-B58A-3B7E23CC9DFB}"/>
              </a:ext>
            </a:extLst>
          </p:cNvPr>
          <p:cNvSpPr>
            <a:spLocks noGrp="1"/>
          </p:cNvSpPr>
          <p:nvPr>
            <p:ph type="ctrTitle" hasCustomPrompt="1"/>
          </p:nvPr>
        </p:nvSpPr>
        <p:spPr>
          <a:xfrm>
            <a:off x="526536" y="3818597"/>
            <a:ext cx="5773656" cy="567763"/>
          </a:xfrm>
        </p:spPr>
        <p:txBody>
          <a:bodyPr lIns="0" tIns="0" rIns="0" bIns="0" anchor="b">
            <a:noAutofit/>
          </a:bodyPr>
          <a:lstStyle>
            <a:lvl1pPr algn="l">
              <a:defRPr sz="3600" b="0">
                <a:solidFill>
                  <a:schemeClr val="tx2"/>
                </a:solidFill>
              </a:defRPr>
            </a:lvl1pPr>
          </a:lstStyle>
          <a:p>
            <a:r>
              <a:rPr lang="de-DE" dirty="0"/>
              <a:t>Titel bearbeiten</a:t>
            </a:r>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4458767"/>
            <a:ext cx="5773656" cy="274182"/>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4" name="Grafik 6">
            <a:extLst>
              <a:ext uri="{FF2B5EF4-FFF2-40B4-BE49-F238E27FC236}">
                <a16:creationId xmlns:a16="http://schemas.microsoft.com/office/drawing/2014/main" id="{06DED613-6C95-44B4-934D-915F765D5EC2}"/>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8" name="Freihandform: Form 17">
              <a:extLst>
                <a:ext uri="{FF2B5EF4-FFF2-40B4-BE49-F238E27FC236}">
                  <a16:creationId xmlns:a16="http://schemas.microsoft.com/office/drawing/2014/main" id="{ED8DE4AB-9CB4-42A7-9E68-6E2FAB87CDD7}"/>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2AF7295B-8EB5-4B3E-B347-40D564DF2E8A}"/>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21" name="Freihandform: Form 20">
              <a:extLst>
                <a:ext uri="{FF2B5EF4-FFF2-40B4-BE49-F238E27FC236}">
                  <a16:creationId xmlns:a16="http://schemas.microsoft.com/office/drawing/2014/main" id="{19EB503C-B339-4925-A963-9A41C6D48A86}"/>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24" name="Freihandform: Form 23">
              <a:extLst>
                <a:ext uri="{FF2B5EF4-FFF2-40B4-BE49-F238E27FC236}">
                  <a16:creationId xmlns:a16="http://schemas.microsoft.com/office/drawing/2014/main" id="{458334B5-873D-4772-A5CD-6DB0CA382F6C}"/>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D09443CD-BCA7-46CF-AFA8-330C46340257}"/>
              </a:ext>
            </a:extLst>
          </p:cNvPr>
          <p:cNvSpPr>
            <a:spLocks noGrp="1"/>
          </p:cNvSpPr>
          <p:nvPr>
            <p:ph sz="quarter" idx="13" hasCustomPrompt="1"/>
          </p:nvPr>
        </p:nvSpPr>
        <p:spPr>
          <a:xfrm>
            <a:off x="0" y="1422399"/>
            <a:ext cx="6678234" cy="2396196"/>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5" name="Inhaltsplatzhalter 4">
            <a:extLst>
              <a:ext uri="{FF2B5EF4-FFF2-40B4-BE49-F238E27FC236}">
                <a16:creationId xmlns:a16="http://schemas.microsoft.com/office/drawing/2014/main" id="{7B24558D-B62E-4475-9EF0-8C38F6D9AB62}"/>
              </a:ext>
            </a:extLst>
          </p:cNvPr>
          <p:cNvSpPr>
            <a:spLocks noGrp="1"/>
          </p:cNvSpPr>
          <p:nvPr>
            <p:ph sz="quarter" idx="14" hasCustomPrompt="1"/>
          </p:nvPr>
        </p:nvSpPr>
        <p:spPr>
          <a:xfrm>
            <a:off x="6740999" y="1422400"/>
            <a:ext cx="2403000" cy="2396196"/>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Tree>
    <p:extLst>
      <p:ext uri="{BB962C8B-B14F-4D97-AF65-F5344CB8AC3E}">
        <p14:creationId xmlns:p14="http://schemas.microsoft.com/office/powerpoint/2010/main" val="412373035"/>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showMasterPhAnim="0" preserve="1" userDrawn="1">
  <p:cSld name="Kapiteltrenner 1">
    <p:spTree>
      <p:nvGrpSpPr>
        <p:cNvPr id="1" name=""/>
        <p:cNvGrpSpPr/>
        <p:nvPr/>
      </p:nvGrpSpPr>
      <p:grpSpPr bwMode="auto">
        <a:xfrm>
          <a:off x="0" y="0"/>
          <a:ext cx="0" cy="0"/>
          <a:chOff x="0" y="0"/>
          <a:chExt cx="0" cy="0"/>
        </a:xfrm>
      </p:grpSpPr>
      <p:grpSp>
        <p:nvGrpSpPr>
          <p:cNvPr id="4" name="Gruppieren 49"/>
          <p:cNvGrpSpPr/>
          <p:nvPr userDrawn="1"/>
        </p:nvGrpSpPr>
        <p:grpSpPr bwMode="auto">
          <a:xfrm>
            <a:off x="-4877" y="4950860"/>
            <a:ext cx="9148877" cy="198120"/>
            <a:chOff x="-4877" y="4950860"/>
            <a:chExt cx="9148877" cy="198120"/>
          </a:xfrm>
        </p:grpSpPr>
        <p:sp>
          <p:nvSpPr>
            <p:cNvPr id="5" name="bk object 18"/>
            <p:cNvSpPr/>
            <p:nvPr userDrawn="1"/>
          </p:nvSpPr>
          <p:spPr bwMode="auto">
            <a:xfrm>
              <a:off x="-4877" y="4950860"/>
              <a:ext cx="484937" cy="198120"/>
            </a:xfrm>
            <a:custGeom>
              <a:avLst/>
              <a:gdLst/>
              <a:ahLst/>
              <a:cxnLst/>
              <a:rect l="l" t="t" r="r" b="b"/>
              <a:pathLst>
                <a:path w="9144000" h="198120" extrusionOk="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pPr>
                <a:defRPr/>
              </a:pPr>
              <a:endParaRPr/>
            </a:p>
          </p:txBody>
        </p:sp>
        <p:sp>
          <p:nvSpPr>
            <p:cNvPr id="6" name="bk object 18"/>
            <p:cNvSpPr/>
            <p:nvPr userDrawn="1"/>
          </p:nvSpPr>
          <p:spPr bwMode="auto">
            <a:xfrm>
              <a:off x="522287" y="4950860"/>
              <a:ext cx="8621712" cy="198120"/>
            </a:xfrm>
            <a:custGeom>
              <a:avLst/>
              <a:gdLst/>
              <a:ahLst/>
              <a:cxnLst/>
              <a:rect l="l" t="t" r="r" b="b"/>
              <a:pathLst>
                <a:path w="9144000" h="198120" extrusionOk="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pPr>
                <a:defRPr/>
              </a:pPr>
              <a:endParaRPr/>
            </a:p>
          </p:txBody>
        </p:sp>
        <p:sp>
          <p:nvSpPr>
            <p:cNvPr id="7" name="Holder 3"/>
            <p:cNvSpPr>
              <a:spLocks noAdjustHandles="1"/>
            </p:cNvSpPr>
            <p:nvPr userDrawn="1"/>
          </p:nvSpPr>
          <p:spPr bwMode="auto">
            <a:xfrm>
              <a:off x="8194726" y="4966101"/>
              <a:ext cx="449579" cy="167639"/>
            </a:xfrm>
            <a:prstGeom prst="rect">
              <a:avLst/>
            </a:prstGeom>
            <a:grpFill/>
          </p:spPr>
          <p:txBody>
            <a:bodyPr lIns="0" tIns="0" rIns="0" bIns="0" anchor="ctr"/>
            <a:lstStyle>
              <a:defPPr>
                <a:defRPr lang="de-DE"/>
              </a:defPPr>
              <a:lvl1pPr marL="0" algn="l" defTabSz="686074">
                <a:defRPr sz="1000" b="1" i="0">
                  <a:solidFill>
                    <a:schemeClr val="bg1"/>
                  </a:solidFill>
                  <a:latin typeface="Arial"/>
                  <a:ea typeface="+mn-ea"/>
                  <a:cs typeface="Arial"/>
                </a:defRPr>
              </a:lvl1pPr>
              <a:lvl2pPr marL="343037" algn="l" defTabSz="686074">
                <a:defRPr sz="1350">
                  <a:solidFill>
                    <a:schemeClr val="tx1"/>
                  </a:solidFill>
                  <a:latin typeface="+mn-lt"/>
                  <a:ea typeface="+mn-ea"/>
                  <a:cs typeface="+mn-cs"/>
                </a:defRPr>
              </a:lvl2pPr>
              <a:lvl3pPr marL="686074" algn="l" defTabSz="686074">
                <a:defRPr sz="1350">
                  <a:solidFill>
                    <a:schemeClr val="tx1"/>
                  </a:solidFill>
                  <a:latin typeface="+mn-lt"/>
                  <a:ea typeface="+mn-ea"/>
                  <a:cs typeface="+mn-cs"/>
                </a:defRPr>
              </a:lvl3pPr>
              <a:lvl4pPr marL="1029111" algn="l" defTabSz="686074">
                <a:defRPr sz="1350">
                  <a:solidFill>
                    <a:schemeClr val="tx1"/>
                  </a:solidFill>
                  <a:latin typeface="+mn-lt"/>
                  <a:ea typeface="+mn-ea"/>
                  <a:cs typeface="+mn-cs"/>
                </a:defRPr>
              </a:lvl4pPr>
              <a:lvl5pPr marL="1372149" algn="l" defTabSz="686074">
                <a:defRPr sz="1350">
                  <a:solidFill>
                    <a:schemeClr val="tx1"/>
                  </a:solidFill>
                  <a:latin typeface="+mn-lt"/>
                  <a:ea typeface="+mn-ea"/>
                  <a:cs typeface="+mn-cs"/>
                </a:defRPr>
              </a:lvl5pPr>
              <a:lvl6pPr marL="1715186" algn="l" defTabSz="686074">
                <a:defRPr sz="1350">
                  <a:solidFill>
                    <a:schemeClr val="tx1"/>
                  </a:solidFill>
                  <a:latin typeface="+mn-lt"/>
                  <a:ea typeface="+mn-ea"/>
                  <a:cs typeface="+mn-cs"/>
                </a:defRPr>
              </a:lvl6pPr>
              <a:lvl7pPr marL="2058223" algn="l" defTabSz="686074">
                <a:defRPr sz="1350">
                  <a:solidFill>
                    <a:schemeClr val="tx1"/>
                  </a:solidFill>
                  <a:latin typeface="+mn-lt"/>
                  <a:ea typeface="+mn-ea"/>
                  <a:cs typeface="+mn-cs"/>
                </a:defRPr>
              </a:lvl7pPr>
              <a:lvl8pPr marL="2401260" algn="l" defTabSz="686074">
                <a:defRPr sz="1350">
                  <a:solidFill>
                    <a:schemeClr val="tx1"/>
                  </a:solidFill>
                  <a:latin typeface="+mn-lt"/>
                  <a:ea typeface="+mn-ea"/>
                  <a:cs typeface="+mn-cs"/>
                </a:defRPr>
              </a:lvl8pPr>
              <a:lvl9pPr marL="2744297" algn="l" defTabSz="686074">
                <a:defRPr sz="1350">
                  <a:solidFill>
                    <a:schemeClr val="tx1"/>
                  </a:solidFill>
                  <a:latin typeface="+mn-lt"/>
                  <a:ea typeface="+mn-ea"/>
                  <a:cs typeface="+mn-cs"/>
                </a:defRPr>
              </a:lvl9pPr>
            </a:lstStyle>
            <a:p>
              <a:pPr marL="12700">
                <a:spcBef>
                  <a:spcPts val="5"/>
                </a:spcBef>
                <a:defRPr/>
              </a:pPr>
              <a:r>
                <a:rPr lang="de-DE" spc="10"/>
                <a:t>hhu.de</a:t>
              </a:r>
              <a:endParaRPr/>
            </a:p>
          </p:txBody>
        </p:sp>
      </p:grpSp>
      <p:grpSp>
        <p:nvGrpSpPr>
          <p:cNvPr id="8" name="Grafik 9"/>
          <p:cNvGrpSpPr/>
          <p:nvPr userDrawn="1"/>
        </p:nvGrpSpPr>
        <p:grpSpPr bwMode="auto">
          <a:xfrm>
            <a:off x="7741437" y="394294"/>
            <a:ext cx="1049330" cy="621121"/>
            <a:chOff x="10321916" y="525077"/>
            <a:chExt cx="1399105" cy="827140"/>
          </a:xfrm>
          <a:solidFill>
            <a:schemeClr val="accent1"/>
          </a:solidFill>
        </p:grpSpPr>
        <p:grpSp>
          <p:nvGrpSpPr>
            <p:cNvPr id="9" name="Grafik 9"/>
            <p:cNvGrpSpPr/>
            <p:nvPr/>
          </p:nvGrpSpPr>
          <p:grpSpPr bwMode="auto">
            <a:xfrm>
              <a:off x="10321916" y="525077"/>
              <a:ext cx="1179212" cy="575107"/>
              <a:chOff x="10321916" y="525077"/>
              <a:chExt cx="1179212" cy="575107"/>
            </a:xfrm>
            <a:solidFill>
              <a:schemeClr val="accent1"/>
            </a:solidFill>
          </p:grpSpPr>
          <p:sp>
            <p:nvSpPr>
              <p:cNvPr id="10" name="Freihandform: Form 35"/>
              <p:cNvSpPr/>
              <p:nvPr/>
            </p:nvSpPr>
            <p:spPr bwMode="auto">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extrusionOk="0">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pPr>
                  <a:defRPr/>
                </a:pPr>
                <a:endParaRPr lang="de-DE" sz="1350"/>
              </a:p>
            </p:txBody>
          </p:sp>
          <p:sp>
            <p:nvSpPr>
              <p:cNvPr id="11" name="Freihandform: Form 36"/>
              <p:cNvSpPr/>
              <p:nvPr/>
            </p:nvSpPr>
            <p:spPr bwMode="auto">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extrusionOk="0">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pPr>
                  <a:defRPr/>
                </a:pPr>
                <a:endParaRPr lang="de-DE" sz="1350"/>
              </a:p>
            </p:txBody>
          </p:sp>
          <p:sp>
            <p:nvSpPr>
              <p:cNvPr id="12" name="Freihandform: Form 37"/>
              <p:cNvSpPr/>
              <p:nvPr/>
            </p:nvSpPr>
            <p:spPr bwMode="auto">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extrusionOk="0">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pPr>
                  <a:defRPr/>
                </a:pPr>
                <a:endParaRPr lang="de-DE" sz="1350"/>
              </a:p>
            </p:txBody>
          </p:sp>
          <p:sp>
            <p:nvSpPr>
              <p:cNvPr id="13" name="Freihandform: Form 38"/>
              <p:cNvSpPr/>
              <p:nvPr/>
            </p:nvSpPr>
            <p:spPr bwMode="auto">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extrusionOk="0">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pPr>
                  <a:defRPr/>
                </a:pPr>
                <a:endParaRPr lang="de-DE" sz="1350"/>
              </a:p>
            </p:txBody>
          </p:sp>
          <p:sp>
            <p:nvSpPr>
              <p:cNvPr id="14" name="Freihandform: Form 39"/>
              <p:cNvSpPr/>
              <p:nvPr/>
            </p:nvSpPr>
            <p:spPr bwMode="auto">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extrusionOk="0">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pPr>
                  <a:defRPr/>
                </a:pPr>
                <a:endParaRPr lang="de-DE" sz="1350"/>
              </a:p>
            </p:txBody>
          </p:sp>
          <p:sp>
            <p:nvSpPr>
              <p:cNvPr id="15" name="Freihandform: Form 40"/>
              <p:cNvSpPr/>
              <p:nvPr/>
            </p:nvSpPr>
            <p:spPr bwMode="auto">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extrusionOk="0">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pPr>
                  <a:defRPr/>
                </a:pPr>
                <a:endParaRPr lang="de-DE" sz="1350"/>
              </a:p>
            </p:txBody>
          </p:sp>
        </p:grpSp>
        <p:sp>
          <p:nvSpPr>
            <p:cNvPr id="16" name="Freihandform: Form 17"/>
            <p:cNvSpPr/>
            <p:nvPr/>
          </p:nvSpPr>
          <p:spPr bwMode="auto">
            <a:xfrm>
              <a:off x="10322157"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extrusionOk="0">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pPr>
                <a:defRPr/>
              </a:pPr>
              <a:endParaRPr lang="de-DE" sz="1350"/>
            </a:p>
          </p:txBody>
        </p:sp>
        <p:sp>
          <p:nvSpPr>
            <p:cNvPr id="17" name="Freihandform: Form 18"/>
            <p:cNvSpPr/>
            <p:nvPr/>
          </p:nvSpPr>
          <p:spPr bwMode="auto">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extrusionOk="0">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pPr>
                <a:defRPr/>
              </a:pPr>
              <a:endParaRPr lang="de-DE" sz="1350"/>
            </a:p>
          </p:txBody>
        </p:sp>
        <p:sp>
          <p:nvSpPr>
            <p:cNvPr id="18" name="Freihandform: Form 19"/>
            <p:cNvSpPr/>
            <p:nvPr/>
          </p:nvSpPr>
          <p:spPr bwMode="auto">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extrusionOk="0">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pPr>
                <a:defRPr/>
              </a:pPr>
              <a:endParaRPr lang="de-DE" sz="1350"/>
            </a:p>
          </p:txBody>
        </p:sp>
        <p:grpSp>
          <p:nvGrpSpPr>
            <p:cNvPr id="19" name="Grafik 9"/>
            <p:cNvGrpSpPr/>
            <p:nvPr/>
          </p:nvGrpSpPr>
          <p:grpSpPr bwMode="auto">
            <a:xfrm>
              <a:off x="10496140" y="1110575"/>
              <a:ext cx="101490" cy="55578"/>
              <a:chOff x="10496140" y="1110575"/>
              <a:chExt cx="101490" cy="55578"/>
            </a:xfrm>
            <a:solidFill>
              <a:srgbClr val="000000"/>
            </a:solidFill>
          </p:grpSpPr>
          <p:sp>
            <p:nvSpPr>
              <p:cNvPr id="20" name="Freihandform: Form 33"/>
              <p:cNvSpPr/>
              <p:nvPr/>
            </p:nvSpPr>
            <p:spPr bwMode="auto">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extrusionOk="0">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pPr>
                  <a:defRPr/>
                </a:pPr>
                <a:endParaRPr lang="de-DE" sz="1350"/>
              </a:p>
            </p:txBody>
          </p:sp>
          <p:sp>
            <p:nvSpPr>
              <p:cNvPr id="21" name="Freihandform: Form 34"/>
              <p:cNvSpPr/>
              <p:nvPr/>
            </p:nvSpPr>
            <p:spPr bwMode="auto">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extrusionOk="0">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pPr>
                  <a:defRPr/>
                </a:pPr>
                <a:endParaRPr lang="de-DE" sz="1350"/>
              </a:p>
            </p:txBody>
          </p:sp>
        </p:grpSp>
        <p:sp>
          <p:nvSpPr>
            <p:cNvPr id="22" name="Freihandform: Form 21"/>
            <p:cNvSpPr/>
            <p:nvPr/>
          </p:nvSpPr>
          <p:spPr bwMode="auto">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extrusionOk="0">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pPr>
                <a:defRPr/>
              </a:pPr>
              <a:endParaRPr lang="de-DE" sz="1350"/>
            </a:p>
          </p:txBody>
        </p:sp>
        <p:grpSp>
          <p:nvGrpSpPr>
            <p:cNvPr id="23" name="Grafik 9"/>
            <p:cNvGrpSpPr/>
            <p:nvPr/>
          </p:nvGrpSpPr>
          <p:grpSpPr bwMode="auto">
            <a:xfrm>
              <a:off x="10639675" y="1081336"/>
              <a:ext cx="106322" cy="86991"/>
              <a:chOff x="10639675" y="1081336"/>
              <a:chExt cx="106322" cy="86991"/>
            </a:xfrm>
            <a:solidFill>
              <a:srgbClr val="000000"/>
            </a:solidFill>
          </p:grpSpPr>
          <p:sp>
            <p:nvSpPr>
              <p:cNvPr id="24" name="Freihandform: Form 31"/>
              <p:cNvSpPr/>
              <p:nvPr/>
            </p:nvSpPr>
            <p:spPr bwMode="auto">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extrusionOk="0">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pPr>
                  <a:defRPr/>
                </a:pPr>
                <a:endParaRPr lang="de-DE" sz="1350"/>
              </a:p>
            </p:txBody>
          </p:sp>
          <p:sp>
            <p:nvSpPr>
              <p:cNvPr id="25" name="Freihandform: Form 32"/>
              <p:cNvSpPr/>
              <p:nvPr/>
            </p:nvSpPr>
            <p:spPr bwMode="auto">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extrusionOk="0">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pPr>
                  <a:defRPr/>
                </a:pPr>
                <a:endParaRPr lang="de-DE" sz="1350"/>
              </a:p>
            </p:txBody>
          </p:sp>
        </p:grpSp>
        <p:sp>
          <p:nvSpPr>
            <p:cNvPr id="26" name="Freihandform: Form 23"/>
            <p:cNvSpPr/>
            <p:nvPr/>
          </p:nvSpPr>
          <p:spPr bwMode="auto">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extrusionOk="0">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pPr>
                <a:defRPr/>
              </a:pPr>
              <a:endParaRPr lang="de-DE" sz="1350"/>
            </a:p>
          </p:txBody>
        </p:sp>
        <p:sp>
          <p:nvSpPr>
            <p:cNvPr id="27" name="Freihandform: Form 24"/>
            <p:cNvSpPr/>
            <p:nvPr/>
          </p:nvSpPr>
          <p:spPr bwMode="auto">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extrusionOk="0">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pPr>
                <a:defRPr/>
              </a:pPr>
              <a:endParaRPr lang="de-DE" sz="1350"/>
            </a:p>
          </p:txBody>
        </p:sp>
        <p:sp>
          <p:nvSpPr>
            <p:cNvPr id="28" name="Freihandform: Form 25"/>
            <p:cNvSpPr/>
            <p:nvPr/>
          </p:nvSpPr>
          <p:spPr bwMode="auto">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extrusionOk="0">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pPr>
                <a:defRPr/>
              </a:pPr>
              <a:endParaRPr lang="de-DE" sz="1350"/>
            </a:p>
          </p:txBody>
        </p:sp>
        <p:grpSp>
          <p:nvGrpSpPr>
            <p:cNvPr id="29" name="Grafik 9"/>
            <p:cNvGrpSpPr/>
            <p:nvPr/>
          </p:nvGrpSpPr>
          <p:grpSpPr bwMode="auto">
            <a:xfrm>
              <a:off x="10321916" y="1110575"/>
              <a:ext cx="1399105" cy="241642"/>
              <a:chOff x="10321916" y="1110575"/>
              <a:chExt cx="1399105" cy="241642"/>
            </a:xfrm>
            <a:solidFill>
              <a:schemeClr val="accent1"/>
            </a:solidFill>
          </p:grpSpPr>
          <p:sp>
            <p:nvSpPr>
              <p:cNvPr id="30" name="Freihandform: Form 27"/>
              <p:cNvSpPr/>
              <p:nvPr/>
            </p:nvSpPr>
            <p:spPr bwMode="auto">
              <a:xfrm>
                <a:off x="10981839"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extrusionOk="0">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pPr>
                  <a:defRPr/>
                </a:pPr>
                <a:endParaRPr lang="de-DE" sz="1350"/>
              </a:p>
            </p:txBody>
          </p:sp>
          <p:sp>
            <p:nvSpPr>
              <p:cNvPr id="31" name="Freihandform: Form 28"/>
              <p:cNvSpPr/>
              <p:nvPr/>
            </p:nvSpPr>
            <p:spPr bwMode="auto">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extrusionOk="0">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pPr>
                  <a:defRPr/>
                </a:pPr>
                <a:endParaRPr lang="de-DE" sz="1350"/>
              </a:p>
            </p:txBody>
          </p:sp>
          <p:sp>
            <p:nvSpPr>
              <p:cNvPr id="32" name="Freihandform: Form 29"/>
              <p:cNvSpPr/>
              <p:nvPr/>
            </p:nvSpPr>
            <p:spPr bwMode="auto">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extrusionOk="0">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pPr>
                  <a:defRPr/>
                </a:pPr>
                <a:endParaRPr lang="de-DE" sz="1350"/>
              </a:p>
            </p:txBody>
          </p:sp>
          <p:sp>
            <p:nvSpPr>
              <p:cNvPr id="33" name="Freihandform: Form 30"/>
              <p:cNvSpPr/>
              <p:nvPr/>
            </p:nvSpPr>
            <p:spPr bwMode="auto">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extrusionOk="0">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pPr>
                  <a:defRPr/>
                </a:pPr>
                <a:endParaRPr lang="de-DE" sz="1350"/>
              </a:p>
            </p:txBody>
          </p:sp>
        </p:grpSp>
      </p:grpSp>
      <p:sp>
        <p:nvSpPr>
          <p:cNvPr id="34" name="Titel 1"/>
          <p:cNvSpPr>
            <a:spLocks noGrp="1"/>
          </p:cNvSpPr>
          <p:nvPr>
            <p:ph type="title"/>
          </p:nvPr>
        </p:nvSpPr>
        <p:spPr bwMode="auto">
          <a:xfrm>
            <a:off x="3842920" y="3034543"/>
            <a:ext cx="4779587" cy="919235"/>
          </a:xfrm>
        </p:spPr>
        <p:txBody>
          <a:bodyPr/>
          <a:lstStyle>
            <a:lvl1pPr algn="r">
              <a:defRPr/>
            </a:lvl1pPr>
          </a:lstStyle>
          <a:p>
            <a:pPr>
              <a:defRPr/>
            </a:pPr>
            <a:r>
              <a:rPr lang="de-DE"/>
              <a:t>Titelmasterformat durch Klicken bearbeiten</a:t>
            </a:r>
          </a:p>
        </p:txBody>
      </p:sp>
      <p:pic>
        <p:nvPicPr>
          <p:cNvPr id="35" name="Grafik 11"/>
          <p:cNvPicPr>
            <a:picLocks noChangeAspect="1"/>
          </p:cNvPicPr>
          <p:nvPr userDrawn="1"/>
        </p:nvPicPr>
        <p:blipFill>
          <a:blip r:embed="rId2"/>
          <a:srcRect l="28921" t="8747" b="17591"/>
          <a:stretch/>
        </p:blipFill>
        <p:spPr bwMode="auto">
          <a:xfrm>
            <a:off x="0" y="0"/>
            <a:ext cx="3731958" cy="4914900"/>
          </a:xfrm>
          <a:custGeom>
            <a:avLst/>
            <a:gdLst>
              <a:gd name="connsiteX0" fmla="*/ 0 w 5015880"/>
              <a:gd name="connsiteY0" fmla="*/ 0 h 6597650"/>
              <a:gd name="connsiteX1" fmla="*/ 5015880 w 5015880"/>
              <a:gd name="connsiteY1" fmla="*/ 0 h 6597650"/>
              <a:gd name="connsiteX2" fmla="*/ 5015880 w 5015880"/>
              <a:gd name="connsiteY2" fmla="*/ 6597650 h 6597650"/>
              <a:gd name="connsiteX3" fmla="*/ 0 w 5015880"/>
              <a:gd name="connsiteY3" fmla="*/ 6597650 h 6597650"/>
            </a:gdLst>
            <a:ahLst/>
            <a:cxnLst>
              <a:cxn ang="0">
                <a:pos x="connsiteX0" y="connsiteY0"/>
              </a:cxn>
              <a:cxn ang="0">
                <a:pos x="connsiteX1" y="connsiteY1"/>
              </a:cxn>
              <a:cxn ang="0">
                <a:pos x="connsiteX2" y="connsiteY2"/>
              </a:cxn>
              <a:cxn ang="0">
                <a:pos x="connsiteX3" y="connsiteY3"/>
              </a:cxn>
            </a:cxnLst>
            <a:rect l="l" t="t" r="r" b="b"/>
            <a:pathLst>
              <a:path w="5015880" h="6597650" extrusionOk="0">
                <a:moveTo>
                  <a:pt x="0" y="0"/>
                </a:moveTo>
                <a:lnTo>
                  <a:pt x="5015880" y="0"/>
                </a:lnTo>
                <a:lnTo>
                  <a:pt x="5015880" y="6597650"/>
                </a:lnTo>
                <a:lnTo>
                  <a:pt x="0" y="6597650"/>
                </a:lnTo>
                <a:close/>
              </a:path>
            </a:pathLst>
          </a:custGeom>
        </p:spPr>
      </p:pic>
      <p:sp>
        <p:nvSpPr>
          <p:cNvPr id="36" name="Fußzeilenplatzhalter 2"/>
          <p:cNvSpPr>
            <a:spLocks noGrp="1"/>
          </p:cNvSpPr>
          <p:nvPr>
            <p:ph type="ftr" sz="quarter" idx="11"/>
          </p:nvPr>
        </p:nvSpPr>
        <p:spPr bwMode="auto"/>
        <p:txBody>
          <a:bodyPr/>
          <a:lstStyle>
            <a:lvl1pPr>
              <a:defRPr/>
            </a:lvl1pPr>
          </a:lstStyle>
          <a:p>
            <a:pPr>
              <a:defRPr/>
            </a:pPr>
            <a:endParaRPr lang="de-DE"/>
          </a:p>
        </p:txBody>
      </p:sp>
      <p:sp>
        <p:nvSpPr>
          <p:cNvPr id="37" name="Foliennummernplatzhalter 3"/>
          <p:cNvSpPr>
            <a:spLocks noGrp="1"/>
          </p:cNvSpPr>
          <p:nvPr>
            <p:ph type="sldNum" sz="quarter" idx="12"/>
          </p:nvPr>
        </p:nvSpPr>
        <p:spPr bwMode="auto"/>
        <p:txBody>
          <a:bodyPr/>
          <a:lstStyle/>
          <a:p>
            <a:pPr>
              <a:defRPr/>
            </a:pPr>
            <a:fld id="{9D195BCC-3514-4B1B-9C18-24F3D67EC549}" type="slidenum">
              <a:rPr lang="de-DE"/>
              <a:t>‹#›</a:t>
            </a:fld>
            <a:endParaRPr lang="de-DE"/>
          </a:p>
        </p:txBody>
      </p:sp>
    </p:spTree>
    <p:extLst>
      <p:ext uri="{BB962C8B-B14F-4D97-AF65-F5344CB8AC3E}">
        <p14:creationId xmlns:p14="http://schemas.microsoft.com/office/powerpoint/2010/main" val="603358470"/>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Kapiteltrenner 2">
    <p:spTree>
      <p:nvGrpSpPr>
        <p:cNvPr id="1" name=""/>
        <p:cNvGrpSpPr/>
        <p:nvPr/>
      </p:nvGrpSpPr>
      <p:grpSpPr bwMode="auto">
        <a:xfrm>
          <a:off x="0" y="0"/>
          <a:ext cx="0" cy="0"/>
          <a:chOff x="0" y="0"/>
          <a:chExt cx="0" cy="0"/>
        </a:xfrm>
      </p:grpSpPr>
      <p:grpSp>
        <p:nvGrpSpPr>
          <p:cNvPr id="4" name="Gruppieren 49"/>
          <p:cNvGrpSpPr/>
          <p:nvPr userDrawn="1"/>
        </p:nvGrpSpPr>
        <p:grpSpPr bwMode="auto">
          <a:xfrm>
            <a:off x="-4877" y="4950860"/>
            <a:ext cx="9148877" cy="198120"/>
            <a:chOff x="-4877" y="4950860"/>
            <a:chExt cx="9148877" cy="198120"/>
          </a:xfrm>
        </p:grpSpPr>
        <p:sp>
          <p:nvSpPr>
            <p:cNvPr id="5" name="bk object 18"/>
            <p:cNvSpPr/>
            <p:nvPr userDrawn="1"/>
          </p:nvSpPr>
          <p:spPr bwMode="auto">
            <a:xfrm>
              <a:off x="-4877" y="4950860"/>
              <a:ext cx="484937" cy="198120"/>
            </a:xfrm>
            <a:custGeom>
              <a:avLst/>
              <a:gdLst/>
              <a:ahLst/>
              <a:cxnLst/>
              <a:rect l="l" t="t" r="r" b="b"/>
              <a:pathLst>
                <a:path w="9144000" h="198120" extrusionOk="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pPr>
                <a:defRPr/>
              </a:pPr>
              <a:endParaRPr/>
            </a:p>
          </p:txBody>
        </p:sp>
        <p:sp>
          <p:nvSpPr>
            <p:cNvPr id="6" name="bk object 18"/>
            <p:cNvSpPr/>
            <p:nvPr userDrawn="1"/>
          </p:nvSpPr>
          <p:spPr bwMode="auto">
            <a:xfrm>
              <a:off x="522287" y="4950860"/>
              <a:ext cx="8621712" cy="198120"/>
            </a:xfrm>
            <a:custGeom>
              <a:avLst/>
              <a:gdLst/>
              <a:ahLst/>
              <a:cxnLst/>
              <a:rect l="l" t="t" r="r" b="b"/>
              <a:pathLst>
                <a:path w="9144000" h="198120" extrusionOk="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pPr>
                <a:defRPr/>
              </a:pPr>
              <a:endParaRPr/>
            </a:p>
          </p:txBody>
        </p:sp>
        <p:sp>
          <p:nvSpPr>
            <p:cNvPr id="7" name="Holder 3"/>
            <p:cNvSpPr>
              <a:spLocks noAdjustHandles="1"/>
            </p:cNvSpPr>
            <p:nvPr userDrawn="1"/>
          </p:nvSpPr>
          <p:spPr bwMode="auto">
            <a:xfrm>
              <a:off x="8194726" y="4966101"/>
              <a:ext cx="449579" cy="167639"/>
            </a:xfrm>
            <a:prstGeom prst="rect">
              <a:avLst/>
            </a:prstGeom>
            <a:grpFill/>
          </p:spPr>
          <p:txBody>
            <a:bodyPr lIns="0" tIns="0" rIns="0" bIns="0" anchor="ctr"/>
            <a:lstStyle>
              <a:defPPr>
                <a:defRPr lang="de-DE"/>
              </a:defPPr>
              <a:lvl1pPr marL="0" algn="l" defTabSz="686074">
                <a:defRPr sz="1000" b="1" i="0">
                  <a:solidFill>
                    <a:schemeClr val="bg1"/>
                  </a:solidFill>
                  <a:latin typeface="Arial"/>
                  <a:ea typeface="+mn-ea"/>
                  <a:cs typeface="Arial"/>
                </a:defRPr>
              </a:lvl1pPr>
              <a:lvl2pPr marL="343037" algn="l" defTabSz="686074">
                <a:defRPr sz="1350">
                  <a:solidFill>
                    <a:schemeClr val="tx1"/>
                  </a:solidFill>
                  <a:latin typeface="+mn-lt"/>
                  <a:ea typeface="+mn-ea"/>
                  <a:cs typeface="+mn-cs"/>
                </a:defRPr>
              </a:lvl2pPr>
              <a:lvl3pPr marL="686074" algn="l" defTabSz="686074">
                <a:defRPr sz="1350">
                  <a:solidFill>
                    <a:schemeClr val="tx1"/>
                  </a:solidFill>
                  <a:latin typeface="+mn-lt"/>
                  <a:ea typeface="+mn-ea"/>
                  <a:cs typeface="+mn-cs"/>
                </a:defRPr>
              </a:lvl3pPr>
              <a:lvl4pPr marL="1029111" algn="l" defTabSz="686074">
                <a:defRPr sz="1350">
                  <a:solidFill>
                    <a:schemeClr val="tx1"/>
                  </a:solidFill>
                  <a:latin typeface="+mn-lt"/>
                  <a:ea typeface="+mn-ea"/>
                  <a:cs typeface="+mn-cs"/>
                </a:defRPr>
              </a:lvl4pPr>
              <a:lvl5pPr marL="1372149" algn="l" defTabSz="686074">
                <a:defRPr sz="1350">
                  <a:solidFill>
                    <a:schemeClr val="tx1"/>
                  </a:solidFill>
                  <a:latin typeface="+mn-lt"/>
                  <a:ea typeface="+mn-ea"/>
                  <a:cs typeface="+mn-cs"/>
                </a:defRPr>
              </a:lvl5pPr>
              <a:lvl6pPr marL="1715186" algn="l" defTabSz="686074">
                <a:defRPr sz="1350">
                  <a:solidFill>
                    <a:schemeClr val="tx1"/>
                  </a:solidFill>
                  <a:latin typeface="+mn-lt"/>
                  <a:ea typeface="+mn-ea"/>
                  <a:cs typeface="+mn-cs"/>
                </a:defRPr>
              </a:lvl6pPr>
              <a:lvl7pPr marL="2058223" algn="l" defTabSz="686074">
                <a:defRPr sz="1350">
                  <a:solidFill>
                    <a:schemeClr val="tx1"/>
                  </a:solidFill>
                  <a:latin typeface="+mn-lt"/>
                  <a:ea typeface="+mn-ea"/>
                  <a:cs typeface="+mn-cs"/>
                </a:defRPr>
              </a:lvl7pPr>
              <a:lvl8pPr marL="2401260" algn="l" defTabSz="686074">
                <a:defRPr sz="1350">
                  <a:solidFill>
                    <a:schemeClr val="tx1"/>
                  </a:solidFill>
                  <a:latin typeface="+mn-lt"/>
                  <a:ea typeface="+mn-ea"/>
                  <a:cs typeface="+mn-cs"/>
                </a:defRPr>
              </a:lvl8pPr>
              <a:lvl9pPr marL="2744297" algn="l" defTabSz="686074">
                <a:defRPr sz="1350">
                  <a:solidFill>
                    <a:schemeClr val="tx1"/>
                  </a:solidFill>
                  <a:latin typeface="+mn-lt"/>
                  <a:ea typeface="+mn-ea"/>
                  <a:cs typeface="+mn-cs"/>
                </a:defRPr>
              </a:lvl9pPr>
            </a:lstStyle>
            <a:p>
              <a:pPr marL="12700">
                <a:spcBef>
                  <a:spcPts val="5"/>
                </a:spcBef>
                <a:defRPr/>
              </a:pPr>
              <a:r>
                <a:rPr lang="de-DE" spc="10"/>
                <a:t>hhu.de</a:t>
              </a:r>
              <a:endParaRPr/>
            </a:p>
          </p:txBody>
        </p:sp>
      </p:grpSp>
      <p:grpSp>
        <p:nvGrpSpPr>
          <p:cNvPr id="8" name="Grafik 9"/>
          <p:cNvGrpSpPr/>
          <p:nvPr userDrawn="1"/>
        </p:nvGrpSpPr>
        <p:grpSpPr bwMode="auto">
          <a:xfrm>
            <a:off x="7741437" y="394294"/>
            <a:ext cx="1049330" cy="621121"/>
            <a:chOff x="10321916" y="525077"/>
            <a:chExt cx="1399105" cy="827140"/>
          </a:xfrm>
          <a:solidFill>
            <a:schemeClr val="accent1"/>
          </a:solidFill>
        </p:grpSpPr>
        <p:grpSp>
          <p:nvGrpSpPr>
            <p:cNvPr id="9" name="Grafik 9"/>
            <p:cNvGrpSpPr/>
            <p:nvPr/>
          </p:nvGrpSpPr>
          <p:grpSpPr bwMode="auto">
            <a:xfrm>
              <a:off x="10321916" y="525077"/>
              <a:ext cx="1179212" cy="575107"/>
              <a:chOff x="10321916" y="525077"/>
              <a:chExt cx="1179212" cy="575107"/>
            </a:xfrm>
            <a:solidFill>
              <a:schemeClr val="accent1"/>
            </a:solidFill>
          </p:grpSpPr>
          <p:sp>
            <p:nvSpPr>
              <p:cNvPr id="10" name="Freihandform: Form 35"/>
              <p:cNvSpPr/>
              <p:nvPr/>
            </p:nvSpPr>
            <p:spPr bwMode="auto">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extrusionOk="0">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pPr>
                  <a:defRPr/>
                </a:pPr>
                <a:endParaRPr lang="de-DE" sz="1350"/>
              </a:p>
            </p:txBody>
          </p:sp>
          <p:sp>
            <p:nvSpPr>
              <p:cNvPr id="11" name="Freihandform: Form 36"/>
              <p:cNvSpPr/>
              <p:nvPr/>
            </p:nvSpPr>
            <p:spPr bwMode="auto">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extrusionOk="0">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pPr>
                  <a:defRPr/>
                </a:pPr>
                <a:endParaRPr lang="de-DE" sz="1350"/>
              </a:p>
            </p:txBody>
          </p:sp>
          <p:sp>
            <p:nvSpPr>
              <p:cNvPr id="12" name="Freihandform: Form 37"/>
              <p:cNvSpPr/>
              <p:nvPr/>
            </p:nvSpPr>
            <p:spPr bwMode="auto">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extrusionOk="0">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pPr>
                  <a:defRPr/>
                </a:pPr>
                <a:endParaRPr lang="de-DE" sz="1350"/>
              </a:p>
            </p:txBody>
          </p:sp>
          <p:sp>
            <p:nvSpPr>
              <p:cNvPr id="13" name="Freihandform: Form 38"/>
              <p:cNvSpPr/>
              <p:nvPr/>
            </p:nvSpPr>
            <p:spPr bwMode="auto">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extrusionOk="0">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pPr>
                  <a:defRPr/>
                </a:pPr>
                <a:endParaRPr lang="de-DE" sz="1350"/>
              </a:p>
            </p:txBody>
          </p:sp>
          <p:sp>
            <p:nvSpPr>
              <p:cNvPr id="14" name="Freihandform: Form 39"/>
              <p:cNvSpPr/>
              <p:nvPr/>
            </p:nvSpPr>
            <p:spPr bwMode="auto">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extrusionOk="0">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pPr>
                  <a:defRPr/>
                </a:pPr>
                <a:endParaRPr lang="de-DE" sz="1350"/>
              </a:p>
            </p:txBody>
          </p:sp>
          <p:sp>
            <p:nvSpPr>
              <p:cNvPr id="15" name="Freihandform: Form 40"/>
              <p:cNvSpPr/>
              <p:nvPr/>
            </p:nvSpPr>
            <p:spPr bwMode="auto">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extrusionOk="0">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pPr>
                  <a:defRPr/>
                </a:pPr>
                <a:endParaRPr lang="de-DE" sz="1350"/>
              </a:p>
            </p:txBody>
          </p:sp>
        </p:grpSp>
        <p:sp>
          <p:nvSpPr>
            <p:cNvPr id="16" name="Freihandform: Form 17"/>
            <p:cNvSpPr/>
            <p:nvPr/>
          </p:nvSpPr>
          <p:spPr bwMode="auto">
            <a:xfrm>
              <a:off x="10322157"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extrusionOk="0">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pPr>
                <a:defRPr/>
              </a:pPr>
              <a:endParaRPr lang="de-DE" sz="1350"/>
            </a:p>
          </p:txBody>
        </p:sp>
        <p:sp>
          <p:nvSpPr>
            <p:cNvPr id="17" name="Freihandform: Form 18"/>
            <p:cNvSpPr/>
            <p:nvPr/>
          </p:nvSpPr>
          <p:spPr bwMode="auto">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extrusionOk="0">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pPr>
                <a:defRPr/>
              </a:pPr>
              <a:endParaRPr lang="de-DE" sz="1350"/>
            </a:p>
          </p:txBody>
        </p:sp>
        <p:sp>
          <p:nvSpPr>
            <p:cNvPr id="18" name="Freihandform: Form 19"/>
            <p:cNvSpPr/>
            <p:nvPr/>
          </p:nvSpPr>
          <p:spPr bwMode="auto">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extrusionOk="0">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pPr>
                <a:defRPr/>
              </a:pPr>
              <a:endParaRPr lang="de-DE" sz="1350"/>
            </a:p>
          </p:txBody>
        </p:sp>
        <p:grpSp>
          <p:nvGrpSpPr>
            <p:cNvPr id="19" name="Grafik 9"/>
            <p:cNvGrpSpPr/>
            <p:nvPr/>
          </p:nvGrpSpPr>
          <p:grpSpPr bwMode="auto">
            <a:xfrm>
              <a:off x="10496140" y="1110575"/>
              <a:ext cx="101490" cy="55578"/>
              <a:chOff x="10496140" y="1110575"/>
              <a:chExt cx="101490" cy="55578"/>
            </a:xfrm>
            <a:solidFill>
              <a:srgbClr val="000000"/>
            </a:solidFill>
          </p:grpSpPr>
          <p:sp>
            <p:nvSpPr>
              <p:cNvPr id="20" name="Freihandform: Form 33"/>
              <p:cNvSpPr/>
              <p:nvPr/>
            </p:nvSpPr>
            <p:spPr bwMode="auto">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extrusionOk="0">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pPr>
                  <a:defRPr/>
                </a:pPr>
                <a:endParaRPr lang="de-DE" sz="1350"/>
              </a:p>
            </p:txBody>
          </p:sp>
          <p:sp>
            <p:nvSpPr>
              <p:cNvPr id="21" name="Freihandform: Form 34"/>
              <p:cNvSpPr/>
              <p:nvPr/>
            </p:nvSpPr>
            <p:spPr bwMode="auto">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extrusionOk="0">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pPr>
                  <a:defRPr/>
                </a:pPr>
                <a:endParaRPr lang="de-DE" sz="1350"/>
              </a:p>
            </p:txBody>
          </p:sp>
        </p:grpSp>
        <p:sp>
          <p:nvSpPr>
            <p:cNvPr id="22" name="Freihandform: Form 21"/>
            <p:cNvSpPr/>
            <p:nvPr/>
          </p:nvSpPr>
          <p:spPr bwMode="auto">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extrusionOk="0">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pPr>
                <a:defRPr/>
              </a:pPr>
              <a:endParaRPr lang="de-DE" sz="1350"/>
            </a:p>
          </p:txBody>
        </p:sp>
        <p:grpSp>
          <p:nvGrpSpPr>
            <p:cNvPr id="23" name="Grafik 9"/>
            <p:cNvGrpSpPr/>
            <p:nvPr/>
          </p:nvGrpSpPr>
          <p:grpSpPr bwMode="auto">
            <a:xfrm>
              <a:off x="10639675" y="1081336"/>
              <a:ext cx="106322" cy="86991"/>
              <a:chOff x="10639675" y="1081336"/>
              <a:chExt cx="106322" cy="86991"/>
            </a:xfrm>
            <a:solidFill>
              <a:srgbClr val="000000"/>
            </a:solidFill>
          </p:grpSpPr>
          <p:sp>
            <p:nvSpPr>
              <p:cNvPr id="24" name="Freihandform: Form 31"/>
              <p:cNvSpPr/>
              <p:nvPr/>
            </p:nvSpPr>
            <p:spPr bwMode="auto">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extrusionOk="0">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pPr>
                  <a:defRPr/>
                </a:pPr>
                <a:endParaRPr lang="de-DE" sz="1350"/>
              </a:p>
            </p:txBody>
          </p:sp>
          <p:sp>
            <p:nvSpPr>
              <p:cNvPr id="25" name="Freihandform: Form 32"/>
              <p:cNvSpPr/>
              <p:nvPr/>
            </p:nvSpPr>
            <p:spPr bwMode="auto">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extrusionOk="0">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pPr>
                  <a:defRPr/>
                </a:pPr>
                <a:endParaRPr lang="de-DE" sz="1350"/>
              </a:p>
            </p:txBody>
          </p:sp>
        </p:grpSp>
        <p:sp>
          <p:nvSpPr>
            <p:cNvPr id="26" name="Freihandform: Form 23"/>
            <p:cNvSpPr/>
            <p:nvPr/>
          </p:nvSpPr>
          <p:spPr bwMode="auto">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extrusionOk="0">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pPr>
                <a:defRPr/>
              </a:pPr>
              <a:endParaRPr lang="de-DE" sz="1350"/>
            </a:p>
          </p:txBody>
        </p:sp>
        <p:sp>
          <p:nvSpPr>
            <p:cNvPr id="27" name="Freihandform: Form 24"/>
            <p:cNvSpPr/>
            <p:nvPr/>
          </p:nvSpPr>
          <p:spPr bwMode="auto">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extrusionOk="0">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pPr>
                <a:defRPr/>
              </a:pPr>
              <a:endParaRPr lang="de-DE" sz="1350"/>
            </a:p>
          </p:txBody>
        </p:sp>
        <p:sp>
          <p:nvSpPr>
            <p:cNvPr id="28" name="Freihandform: Form 25"/>
            <p:cNvSpPr/>
            <p:nvPr/>
          </p:nvSpPr>
          <p:spPr bwMode="auto">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extrusionOk="0">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pPr>
                <a:defRPr/>
              </a:pPr>
              <a:endParaRPr lang="de-DE" sz="1350"/>
            </a:p>
          </p:txBody>
        </p:sp>
        <p:grpSp>
          <p:nvGrpSpPr>
            <p:cNvPr id="29" name="Grafik 9"/>
            <p:cNvGrpSpPr/>
            <p:nvPr/>
          </p:nvGrpSpPr>
          <p:grpSpPr bwMode="auto">
            <a:xfrm>
              <a:off x="10321916" y="1110575"/>
              <a:ext cx="1399105" cy="241642"/>
              <a:chOff x="10321916" y="1110575"/>
              <a:chExt cx="1399105" cy="241642"/>
            </a:xfrm>
            <a:solidFill>
              <a:schemeClr val="accent1"/>
            </a:solidFill>
          </p:grpSpPr>
          <p:sp>
            <p:nvSpPr>
              <p:cNvPr id="30" name="Freihandform: Form 27"/>
              <p:cNvSpPr/>
              <p:nvPr/>
            </p:nvSpPr>
            <p:spPr bwMode="auto">
              <a:xfrm>
                <a:off x="10981839"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extrusionOk="0">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pPr>
                  <a:defRPr/>
                </a:pPr>
                <a:endParaRPr lang="de-DE" sz="1350"/>
              </a:p>
            </p:txBody>
          </p:sp>
          <p:sp>
            <p:nvSpPr>
              <p:cNvPr id="31" name="Freihandform: Form 28"/>
              <p:cNvSpPr/>
              <p:nvPr/>
            </p:nvSpPr>
            <p:spPr bwMode="auto">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extrusionOk="0">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pPr>
                  <a:defRPr/>
                </a:pPr>
                <a:endParaRPr lang="de-DE" sz="1350"/>
              </a:p>
            </p:txBody>
          </p:sp>
          <p:sp>
            <p:nvSpPr>
              <p:cNvPr id="32" name="Freihandform: Form 29"/>
              <p:cNvSpPr/>
              <p:nvPr/>
            </p:nvSpPr>
            <p:spPr bwMode="auto">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extrusionOk="0">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pPr>
                  <a:defRPr/>
                </a:pPr>
                <a:endParaRPr lang="de-DE" sz="1350"/>
              </a:p>
            </p:txBody>
          </p:sp>
          <p:sp>
            <p:nvSpPr>
              <p:cNvPr id="33" name="Freihandform: Form 30"/>
              <p:cNvSpPr/>
              <p:nvPr/>
            </p:nvSpPr>
            <p:spPr bwMode="auto">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extrusionOk="0">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pPr>
                  <a:defRPr/>
                </a:pPr>
                <a:endParaRPr lang="de-DE" sz="1350"/>
              </a:p>
            </p:txBody>
          </p:sp>
        </p:grpSp>
      </p:grpSp>
      <p:sp>
        <p:nvSpPr>
          <p:cNvPr id="34" name="Titel 1"/>
          <p:cNvSpPr>
            <a:spLocks noGrp="1"/>
          </p:cNvSpPr>
          <p:nvPr>
            <p:ph type="title"/>
          </p:nvPr>
        </p:nvSpPr>
        <p:spPr bwMode="auto">
          <a:xfrm>
            <a:off x="3842920" y="3034543"/>
            <a:ext cx="4779587" cy="919235"/>
          </a:xfrm>
        </p:spPr>
        <p:txBody>
          <a:bodyPr/>
          <a:lstStyle>
            <a:lvl1pPr algn="r">
              <a:defRPr/>
            </a:lvl1pPr>
          </a:lstStyle>
          <a:p>
            <a:pPr>
              <a:defRPr/>
            </a:pPr>
            <a:r>
              <a:rPr lang="de-DE"/>
              <a:t>Titelmasterformat durch Klicken bearbeiten</a:t>
            </a:r>
          </a:p>
        </p:txBody>
      </p:sp>
      <p:sp>
        <p:nvSpPr>
          <p:cNvPr id="35" name="Fußzeilenplatzhalter 2"/>
          <p:cNvSpPr>
            <a:spLocks noGrp="1"/>
          </p:cNvSpPr>
          <p:nvPr>
            <p:ph type="ftr" sz="quarter" idx="11"/>
          </p:nvPr>
        </p:nvSpPr>
        <p:spPr bwMode="auto"/>
        <p:txBody>
          <a:bodyPr/>
          <a:lstStyle>
            <a:lvl1pPr>
              <a:defRPr/>
            </a:lvl1pPr>
          </a:lstStyle>
          <a:p>
            <a:pPr>
              <a:defRPr/>
            </a:pPr>
            <a:endParaRPr lang="de-DE"/>
          </a:p>
        </p:txBody>
      </p:sp>
      <p:sp>
        <p:nvSpPr>
          <p:cNvPr id="36" name="Foliennummernplatzhalter 3"/>
          <p:cNvSpPr>
            <a:spLocks noGrp="1"/>
          </p:cNvSpPr>
          <p:nvPr>
            <p:ph type="sldNum" sz="quarter" idx="12"/>
          </p:nvPr>
        </p:nvSpPr>
        <p:spPr bwMode="auto"/>
        <p:txBody>
          <a:bodyPr/>
          <a:lstStyle/>
          <a:p>
            <a:pPr>
              <a:defRPr/>
            </a:pPr>
            <a:fld id="{9D195BCC-3514-4B1B-9C18-24F3D67EC549}" type="slidenum">
              <a:rPr lang="de-DE"/>
              <a:t>‹#›</a:t>
            </a:fld>
            <a:endParaRPr lang="de-DE"/>
          </a:p>
        </p:txBody>
      </p:sp>
    </p:spTree>
    <p:extLst>
      <p:ext uri="{BB962C8B-B14F-4D97-AF65-F5344CB8AC3E}">
        <p14:creationId xmlns:p14="http://schemas.microsoft.com/office/powerpoint/2010/main" val="1556452788"/>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verzeichnis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2D474F-8BEC-4D91-A03D-D9362EBEA4EC}"/>
              </a:ext>
            </a:extLst>
          </p:cNvPr>
          <p:cNvSpPr>
            <a:spLocks noGrp="1"/>
          </p:cNvSpPr>
          <p:nvPr>
            <p:ph type="title" hasCustomPrompt="1"/>
          </p:nvPr>
        </p:nvSpPr>
        <p:spPr/>
        <p:txBody>
          <a:bodyPr/>
          <a:lstStyle>
            <a:lvl1pPr>
              <a:defRPr/>
            </a:lvl1pPr>
          </a:lstStyle>
          <a:p>
            <a:r>
              <a:rPr lang="de-DE" dirty="0"/>
              <a:t>Inhaltsverzeichnis (Text bearbeiten)</a:t>
            </a:r>
          </a:p>
        </p:txBody>
      </p:sp>
      <p:sp>
        <p:nvSpPr>
          <p:cNvPr id="3" name="Foliennummernplatzhalter 2">
            <a:extLst>
              <a:ext uri="{FF2B5EF4-FFF2-40B4-BE49-F238E27FC236}">
                <a16:creationId xmlns:a16="http://schemas.microsoft.com/office/drawing/2014/main" id="{A49AD49C-66AF-4DEA-AFAD-00CFC0FCD9D7}"/>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D8A236E8-550F-4D48-A470-B5B6ACB7DD4B}"/>
              </a:ext>
            </a:extLst>
          </p:cNvPr>
          <p:cNvSpPr>
            <a:spLocks noGrp="1"/>
          </p:cNvSpPr>
          <p:nvPr>
            <p:ph type="ftr" sz="quarter" idx="11"/>
          </p:nvPr>
        </p:nvSpPr>
        <p:spPr/>
        <p:txBody>
          <a:bodyPr/>
          <a:lstStyle/>
          <a:p>
            <a:endParaRPr lang="de-DE" dirty="0"/>
          </a:p>
        </p:txBody>
      </p:sp>
      <p:sp>
        <p:nvSpPr>
          <p:cNvPr id="8" name="Inhaltsplatzhalter 7">
            <a:extLst>
              <a:ext uri="{FF2B5EF4-FFF2-40B4-BE49-F238E27FC236}">
                <a16:creationId xmlns:a16="http://schemas.microsoft.com/office/drawing/2014/main" id="{CEECEC85-61F4-4B79-8C27-7F9D489194FE}"/>
              </a:ext>
            </a:extLst>
          </p:cNvPr>
          <p:cNvSpPr>
            <a:spLocks noGrp="1"/>
          </p:cNvSpPr>
          <p:nvPr>
            <p:ph sz="quarter" idx="12" hasCustomPrompt="1"/>
          </p:nvPr>
        </p:nvSpPr>
        <p:spPr>
          <a:xfrm>
            <a:off x="5488102" y="1422400"/>
            <a:ext cx="3655898"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4" name="Textplatzhalter 13">
            <a:extLst>
              <a:ext uri="{FF2B5EF4-FFF2-40B4-BE49-F238E27FC236}">
                <a16:creationId xmlns:a16="http://schemas.microsoft.com/office/drawing/2014/main" id="{00A45E48-BE13-4673-A7CD-2D5059A1B6F9}"/>
              </a:ext>
            </a:extLst>
          </p:cNvPr>
          <p:cNvSpPr>
            <a:spLocks noGrp="1"/>
          </p:cNvSpPr>
          <p:nvPr>
            <p:ph type="body" sz="quarter" idx="13"/>
          </p:nvPr>
        </p:nvSpPr>
        <p:spPr>
          <a:xfrm>
            <a:off x="521550" y="1422399"/>
            <a:ext cx="4586288" cy="3492500"/>
          </a:xfrm>
        </p:spPr>
        <p:txBody>
          <a:bodyPr>
            <a:noAutofit/>
          </a:bodyPr>
          <a:lstStyle>
            <a:lvl1pPr marL="295275" indent="-295275">
              <a:spcBef>
                <a:spcPts val="1200"/>
              </a:spcBef>
              <a:buFont typeface="+mj-lt"/>
              <a:buAutoNum type="arabicPeriod"/>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613049811"/>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extLst>
    <p:ext uri="{DCECCB84-F9BA-43D5-87BE-67443E8EF086}">
      <p15:sldGuideLst xmlns:p15="http://schemas.microsoft.com/office/powerpoint/2012/main">
        <p15:guide id="1" pos="322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dirty="0"/>
          </a:p>
        </p:txBody>
      </p:sp>
      <p:sp>
        <p:nvSpPr>
          <p:cNvPr id="7" name="Textplatzhalter 6">
            <a:extLst>
              <a:ext uri="{FF2B5EF4-FFF2-40B4-BE49-F238E27FC236}">
                <a16:creationId xmlns:a16="http://schemas.microsoft.com/office/drawing/2014/main" id="{B389A477-57D5-4BE0-806F-7840FB2B8F8E}"/>
              </a:ext>
            </a:extLst>
          </p:cNvPr>
          <p:cNvSpPr>
            <a:spLocks noGrp="1"/>
          </p:cNvSpPr>
          <p:nvPr>
            <p:ph type="body" sz="quarter" idx="13"/>
          </p:nvPr>
        </p:nvSpPr>
        <p:spPr>
          <a:xfrm>
            <a:off x="521550" y="1422399"/>
            <a:ext cx="8096250"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09276094"/>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Textplatzhalter 7">
            <a:extLst>
              <a:ext uri="{FF2B5EF4-FFF2-40B4-BE49-F238E27FC236}">
                <a16:creationId xmlns:a16="http://schemas.microsoft.com/office/drawing/2014/main" id="{2921D334-520E-4FBB-B8A8-6A609B53F956}"/>
              </a:ext>
            </a:extLst>
          </p:cNvPr>
          <p:cNvSpPr>
            <a:spLocks noGrp="1"/>
          </p:cNvSpPr>
          <p:nvPr>
            <p:ph type="body" sz="quarter" idx="14"/>
          </p:nvPr>
        </p:nvSpPr>
        <p:spPr>
          <a:xfrm>
            <a:off x="521550" y="1422399"/>
            <a:ext cx="8101012"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9">
            <a:extLst>
              <a:ext uri="{FF2B5EF4-FFF2-40B4-BE49-F238E27FC236}">
                <a16:creationId xmlns:a16="http://schemas.microsoft.com/office/drawing/2014/main" id="{01DE3242-4A0A-49BE-B977-923FDF4B3BBE}"/>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937368669"/>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F2B04C92-175E-41BA-89CE-B2785D9E3855}"/>
              </a:ext>
            </a:extLst>
          </p:cNvPr>
          <p:cNvGrpSpPr/>
          <p:nvPr userDrawn="1"/>
        </p:nvGrpSpPr>
        <p:grpSpPr>
          <a:xfrm>
            <a:off x="-4877" y="4950860"/>
            <a:ext cx="9148877" cy="198120"/>
            <a:chOff x="-4877" y="4950860"/>
            <a:chExt cx="9148877" cy="198120"/>
          </a:xfrm>
        </p:grpSpPr>
        <p:sp>
          <p:nvSpPr>
            <p:cNvPr id="55" name="bk object 18">
              <a:extLst>
                <a:ext uri="{FF2B5EF4-FFF2-40B4-BE49-F238E27FC236}">
                  <a16:creationId xmlns:a16="http://schemas.microsoft.com/office/drawing/2014/main" id="{AFB087C7-FC7D-4892-B0D6-EA804CF535F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48" name="bk object 18">
              <a:extLst>
                <a:ext uri="{FF2B5EF4-FFF2-40B4-BE49-F238E27FC236}">
                  <a16:creationId xmlns:a16="http://schemas.microsoft.com/office/drawing/2014/main" id="{FA50712F-6C72-4330-A489-54C0FA78213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49" name="Holder 3">
              <a:extLst>
                <a:ext uri="{FF2B5EF4-FFF2-40B4-BE49-F238E27FC236}">
                  <a16:creationId xmlns:a16="http://schemas.microsoft.com/office/drawing/2014/main" id="{390EDD11-ED96-4F2C-BB78-7CE69D30A03B}"/>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 name="Titelplatzhalter 1">
            <a:extLst>
              <a:ext uri="{FF2B5EF4-FFF2-40B4-BE49-F238E27FC236}">
                <a16:creationId xmlns:a16="http://schemas.microsoft.com/office/drawing/2014/main" id="{A03D4771-8BB8-4FA1-A2DA-170FCFE20560}"/>
              </a:ext>
            </a:extLst>
          </p:cNvPr>
          <p:cNvSpPr>
            <a:spLocks noGrp="1"/>
          </p:cNvSpPr>
          <p:nvPr userDrawn="1">
            <p:ph type="title"/>
          </p:nvPr>
        </p:nvSpPr>
        <p:spPr>
          <a:xfrm>
            <a:off x="526594" y="330910"/>
            <a:ext cx="6826772" cy="452322"/>
          </a:xfrm>
          <a:prstGeom prst="rect">
            <a:avLst/>
          </a:prstGeom>
        </p:spPr>
        <p:txBody>
          <a:bodyPr vert="horz" lIns="0" tIns="0" rIns="0" bIns="0" rtlCol="0" anchor="b">
            <a:noAutofit/>
          </a:bodyPr>
          <a:lstStyle/>
          <a:p>
            <a:r>
              <a:rPr lang="de-DE" dirty="0"/>
              <a:t>Mastertitelformat bearbeiten</a:t>
            </a:r>
          </a:p>
        </p:txBody>
      </p:sp>
      <p:sp>
        <p:nvSpPr>
          <p:cNvPr id="3" name="Textplatzhalter 2">
            <a:extLst>
              <a:ext uri="{FF2B5EF4-FFF2-40B4-BE49-F238E27FC236}">
                <a16:creationId xmlns:a16="http://schemas.microsoft.com/office/drawing/2014/main" id="{E32F5159-1DFE-4F9C-BE85-E97D32EA19C5}"/>
              </a:ext>
            </a:extLst>
          </p:cNvPr>
          <p:cNvSpPr>
            <a:spLocks noGrp="1"/>
          </p:cNvSpPr>
          <p:nvPr userDrawn="1">
            <p:ph type="body" idx="1"/>
          </p:nvPr>
        </p:nvSpPr>
        <p:spPr>
          <a:xfrm>
            <a:off x="521550" y="1422399"/>
            <a:ext cx="8100956" cy="3423465"/>
          </a:xfrm>
          <a:prstGeom prst="rect">
            <a:avLst/>
          </a:prstGeom>
        </p:spPr>
        <p:txBody>
          <a:bodyPr vert="horz" lIns="0" tIns="7200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6" name="Foliennummernplatzhalter 5">
            <a:extLst>
              <a:ext uri="{FF2B5EF4-FFF2-40B4-BE49-F238E27FC236}">
                <a16:creationId xmlns:a16="http://schemas.microsoft.com/office/drawing/2014/main" id="{4264DE2C-9DE8-411C-83C3-1274BB370203}"/>
              </a:ext>
            </a:extLst>
          </p:cNvPr>
          <p:cNvSpPr>
            <a:spLocks noGrp="1"/>
          </p:cNvSpPr>
          <p:nvPr userDrawn="1">
            <p:ph type="sldNum" sz="quarter" idx="4"/>
          </p:nvPr>
        </p:nvSpPr>
        <p:spPr>
          <a:xfrm>
            <a:off x="35496" y="4975579"/>
            <a:ext cx="337406" cy="148683"/>
          </a:xfrm>
          <a:prstGeom prst="rect">
            <a:avLst/>
          </a:prstGeom>
        </p:spPr>
        <p:txBody>
          <a:bodyPr vert="horz" lIns="0" tIns="0" rIns="0" bIns="0" rtlCol="0" anchor="ctr"/>
          <a:lstStyle>
            <a:lvl1pPr algn="r">
              <a:defRPr sz="900" b="1">
                <a:solidFill>
                  <a:schemeClr val="bg1"/>
                </a:solidFill>
              </a:defRPr>
            </a:lvl1pPr>
          </a:lstStyle>
          <a:p>
            <a:fld id="{9D195BCC-3514-4B1B-9C18-24F3D67EC549}" type="slidenum">
              <a:rPr lang="de-DE" smtClean="0"/>
              <a:pPr/>
              <a:t>‹#›</a:t>
            </a:fld>
            <a:endParaRPr lang="de-DE" dirty="0"/>
          </a:p>
        </p:txBody>
      </p:sp>
      <p:sp>
        <p:nvSpPr>
          <p:cNvPr id="5" name="Fußzeilenplatzhalter 4">
            <a:extLst>
              <a:ext uri="{FF2B5EF4-FFF2-40B4-BE49-F238E27FC236}">
                <a16:creationId xmlns:a16="http://schemas.microsoft.com/office/drawing/2014/main" id="{F8C549DC-12B4-40A5-A309-CF801E18C8D4}"/>
              </a:ext>
            </a:extLst>
          </p:cNvPr>
          <p:cNvSpPr>
            <a:spLocks noGrp="1"/>
          </p:cNvSpPr>
          <p:nvPr userDrawn="1">
            <p:ph type="ftr" sz="quarter" idx="3"/>
          </p:nvPr>
        </p:nvSpPr>
        <p:spPr>
          <a:xfrm>
            <a:off x="628650" y="4975579"/>
            <a:ext cx="7129704" cy="148683"/>
          </a:xfrm>
          <a:prstGeom prst="rect">
            <a:avLst/>
          </a:prstGeom>
        </p:spPr>
        <p:txBody>
          <a:bodyPr vert="horz" lIns="0" tIns="0" rIns="0" bIns="0" rtlCol="0" anchor="ctr"/>
          <a:lstStyle>
            <a:lvl1pPr algn="l">
              <a:defRPr sz="900">
                <a:solidFill>
                  <a:schemeClr val="bg1"/>
                </a:solidFill>
              </a:defRPr>
            </a:lvl1pPr>
          </a:lstStyle>
          <a:p>
            <a:endParaRPr lang="de-DE" dirty="0"/>
          </a:p>
        </p:txBody>
      </p:sp>
      <p:cxnSp>
        <p:nvCxnSpPr>
          <p:cNvPr id="12" name="Gerader Verbinder 11">
            <a:extLst>
              <a:ext uri="{FF2B5EF4-FFF2-40B4-BE49-F238E27FC236}">
                <a16:creationId xmlns:a16="http://schemas.microsoft.com/office/drawing/2014/main" id="{E9F45371-9B7D-4505-A4D1-3E02BE436A0C}"/>
              </a:ext>
            </a:extLst>
          </p:cNvPr>
          <p:cNvCxnSpPr>
            <a:cxnSpLocks/>
          </p:cNvCxnSpPr>
          <p:nvPr userDrawn="1"/>
        </p:nvCxnSpPr>
        <p:spPr>
          <a:xfrm>
            <a:off x="521551" y="974732"/>
            <a:ext cx="6831815"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grpSp>
        <p:nvGrpSpPr>
          <p:cNvPr id="19" name="Grafik 9">
            <a:extLst>
              <a:ext uri="{FF2B5EF4-FFF2-40B4-BE49-F238E27FC236}">
                <a16:creationId xmlns:a16="http://schemas.microsoft.com/office/drawing/2014/main" id="{A240364D-AE4D-440E-88A8-B05FF302FB9D}"/>
              </a:ext>
            </a:extLst>
          </p:cNvPr>
          <p:cNvGrpSpPr/>
          <p:nvPr userDrawn="1"/>
        </p:nvGrpSpPr>
        <p:grpSpPr>
          <a:xfrm>
            <a:off x="7741437" y="394294"/>
            <a:ext cx="1049330" cy="621121"/>
            <a:chOff x="10321916" y="525077"/>
            <a:chExt cx="1399106" cy="827140"/>
          </a:xfrm>
          <a:solidFill>
            <a:schemeClr val="accent1"/>
          </a:solidFill>
        </p:grpSpPr>
        <p:grpSp>
          <p:nvGrpSpPr>
            <p:cNvPr id="20" name="Grafik 9">
              <a:extLst>
                <a:ext uri="{FF2B5EF4-FFF2-40B4-BE49-F238E27FC236}">
                  <a16:creationId xmlns:a16="http://schemas.microsoft.com/office/drawing/2014/main" id="{A240364D-AE4D-440E-88A8-B05FF302FB9D}"/>
                </a:ext>
              </a:extLst>
            </p:cNvPr>
            <p:cNvGrpSpPr/>
            <p:nvPr/>
          </p:nvGrpSpPr>
          <p:grpSpPr>
            <a:xfrm>
              <a:off x="10321916" y="525077"/>
              <a:ext cx="1179212" cy="575107"/>
              <a:chOff x="10321916" y="525077"/>
              <a:chExt cx="1179212" cy="575107"/>
            </a:xfrm>
            <a:solidFill>
              <a:schemeClr val="accent1"/>
            </a:solidFill>
          </p:grpSpPr>
          <p:sp>
            <p:nvSpPr>
              <p:cNvPr id="21" name="Freihandform: Form 20">
                <a:extLst>
                  <a:ext uri="{FF2B5EF4-FFF2-40B4-BE49-F238E27FC236}">
                    <a16:creationId xmlns:a16="http://schemas.microsoft.com/office/drawing/2014/main" id="{C5CA81CC-0A8C-4F0A-898F-756081956301}"/>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noAutofit/>
              </a:bodyPr>
              <a:lstStyle/>
              <a:p>
                <a:endParaRPr lang="de-DE" sz="1351"/>
              </a:p>
            </p:txBody>
          </p:sp>
          <p:sp>
            <p:nvSpPr>
              <p:cNvPr id="22" name="Freihandform: Form 21">
                <a:extLst>
                  <a:ext uri="{FF2B5EF4-FFF2-40B4-BE49-F238E27FC236}">
                    <a16:creationId xmlns:a16="http://schemas.microsoft.com/office/drawing/2014/main" id="{1076D363-C034-4E14-9F45-AC0FCE1EDB18}"/>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noAutofit/>
              </a:bodyPr>
              <a:lstStyle/>
              <a:p>
                <a:endParaRPr lang="de-DE" sz="1351"/>
              </a:p>
            </p:txBody>
          </p:sp>
          <p:sp>
            <p:nvSpPr>
              <p:cNvPr id="23" name="Freihandform: Form 22">
                <a:extLst>
                  <a:ext uri="{FF2B5EF4-FFF2-40B4-BE49-F238E27FC236}">
                    <a16:creationId xmlns:a16="http://schemas.microsoft.com/office/drawing/2014/main" id="{594D7886-9B36-4085-8FC4-E5D73FFB04FF}"/>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noAutofit/>
              </a:bodyPr>
              <a:lstStyle/>
              <a:p>
                <a:endParaRPr lang="de-DE" sz="1351"/>
              </a:p>
            </p:txBody>
          </p:sp>
          <p:sp>
            <p:nvSpPr>
              <p:cNvPr id="24" name="Freihandform: Form 23">
                <a:extLst>
                  <a:ext uri="{FF2B5EF4-FFF2-40B4-BE49-F238E27FC236}">
                    <a16:creationId xmlns:a16="http://schemas.microsoft.com/office/drawing/2014/main" id="{34A71752-C6CB-41A1-9ED4-535445E5CA2A}"/>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25" name="Freihandform: Form 24">
                <a:extLst>
                  <a:ext uri="{FF2B5EF4-FFF2-40B4-BE49-F238E27FC236}">
                    <a16:creationId xmlns:a16="http://schemas.microsoft.com/office/drawing/2014/main" id="{0B449204-D2C5-46C7-9446-78CB3AE33C0F}"/>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26" name="Freihandform: Form 25">
                <a:extLst>
                  <a:ext uri="{FF2B5EF4-FFF2-40B4-BE49-F238E27FC236}">
                    <a16:creationId xmlns:a16="http://schemas.microsoft.com/office/drawing/2014/main" id="{836500CA-7AFD-48CA-B6D3-0D77161C68BC}"/>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noAutofit/>
              </a:bodyPr>
              <a:lstStyle/>
              <a:p>
                <a:endParaRPr lang="de-DE" sz="1351"/>
              </a:p>
            </p:txBody>
          </p:sp>
        </p:grpSp>
        <p:sp>
          <p:nvSpPr>
            <p:cNvPr id="27" name="Freihandform: Form 26">
              <a:extLst>
                <a:ext uri="{FF2B5EF4-FFF2-40B4-BE49-F238E27FC236}">
                  <a16:creationId xmlns:a16="http://schemas.microsoft.com/office/drawing/2014/main" id="{17016B36-B092-4AFD-B601-383B7784BFBF}"/>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noAutofit/>
            </a:bodyPr>
            <a:lstStyle/>
            <a:p>
              <a:endParaRPr lang="de-DE" sz="1351"/>
            </a:p>
          </p:txBody>
        </p:sp>
        <p:sp>
          <p:nvSpPr>
            <p:cNvPr id="28" name="Freihandform: Form 27">
              <a:extLst>
                <a:ext uri="{FF2B5EF4-FFF2-40B4-BE49-F238E27FC236}">
                  <a16:creationId xmlns:a16="http://schemas.microsoft.com/office/drawing/2014/main" id="{D1A46A87-4807-4767-B647-E3EC036BC92A}"/>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29" name="Freihandform: Form 28">
              <a:extLst>
                <a:ext uri="{FF2B5EF4-FFF2-40B4-BE49-F238E27FC236}">
                  <a16:creationId xmlns:a16="http://schemas.microsoft.com/office/drawing/2014/main" id="{59FDC7EA-9A66-40BA-AEEF-50B9422FB283}"/>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30" name="Grafik 9">
              <a:extLst>
                <a:ext uri="{FF2B5EF4-FFF2-40B4-BE49-F238E27FC236}">
                  <a16:creationId xmlns:a16="http://schemas.microsoft.com/office/drawing/2014/main" id="{A240364D-AE4D-440E-88A8-B05FF302FB9D}"/>
                </a:ext>
              </a:extLst>
            </p:cNvPr>
            <p:cNvGrpSpPr/>
            <p:nvPr/>
          </p:nvGrpSpPr>
          <p:grpSpPr>
            <a:xfrm>
              <a:off x="10496140" y="1110575"/>
              <a:ext cx="101490" cy="55578"/>
              <a:chOff x="10496140" y="1110575"/>
              <a:chExt cx="101490" cy="55578"/>
            </a:xfrm>
            <a:solidFill>
              <a:srgbClr val="000000"/>
            </a:solidFill>
          </p:grpSpPr>
          <p:sp>
            <p:nvSpPr>
              <p:cNvPr id="31" name="Freihandform: Form 30">
                <a:extLst>
                  <a:ext uri="{FF2B5EF4-FFF2-40B4-BE49-F238E27FC236}">
                    <a16:creationId xmlns:a16="http://schemas.microsoft.com/office/drawing/2014/main" id="{EDC61321-1CDD-47FE-82F4-EC44AE05670E}"/>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32" name="Freihandform: Form 31">
                <a:extLst>
                  <a:ext uri="{FF2B5EF4-FFF2-40B4-BE49-F238E27FC236}">
                    <a16:creationId xmlns:a16="http://schemas.microsoft.com/office/drawing/2014/main" id="{88F89A53-4AB3-4A93-B3CB-37874A98D1FD}"/>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noAutofit/>
              </a:bodyPr>
              <a:lstStyle/>
              <a:p>
                <a:endParaRPr lang="de-DE" sz="1351"/>
              </a:p>
            </p:txBody>
          </p:sp>
        </p:grpSp>
        <p:sp>
          <p:nvSpPr>
            <p:cNvPr id="33" name="Freihandform: Form 32">
              <a:extLst>
                <a:ext uri="{FF2B5EF4-FFF2-40B4-BE49-F238E27FC236}">
                  <a16:creationId xmlns:a16="http://schemas.microsoft.com/office/drawing/2014/main" id="{58E0EDC8-E74F-4551-8BD2-939CC38E7C32}"/>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34" name="Grafik 9">
              <a:extLst>
                <a:ext uri="{FF2B5EF4-FFF2-40B4-BE49-F238E27FC236}">
                  <a16:creationId xmlns:a16="http://schemas.microsoft.com/office/drawing/2014/main" id="{A240364D-AE4D-440E-88A8-B05FF302FB9D}"/>
                </a:ext>
              </a:extLst>
            </p:cNvPr>
            <p:cNvGrpSpPr/>
            <p:nvPr/>
          </p:nvGrpSpPr>
          <p:grpSpPr>
            <a:xfrm>
              <a:off x="10639675" y="1081336"/>
              <a:ext cx="106322" cy="86991"/>
              <a:chOff x="10639675" y="1081336"/>
              <a:chExt cx="106322" cy="86991"/>
            </a:xfrm>
            <a:solidFill>
              <a:srgbClr val="000000"/>
            </a:solidFill>
          </p:grpSpPr>
          <p:sp>
            <p:nvSpPr>
              <p:cNvPr id="35" name="Freihandform: Form 34">
                <a:extLst>
                  <a:ext uri="{FF2B5EF4-FFF2-40B4-BE49-F238E27FC236}">
                    <a16:creationId xmlns:a16="http://schemas.microsoft.com/office/drawing/2014/main" id="{9D8C1F22-3E98-4749-B684-AA127651774A}"/>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noAutofit/>
              </a:bodyPr>
              <a:lstStyle/>
              <a:p>
                <a:endParaRPr lang="de-DE" sz="1351"/>
              </a:p>
            </p:txBody>
          </p:sp>
          <p:sp>
            <p:nvSpPr>
              <p:cNvPr id="36" name="Freihandform: Form 35">
                <a:extLst>
                  <a:ext uri="{FF2B5EF4-FFF2-40B4-BE49-F238E27FC236}">
                    <a16:creationId xmlns:a16="http://schemas.microsoft.com/office/drawing/2014/main" id="{1C3B0773-417D-4813-BD67-9BC2D01A3929}"/>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noAutofit/>
              </a:bodyPr>
              <a:lstStyle/>
              <a:p>
                <a:endParaRPr lang="de-DE" sz="1351"/>
              </a:p>
            </p:txBody>
          </p:sp>
        </p:grpSp>
        <p:sp>
          <p:nvSpPr>
            <p:cNvPr id="37" name="Freihandform: Form 36">
              <a:extLst>
                <a:ext uri="{FF2B5EF4-FFF2-40B4-BE49-F238E27FC236}">
                  <a16:creationId xmlns:a16="http://schemas.microsoft.com/office/drawing/2014/main" id="{1B5CEBB8-8410-4826-A2E1-C3C323E13940}"/>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noAutofit/>
            </a:bodyPr>
            <a:lstStyle/>
            <a:p>
              <a:endParaRPr lang="de-DE" sz="1351"/>
            </a:p>
          </p:txBody>
        </p:sp>
        <p:sp>
          <p:nvSpPr>
            <p:cNvPr id="38" name="Freihandform: Form 37">
              <a:extLst>
                <a:ext uri="{FF2B5EF4-FFF2-40B4-BE49-F238E27FC236}">
                  <a16:creationId xmlns:a16="http://schemas.microsoft.com/office/drawing/2014/main" id="{C2141CF3-1E59-49AE-B4F4-71225DE8DBD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39" name="Freihandform: Form 38">
              <a:extLst>
                <a:ext uri="{FF2B5EF4-FFF2-40B4-BE49-F238E27FC236}">
                  <a16:creationId xmlns:a16="http://schemas.microsoft.com/office/drawing/2014/main" id="{77A4FE29-4562-4C15-8839-87F3DA744A7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40" name="Grafik 9">
              <a:extLst>
                <a:ext uri="{FF2B5EF4-FFF2-40B4-BE49-F238E27FC236}">
                  <a16:creationId xmlns:a16="http://schemas.microsoft.com/office/drawing/2014/main" id="{A240364D-AE4D-440E-88A8-B05FF302FB9D}"/>
                </a:ext>
              </a:extLst>
            </p:cNvPr>
            <p:cNvGrpSpPr/>
            <p:nvPr/>
          </p:nvGrpSpPr>
          <p:grpSpPr>
            <a:xfrm>
              <a:off x="10321916" y="1110575"/>
              <a:ext cx="1399106" cy="241642"/>
              <a:chOff x="10321916" y="1110575"/>
              <a:chExt cx="1399106" cy="241642"/>
            </a:xfrm>
            <a:solidFill>
              <a:schemeClr val="accent1"/>
            </a:solidFill>
          </p:grpSpPr>
          <p:sp>
            <p:nvSpPr>
              <p:cNvPr id="41" name="Freihandform: Form 40">
                <a:extLst>
                  <a:ext uri="{FF2B5EF4-FFF2-40B4-BE49-F238E27FC236}">
                    <a16:creationId xmlns:a16="http://schemas.microsoft.com/office/drawing/2014/main" id="{499DC055-1C0A-47CE-BA62-2B92DDA092AF}"/>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42" name="Freihandform: Form 41">
                <a:extLst>
                  <a:ext uri="{FF2B5EF4-FFF2-40B4-BE49-F238E27FC236}">
                    <a16:creationId xmlns:a16="http://schemas.microsoft.com/office/drawing/2014/main" id="{CFC50087-AE06-4FC3-BF14-DD98E5DF1E54}"/>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43" name="Freihandform: Form 42">
                <a:extLst>
                  <a:ext uri="{FF2B5EF4-FFF2-40B4-BE49-F238E27FC236}">
                    <a16:creationId xmlns:a16="http://schemas.microsoft.com/office/drawing/2014/main" id="{21874895-4ADB-4607-9955-2800059B66C0}"/>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noAutofit/>
              </a:bodyPr>
              <a:lstStyle/>
              <a:p>
                <a:endParaRPr lang="de-DE" sz="1351"/>
              </a:p>
            </p:txBody>
          </p:sp>
          <p:sp>
            <p:nvSpPr>
              <p:cNvPr id="44" name="Freihandform: Form 43">
                <a:extLst>
                  <a:ext uri="{FF2B5EF4-FFF2-40B4-BE49-F238E27FC236}">
                    <a16:creationId xmlns:a16="http://schemas.microsoft.com/office/drawing/2014/main" id="{CCA96FB2-00D1-437E-BC9E-014BF2485AA3}"/>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noAutofit/>
              </a:bodyPr>
              <a:lstStyle/>
              <a:p>
                <a:endParaRPr lang="de-DE" sz="1351"/>
              </a:p>
            </p:txBody>
          </p:sp>
        </p:grpSp>
      </p:grpSp>
      <p:sp>
        <p:nvSpPr>
          <p:cNvPr id="45" name="Freihandform: Form 44">
            <a:extLst>
              <a:ext uri="{FF2B5EF4-FFF2-40B4-BE49-F238E27FC236}">
                <a16:creationId xmlns:a16="http://schemas.microsoft.com/office/drawing/2014/main" id="{883162FD-5920-459D-B957-31A263988D88}"/>
              </a:ext>
            </a:extLst>
          </p:cNvPr>
          <p:cNvSpPr/>
          <p:nvPr userDrawn="1"/>
        </p:nvSpPr>
        <p:spPr>
          <a:xfrm>
            <a:off x="-4877" y="390926"/>
            <a:ext cx="337406" cy="294925"/>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spTree>
    <p:extLst>
      <p:ext uri="{BB962C8B-B14F-4D97-AF65-F5344CB8AC3E}">
        <p14:creationId xmlns:p14="http://schemas.microsoft.com/office/powerpoint/2010/main" val="18342188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6" r:id="rId7"/>
    <p:sldLayoutId id="2147483697" r:id="rId8"/>
    <p:sldLayoutId id="2147483698" r:id="rId9"/>
    <p:sldLayoutId id="2147483721" r:id="rId10"/>
    <p:sldLayoutId id="2147483699" r:id="rId11"/>
    <p:sldLayoutId id="2147483700" r:id="rId12"/>
    <p:sldLayoutId id="2147483722"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4" r:id="rId25"/>
    <p:sldLayoutId id="2147483716" r:id="rId26"/>
    <p:sldLayoutId id="2147483717" r:id="rId27"/>
    <p:sldLayoutId id="2147483718" r:id="rId28"/>
    <p:sldLayoutId id="2147483719" r:id="rId29"/>
    <p:sldLayoutId id="2147483720" r:id="rId30"/>
    <p:sldLayoutId id="2147483754" r:id="rId31"/>
  </p:sldLayoutIdLst>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hf hdr="0" dt="0"/>
  <p:txStyles>
    <p:titleStyle>
      <a:lvl1pPr algn="l" defTabSz="914400" rtl="0" eaLnBrk="1" latinLnBrk="0" hangingPunct="1">
        <a:lnSpc>
          <a:spcPct val="90000"/>
        </a:lnSpc>
        <a:spcBef>
          <a:spcPct val="0"/>
        </a:spcBef>
        <a:buNone/>
        <a:defRPr sz="27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600"/>
        </a:spcBef>
        <a:buClr>
          <a:schemeClr val="tx2"/>
        </a:buClr>
        <a:buFont typeface="Wingdings 2" panose="05020102010507070707" pitchFamily="18" charset="2"/>
        <a:buChar char=""/>
        <a:defRPr sz="1600" kern="1200">
          <a:solidFill>
            <a:schemeClr val="tx1"/>
          </a:solidFill>
          <a:latin typeface="+mn-lt"/>
          <a:ea typeface="+mn-ea"/>
          <a:cs typeface="+mn-cs"/>
        </a:defRPr>
      </a:lvl1pPr>
      <a:lvl2pPr marL="541338" indent="-274638" algn="l" defTabSz="914400" rtl="0" eaLnBrk="1" latinLnBrk="0" hangingPunct="1">
        <a:lnSpc>
          <a:spcPct val="90000"/>
        </a:lnSpc>
        <a:spcBef>
          <a:spcPts val="600"/>
        </a:spcBef>
        <a:buClr>
          <a:schemeClr val="accent6"/>
        </a:buClr>
        <a:buFont typeface="Wingdings 2" panose="05020102010507070707" pitchFamily="18" charset="2"/>
        <a:buChar char=""/>
        <a:defRPr sz="1400" kern="1200">
          <a:solidFill>
            <a:schemeClr val="tx1"/>
          </a:solidFill>
          <a:latin typeface="+mn-lt"/>
          <a:ea typeface="+mn-ea"/>
          <a:cs typeface="+mn-cs"/>
        </a:defRPr>
      </a:lvl2pPr>
      <a:lvl3pPr marL="808038" indent="-266700" algn="l" defTabSz="914400" rtl="0" eaLnBrk="1" latinLnBrk="0" hangingPunct="1">
        <a:lnSpc>
          <a:spcPct val="90000"/>
        </a:lnSpc>
        <a:spcBef>
          <a:spcPts val="600"/>
        </a:spcBef>
        <a:buClr>
          <a:schemeClr val="accent6"/>
        </a:buClr>
        <a:buFont typeface="Wingdings 2" panose="05020102010507070707" pitchFamily="18" charset="2"/>
        <a:buChar char=""/>
        <a:defRPr sz="1200" kern="1200">
          <a:solidFill>
            <a:schemeClr val="tx1"/>
          </a:solidFill>
          <a:latin typeface="+mn-lt"/>
          <a:ea typeface="+mn-ea"/>
          <a:cs typeface="+mn-cs"/>
        </a:defRPr>
      </a:lvl3pPr>
      <a:lvl4pPr marL="1074738" indent="-266700" algn="l" defTabSz="914400" rtl="0" eaLnBrk="1" latinLnBrk="0" hangingPunct="1">
        <a:lnSpc>
          <a:spcPct val="90000"/>
        </a:lnSpc>
        <a:spcBef>
          <a:spcPts val="600"/>
        </a:spcBef>
        <a:buClr>
          <a:schemeClr val="tx2"/>
        </a:buClr>
        <a:buFont typeface="Wingdings 2" panose="05020102010507070707" pitchFamily="18" charset="2"/>
        <a:buChar char=""/>
        <a:defRPr sz="1200" kern="1200">
          <a:solidFill>
            <a:schemeClr val="tx1"/>
          </a:solidFill>
          <a:latin typeface="+mn-lt"/>
          <a:ea typeface="+mn-ea"/>
          <a:cs typeface="+mn-cs"/>
        </a:defRPr>
      </a:lvl4pPr>
      <a:lvl5pPr marL="1341438" indent="-266700" algn="l" defTabSz="914400" rtl="0" eaLnBrk="1" latinLnBrk="0" hangingPunct="1">
        <a:lnSpc>
          <a:spcPct val="90000"/>
        </a:lnSpc>
        <a:spcBef>
          <a:spcPts val="600"/>
        </a:spcBef>
        <a:buClr>
          <a:schemeClr val="tx2"/>
        </a:buClr>
        <a:buFont typeface="Wingdings 2" panose="05020102010507070707" pitchFamily="18" charset="2"/>
        <a:buChar char=""/>
        <a:defRPr sz="1200" kern="120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43" userDrawn="1">
          <p15:clr>
            <a:srgbClr val="F26B43"/>
          </p15:clr>
        </p15:guide>
        <p15:guide id="4" pos="329" userDrawn="1">
          <p15:clr>
            <a:srgbClr val="F26B43"/>
          </p15:clr>
        </p15:guide>
        <p15:guide id="5" pos="5432" userDrawn="1">
          <p15:clr>
            <a:srgbClr val="F26B43"/>
          </p15:clr>
        </p15:guide>
        <p15:guide id="6" orient="horz" pos="686" userDrawn="1">
          <p15:clr>
            <a:srgbClr val="F26B43"/>
          </p15:clr>
        </p15:guide>
        <p15:guide id="7" orient="horz" pos="3096" userDrawn="1">
          <p15:clr>
            <a:srgbClr val="F26B43"/>
          </p15:clr>
        </p15:guide>
        <p15:guide id="9" orient="horz" pos="3121" userDrawn="1">
          <p15:clr>
            <a:srgbClr val="F26B43"/>
          </p15:clr>
        </p15:guide>
        <p15:guide id="10" orient="horz" pos="8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grpSp>
        <p:nvGrpSpPr>
          <p:cNvPr id="4" name="Gruppieren 6"/>
          <p:cNvGrpSpPr/>
          <p:nvPr userDrawn="1"/>
        </p:nvGrpSpPr>
        <p:grpSpPr bwMode="auto">
          <a:xfrm>
            <a:off x="-4877" y="4950860"/>
            <a:ext cx="9148877" cy="198120"/>
            <a:chOff x="-4877" y="4950860"/>
            <a:chExt cx="9148877" cy="198120"/>
          </a:xfrm>
        </p:grpSpPr>
        <p:sp>
          <p:nvSpPr>
            <p:cNvPr id="5" name="bk object 18"/>
            <p:cNvSpPr/>
            <p:nvPr userDrawn="1"/>
          </p:nvSpPr>
          <p:spPr bwMode="auto">
            <a:xfrm>
              <a:off x="-4877" y="4950860"/>
              <a:ext cx="484937" cy="198120"/>
            </a:xfrm>
            <a:custGeom>
              <a:avLst/>
              <a:gdLst/>
              <a:ahLst/>
              <a:cxnLst/>
              <a:rect l="l" t="t" r="r" b="b"/>
              <a:pathLst>
                <a:path w="9144000" h="198120" extrusionOk="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pPr>
                <a:defRPr/>
              </a:pPr>
              <a:endParaRPr/>
            </a:p>
          </p:txBody>
        </p:sp>
        <p:sp>
          <p:nvSpPr>
            <p:cNvPr id="6" name="bk object 18"/>
            <p:cNvSpPr/>
            <p:nvPr userDrawn="1"/>
          </p:nvSpPr>
          <p:spPr bwMode="auto">
            <a:xfrm>
              <a:off x="522287" y="4950860"/>
              <a:ext cx="8621712" cy="198120"/>
            </a:xfrm>
            <a:custGeom>
              <a:avLst/>
              <a:gdLst/>
              <a:ahLst/>
              <a:cxnLst/>
              <a:rect l="l" t="t" r="r" b="b"/>
              <a:pathLst>
                <a:path w="9144000" h="198120" extrusionOk="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pPr>
                <a:defRPr/>
              </a:pPr>
              <a:endParaRPr/>
            </a:p>
          </p:txBody>
        </p:sp>
        <p:sp>
          <p:nvSpPr>
            <p:cNvPr id="7" name="Holder 3"/>
            <p:cNvSpPr>
              <a:spLocks noAdjustHandles="1"/>
            </p:cNvSpPr>
            <p:nvPr userDrawn="1"/>
          </p:nvSpPr>
          <p:spPr bwMode="auto">
            <a:xfrm>
              <a:off x="8194726" y="4966101"/>
              <a:ext cx="449579" cy="167639"/>
            </a:xfrm>
            <a:prstGeom prst="rect">
              <a:avLst/>
            </a:prstGeom>
            <a:grpFill/>
          </p:spPr>
          <p:txBody>
            <a:bodyPr lIns="0" tIns="0" rIns="0" bIns="0" anchor="ctr"/>
            <a:lstStyle>
              <a:defPPr>
                <a:defRPr lang="de-DE"/>
              </a:defPPr>
              <a:lvl1pPr marL="0" algn="l" defTabSz="686074">
                <a:defRPr sz="1000" b="1" i="0">
                  <a:solidFill>
                    <a:schemeClr val="bg1"/>
                  </a:solidFill>
                  <a:latin typeface="Arial"/>
                  <a:ea typeface="+mn-ea"/>
                  <a:cs typeface="Arial"/>
                </a:defRPr>
              </a:lvl1pPr>
              <a:lvl2pPr marL="343037" algn="l" defTabSz="686074">
                <a:defRPr sz="1350">
                  <a:solidFill>
                    <a:schemeClr val="tx1"/>
                  </a:solidFill>
                  <a:latin typeface="+mn-lt"/>
                  <a:ea typeface="+mn-ea"/>
                  <a:cs typeface="+mn-cs"/>
                </a:defRPr>
              </a:lvl2pPr>
              <a:lvl3pPr marL="686074" algn="l" defTabSz="686074">
                <a:defRPr sz="1350">
                  <a:solidFill>
                    <a:schemeClr val="tx1"/>
                  </a:solidFill>
                  <a:latin typeface="+mn-lt"/>
                  <a:ea typeface="+mn-ea"/>
                  <a:cs typeface="+mn-cs"/>
                </a:defRPr>
              </a:lvl3pPr>
              <a:lvl4pPr marL="1029111" algn="l" defTabSz="686074">
                <a:defRPr sz="1350">
                  <a:solidFill>
                    <a:schemeClr val="tx1"/>
                  </a:solidFill>
                  <a:latin typeface="+mn-lt"/>
                  <a:ea typeface="+mn-ea"/>
                  <a:cs typeface="+mn-cs"/>
                </a:defRPr>
              </a:lvl4pPr>
              <a:lvl5pPr marL="1372149" algn="l" defTabSz="686074">
                <a:defRPr sz="1350">
                  <a:solidFill>
                    <a:schemeClr val="tx1"/>
                  </a:solidFill>
                  <a:latin typeface="+mn-lt"/>
                  <a:ea typeface="+mn-ea"/>
                  <a:cs typeface="+mn-cs"/>
                </a:defRPr>
              </a:lvl5pPr>
              <a:lvl6pPr marL="1715186" algn="l" defTabSz="686074">
                <a:defRPr sz="1350">
                  <a:solidFill>
                    <a:schemeClr val="tx1"/>
                  </a:solidFill>
                  <a:latin typeface="+mn-lt"/>
                  <a:ea typeface="+mn-ea"/>
                  <a:cs typeface="+mn-cs"/>
                </a:defRPr>
              </a:lvl6pPr>
              <a:lvl7pPr marL="2058223" algn="l" defTabSz="686074">
                <a:defRPr sz="1350">
                  <a:solidFill>
                    <a:schemeClr val="tx1"/>
                  </a:solidFill>
                  <a:latin typeface="+mn-lt"/>
                  <a:ea typeface="+mn-ea"/>
                  <a:cs typeface="+mn-cs"/>
                </a:defRPr>
              </a:lvl7pPr>
              <a:lvl8pPr marL="2401260" algn="l" defTabSz="686074">
                <a:defRPr sz="1350">
                  <a:solidFill>
                    <a:schemeClr val="tx1"/>
                  </a:solidFill>
                  <a:latin typeface="+mn-lt"/>
                  <a:ea typeface="+mn-ea"/>
                  <a:cs typeface="+mn-cs"/>
                </a:defRPr>
              </a:lvl8pPr>
              <a:lvl9pPr marL="2744297" algn="l" defTabSz="686074">
                <a:defRPr sz="1350">
                  <a:solidFill>
                    <a:schemeClr val="tx1"/>
                  </a:solidFill>
                  <a:latin typeface="+mn-lt"/>
                  <a:ea typeface="+mn-ea"/>
                  <a:cs typeface="+mn-cs"/>
                </a:defRPr>
              </a:lvl9pPr>
            </a:lstStyle>
            <a:p>
              <a:pPr marL="12700">
                <a:spcBef>
                  <a:spcPts val="5"/>
                </a:spcBef>
                <a:defRPr/>
              </a:pPr>
              <a:r>
                <a:rPr lang="de-DE" spc="10"/>
                <a:t>hhu.de</a:t>
              </a:r>
              <a:endParaRPr/>
            </a:p>
          </p:txBody>
        </p:sp>
      </p:grpSp>
      <p:sp>
        <p:nvSpPr>
          <p:cNvPr id="8" name="Titelplatzhalter 1"/>
          <p:cNvSpPr>
            <a:spLocks noGrp="1"/>
          </p:cNvSpPr>
          <p:nvPr userDrawn="1">
            <p:ph type="title"/>
          </p:nvPr>
        </p:nvSpPr>
        <p:spPr bwMode="auto">
          <a:xfrm>
            <a:off x="526594" y="330910"/>
            <a:ext cx="6826772" cy="452322"/>
          </a:xfrm>
          <a:prstGeom prst="rect">
            <a:avLst/>
          </a:prstGeom>
        </p:spPr>
        <p:txBody>
          <a:bodyPr vert="horz" lIns="0" tIns="0" rIns="0" bIns="0" rtlCol="0" anchor="b">
            <a:noAutofit/>
          </a:bodyPr>
          <a:lstStyle/>
          <a:p>
            <a:pPr>
              <a:defRPr/>
            </a:pPr>
            <a:r>
              <a:rPr lang="de-DE"/>
              <a:t>Mastertitelformat bearbeiten</a:t>
            </a:r>
            <a:endParaRPr/>
          </a:p>
        </p:txBody>
      </p:sp>
      <p:sp>
        <p:nvSpPr>
          <p:cNvPr id="9" name="Textplatzhalter 2"/>
          <p:cNvSpPr>
            <a:spLocks noGrp="1"/>
          </p:cNvSpPr>
          <p:nvPr userDrawn="1">
            <p:ph type="body" idx="1"/>
          </p:nvPr>
        </p:nvSpPr>
        <p:spPr bwMode="auto">
          <a:xfrm>
            <a:off x="521550" y="1422399"/>
            <a:ext cx="8100956" cy="3423465"/>
          </a:xfrm>
          <a:prstGeom prst="rect">
            <a:avLst/>
          </a:prstGeom>
        </p:spPr>
        <p:txBody>
          <a:bodyPr vert="horz" lIns="0" tIns="72000" rIns="0" bIns="0" rtlCol="0">
            <a:no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a:p>
            <a:pPr lvl="5">
              <a:defRPr/>
            </a:pPr>
            <a:r>
              <a:rPr lang="de-DE"/>
              <a:t>Sechste Ebene</a:t>
            </a:r>
            <a:endParaRPr/>
          </a:p>
          <a:p>
            <a:pPr lvl="6">
              <a:defRPr/>
            </a:pPr>
            <a:r>
              <a:rPr lang="de-DE"/>
              <a:t>Siebte Ebene</a:t>
            </a:r>
            <a:endParaRPr/>
          </a:p>
          <a:p>
            <a:pPr lvl="7">
              <a:defRPr/>
            </a:pPr>
            <a:r>
              <a:rPr lang="de-DE"/>
              <a:t>Achte Ebene</a:t>
            </a:r>
            <a:endParaRPr/>
          </a:p>
          <a:p>
            <a:pPr lvl="8">
              <a:defRPr/>
            </a:pPr>
            <a:r>
              <a:rPr lang="de-DE"/>
              <a:t>Neunte Ebene</a:t>
            </a:r>
            <a:endParaRPr/>
          </a:p>
        </p:txBody>
      </p:sp>
      <p:sp>
        <p:nvSpPr>
          <p:cNvPr id="10" name="Foliennummernplatzhalter 5"/>
          <p:cNvSpPr>
            <a:spLocks noGrp="1"/>
          </p:cNvSpPr>
          <p:nvPr userDrawn="1">
            <p:ph type="sldNum" sz="quarter" idx="4"/>
          </p:nvPr>
        </p:nvSpPr>
        <p:spPr bwMode="auto">
          <a:xfrm>
            <a:off x="35496" y="4975579"/>
            <a:ext cx="337406" cy="148683"/>
          </a:xfrm>
          <a:prstGeom prst="rect">
            <a:avLst/>
          </a:prstGeom>
        </p:spPr>
        <p:txBody>
          <a:bodyPr vert="horz" lIns="0" tIns="0" rIns="0" bIns="0" rtlCol="0" anchor="ctr"/>
          <a:lstStyle>
            <a:lvl1pPr algn="r">
              <a:defRPr sz="900" b="1">
                <a:solidFill>
                  <a:schemeClr val="bg1"/>
                </a:solidFill>
              </a:defRPr>
            </a:lvl1pPr>
          </a:lstStyle>
          <a:p>
            <a:pPr>
              <a:defRPr/>
            </a:pPr>
            <a:fld id="{9D195BCC-3514-4B1B-9C18-24F3D67EC549}" type="slidenum">
              <a:rPr lang="de-DE"/>
              <a:t>‹#›</a:t>
            </a:fld>
            <a:endParaRPr lang="de-DE"/>
          </a:p>
        </p:txBody>
      </p:sp>
      <p:sp>
        <p:nvSpPr>
          <p:cNvPr id="11" name="Fußzeilenplatzhalter 4"/>
          <p:cNvSpPr>
            <a:spLocks noGrp="1"/>
          </p:cNvSpPr>
          <p:nvPr userDrawn="1">
            <p:ph type="ftr" sz="quarter" idx="3"/>
          </p:nvPr>
        </p:nvSpPr>
        <p:spPr bwMode="auto">
          <a:xfrm>
            <a:off x="628650" y="4975579"/>
            <a:ext cx="7129704" cy="148683"/>
          </a:xfrm>
          <a:prstGeom prst="rect">
            <a:avLst/>
          </a:prstGeom>
        </p:spPr>
        <p:txBody>
          <a:bodyPr vert="horz" lIns="0" tIns="0" rIns="0" bIns="0" rtlCol="0" anchor="ctr"/>
          <a:lstStyle>
            <a:lvl1pPr algn="l">
              <a:defRPr sz="900">
                <a:solidFill>
                  <a:schemeClr val="bg1"/>
                </a:solidFill>
              </a:defRPr>
            </a:lvl1pPr>
          </a:lstStyle>
          <a:p>
            <a:pPr>
              <a:defRPr/>
            </a:pPr>
            <a:endParaRPr lang="de-DE"/>
          </a:p>
        </p:txBody>
      </p:sp>
      <p:cxnSp>
        <p:nvCxnSpPr>
          <p:cNvPr id="12" name="Gerader Verbinder 11"/>
          <p:cNvCxnSpPr>
            <a:cxnSpLocks/>
          </p:cNvCxnSpPr>
          <p:nvPr userDrawn="1"/>
        </p:nvCxnSpPr>
        <p:spPr bwMode="auto">
          <a:xfrm>
            <a:off x="521551" y="974732"/>
            <a:ext cx="6831815"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grpSp>
        <p:nvGrpSpPr>
          <p:cNvPr id="13" name="Grafik 9"/>
          <p:cNvGrpSpPr/>
          <p:nvPr userDrawn="1"/>
        </p:nvGrpSpPr>
        <p:grpSpPr bwMode="auto">
          <a:xfrm>
            <a:off x="7741437" y="394294"/>
            <a:ext cx="1049330" cy="621121"/>
            <a:chOff x="10321916" y="525077"/>
            <a:chExt cx="1399105" cy="827140"/>
          </a:xfrm>
          <a:solidFill>
            <a:schemeClr val="accent1"/>
          </a:solidFill>
        </p:grpSpPr>
        <p:grpSp>
          <p:nvGrpSpPr>
            <p:cNvPr id="14" name="Grafik 9"/>
            <p:cNvGrpSpPr/>
            <p:nvPr/>
          </p:nvGrpSpPr>
          <p:grpSpPr bwMode="auto">
            <a:xfrm>
              <a:off x="10321916" y="525077"/>
              <a:ext cx="1179212" cy="575107"/>
              <a:chOff x="10321916" y="525077"/>
              <a:chExt cx="1179212" cy="575107"/>
            </a:xfrm>
            <a:solidFill>
              <a:schemeClr val="accent1"/>
            </a:solidFill>
          </p:grpSpPr>
          <p:sp>
            <p:nvSpPr>
              <p:cNvPr id="15" name="Freihandform: Form 20"/>
              <p:cNvSpPr/>
              <p:nvPr/>
            </p:nvSpPr>
            <p:spPr bwMode="auto">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extrusionOk="0">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noAutofit/>
              </a:bodyPr>
              <a:lstStyle/>
              <a:p>
                <a:pPr>
                  <a:defRPr/>
                </a:pPr>
                <a:endParaRPr lang="de-DE" sz="1350"/>
              </a:p>
            </p:txBody>
          </p:sp>
          <p:sp>
            <p:nvSpPr>
              <p:cNvPr id="16" name="Freihandform: Form 21"/>
              <p:cNvSpPr/>
              <p:nvPr/>
            </p:nvSpPr>
            <p:spPr bwMode="auto">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extrusionOk="0">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noAutofit/>
              </a:bodyPr>
              <a:lstStyle/>
              <a:p>
                <a:pPr>
                  <a:defRPr/>
                </a:pPr>
                <a:endParaRPr lang="de-DE" sz="1350"/>
              </a:p>
            </p:txBody>
          </p:sp>
          <p:sp>
            <p:nvSpPr>
              <p:cNvPr id="17" name="Freihandform: Form 22"/>
              <p:cNvSpPr/>
              <p:nvPr/>
            </p:nvSpPr>
            <p:spPr bwMode="auto">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extrusionOk="0">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noAutofit/>
              </a:bodyPr>
              <a:lstStyle/>
              <a:p>
                <a:pPr>
                  <a:defRPr/>
                </a:pPr>
                <a:endParaRPr lang="de-DE" sz="1350"/>
              </a:p>
            </p:txBody>
          </p:sp>
          <p:sp>
            <p:nvSpPr>
              <p:cNvPr id="18" name="Freihandform: Form 23"/>
              <p:cNvSpPr/>
              <p:nvPr/>
            </p:nvSpPr>
            <p:spPr bwMode="auto">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extrusionOk="0">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pPr>
                  <a:defRPr/>
                </a:pPr>
                <a:endParaRPr lang="de-DE" sz="1350"/>
              </a:p>
            </p:txBody>
          </p:sp>
          <p:sp>
            <p:nvSpPr>
              <p:cNvPr id="19" name="Freihandform: Form 24"/>
              <p:cNvSpPr/>
              <p:nvPr/>
            </p:nvSpPr>
            <p:spPr bwMode="auto">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extrusionOk="0">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pPr>
                  <a:defRPr/>
                </a:pPr>
                <a:endParaRPr lang="de-DE" sz="1350"/>
              </a:p>
            </p:txBody>
          </p:sp>
          <p:sp>
            <p:nvSpPr>
              <p:cNvPr id="20" name="Freihandform: Form 25"/>
              <p:cNvSpPr/>
              <p:nvPr/>
            </p:nvSpPr>
            <p:spPr bwMode="auto">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extrusionOk="0">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noAutofit/>
              </a:bodyPr>
              <a:lstStyle/>
              <a:p>
                <a:pPr>
                  <a:defRPr/>
                </a:pPr>
                <a:endParaRPr lang="de-DE" sz="1350"/>
              </a:p>
            </p:txBody>
          </p:sp>
        </p:grpSp>
        <p:sp>
          <p:nvSpPr>
            <p:cNvPr id="21" name="Freihandform: Form 26"/>
            <p:cNvSpPr/>
            <p:nvPr/>
          </p:nvSpPr>
          <p:spPr bwMode="auto">
            <a:xfrm>
              <a:off x="10322157"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extrusionOk="0">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noAutofit/>
            </a:bodyPr>
            <a:lstStyle/>
            <a:p>
              <a:pPr>
                <a:defRPr/>
              </a:pPr>
              <a:endParaRPr lang="de-DE" sz="1350"/>
            </a:p>
          </p:txBody>
        </p:sp>
        <p:sp>
          <p:nvSpPr>
            <p:cNvPr id="22" name="Freihandform: Form 27"/>
            <p:cNvSpPr/>
            <p:nvPr/>
          </p:nvSpPr>
          <p:spPr bwMode="auto">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extrusionOk="0">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noAutofit/>
            </a:bodyPr>
            <a:lstStyle/>
            <a:p>
              <a:pPr>
                <a:defRPr/>
              </a:pPr>
              <a:endParaRPr lang="de-DE" sz="1350"/>
            </a:p>
          </p:txBody>
        </p:sp>
        <p:sp>
          <p:nvSpPr>
            <p:cNvPr id="23" name="Freihandform: Form 28"/>
            <p:cNvSpPr/>
            <p:nvPr/>
          </p:nvSpPr>
          <p:spPr bwMode="auto">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extrusionOk="0">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pPr>
                <a:defRPr/>
              </a:pPr>
              <a:endParaRPr lang="de-DE" sz="1350"/>
            </a:p>
          </p:txBody>
        </p:sp>
        <p:grpSp>
          <p:nvGrpSpPr>
            <p:cNvPr id="24" name="Grafik 9"/>
            <p:cNvGrpSpPr/>
            <p:nvPr/>
          </p:nvGrpSpPr>
          <p:grpSpPr bwMode="auto">
            <a:xfrm>
              <a:off x="10496140" y="1110575"/>
              <a:ext cx="101490" cy="55578"/>
              <a:chOff x="10496140" y="1110575"/>
              <a:chExt cx="101490" cy="55578"/>
            </a:xfrm>
            <a:solidFill>
              <a:srgbClr val="000000"/>
            </a:solidFill>
          </p:grpSpPr>
          <p:sp>
            <p:nvSpPr>
              <p:cNvPr id="25" name="Freihandform: Form 30"/>
              <p:cNvSpPr/>
              <p:nvPr/>
            </p:nvSpPr>
            <p:spPr bwMode="auto">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extrusionOk="0">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pPr>
                  <a:defRPr/>
                </a:pPr>
                <a:endParaRPr lang="de-DE" sz="1350"/>
              </a:p>
            </p:txBody>
          </p:sp>
          <p:sp>
            <p:nvSpPr>
              <p:cNvPr id="26" name="Freihandform: Form 31"/>
              <p:cNvSpPr/>
              <p:nvPr/>
            </p:nvSpPr>
            <p:spPr bwMode="auto">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extrusionOk="0">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noAutofit/>
              </a:bodyPr>
              <a:lstStyle/>
              <a:p>
                <a:pPr>
                  <a:defRPr/>
                </a:pPr>
                <a:endParaRPr lang="de-DE" sz="1350"/>
              </a:p>
            </p:txBody>
          </p:sp>
        </p:grpSp>
        <p:sp>
          <p:nvSpPr>
            <p:cNvPr id="27" name="Freihandform: Form 32"/>
            <p:cNvSpPr/>
            <p:nvPr/>
          </p:nvSpPr>
          <p:spPr bwMode="auto">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extrusionOk="0">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pPr>
                <a:defRPr/>
              </a:pPr>
              <a:endParaRPr lang="de-DE" sz="1350"/>
            </a:p>
          </p:txBody>
        </p:sp>
        <p:grpSp>
          <p:nvGrpSpPr>
            <p:cNvPr id="28" name="Grafik 9"/>
            <p:cNvGrpSpPr/>
            <p:nvPr/>
          </p:nvGrpSpPr>
          <p:grpSpPr bwMode="auto">
            <a:xfrm>
              <a:off x="10639675" y="1081336"/>
              <a:ext cx="106322" cy="86991"/>
              <a:chOff x="10639675" y="1081336"/>
              <a:chExt cx="106322" cy="86991"/>
            </a:xfrm>
            <a:solidFill>
              <a:srgbClr val="000000"/>
            </a:solidFill>
          </p:grpSpPr>
          <p:sp>
            <p:nvSpPr>
              <p:cNvPr id="29" name="Freihandform: Form 34"/>
              <p:cNvSpPr/>
              <p:nvPr/>
            </p:nvSpPr>
            <p:spPr bwMode="auto">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extrusionOk="0">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noAutofit/>
              </a:bodyPr>
              <a:lstStyle/>
              <a:p>
                <a:pPr>
                  <a:defRPr/>
                </a:pPr>
                <a:endParaRPr lang="de-DE" sz="1350"/>
              </a:p>
            </p:txBody>
          </p:sp>
          <p:sp>
            <p:nvSpPr>
              <p:cNvPr id="30" name="Freihandform: Form 35"/>
              <p:cNvSpPr/>
              <p:nvPr/>
            </p:nvSpPr>
            <p:spPr bwMode="auto">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extrusionOk="0">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noAutofit/>
              </a:bodyPr>
              <a:lstStyle/>
              <a:p>
                <a:pPr>
                  <a:defRPr/>
                </a:pPr>
                <a:endParaRPr lang="de-DE" sz="1350"/>
              </a:p>
            </p:txBody>
          </p:sp>
        </p:grpSp>
        <p:sp>
          <p:nvSpPr>
            <p:cNvPr id="31" name="Freihandform: Form 36"/>
            <p:cNvSpPr/>
            <p:nvPr/>
          </p:nvSpPr>
          <p:spPr bwMode="auto">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extrusionOk="0">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noAutofit/>
            </a:bodyPr>
            <a:lstStyle/>
            <a:p>
              <a:pPr>
                <a:defRPr/>
              </a:pPr>
              <a:endParaRPr lang="de-DE" sz="1350"/>
            </a:p>
          </p:txBody>
        </p:sp>
        <p:sp>
          <p:nvSpPr>
            <p:cNvPr id="32" name="Freihandform: Form 37"/>
            <p:cNvSpPr/>
            <p:nvPr/>
          </p:nvSpPr>
          <p:spPr bwMode="auto">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extrusionOk="0">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noAutofit/>
            </a:bodyPr>
            <a:lstStyle/>
            <a:p>
              <a:pPr>
                <a:defRPr/>
              </a:pPr>
              <a:endParaRPr lang="de-DE" sz="1350"/>
            </a:p>
          </p:txBody>
        </p:sp>
        <p:sp>
          <p:nvSpPr>
            <p:cNvPr id="33" name="Freihandform: Form 38"/>
            <p:cNvSpPr/>
            <p:nvPr/>
          </p:nvSpPr>
          <p:spPr bwMode="auto">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extrusionOk="0">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pPr>
                <a:defRPr/>
              </a:pPr>
              <a:endParaRPr lang="de-DE" sz="1350"/>
            </a:p>
          </p:txBody>
        </p:sp>
        <p:grpSp>
          <p:nvGrpSpPr>
            <p:cNvPr id="34" name="Grafik 9"/>
            <p:cNvGrpSpPr/>
            <p:nvPr/>
          </p:nvGrpSpPr>
          <p:grpSpPr bwMode="auto">
            <a:xfrm>
              <a:off x="10321916" y="1110575"/>
              <a:ext cx="1399105" cy="241642"/>
              <a:chOff x="10321916" y="1110575"/>
              <a:chExt cx="1399105" cy="241642"/>
            </a:xfrm>
            <a:solidFill>
              <a:schemeClr val="accent1"/>
            </a:solidFill>
          </p:grpSpPr>
          <p:sp>
            <p:nvSpPr>
              <p:cNvPr id="35" name="Freihandform: Form 40"/>
              <p:cNvSpPr/>
              <p:nvPr/>
            </p:nvSpPr>
            <p:spPr bwMode="auto">
              <a:xfrm>
                <a:off x="10981839"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extrusionOk="0">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pPr>
                  <a:defRPr/>
                </a:pPr>
                <a:endParaRPr lang="de-DE" sz="1350"/>
              </a:p>
            </p:txBody>
          </p:sp>
          <p:sp>
            <p:nvSpPr>
              <p:cNvPr id="36" name="Freihandform: Form 41"/>
              <p:cNvSpPr/>
              <p:nvPr/>
            </p:nvSpPr>
            <p:spPr bwMode="auto">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extrusionOk="0">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noAutofit/>
              </a:bodyPr>
              <a:lstStyle/>
              <a:p>
                <a:pPr>
                  <a:defRPr/>
                </a:pPr>
                <a:endParaRPr lang="de-DE" sz="1350"/>
              </a:p>
            </p:txBody>
          </p:sp>
          <p:sp>
            <p:nvSpPr>
              <p:cNvPr id="37" name="Freihandform: Form 42"/>
              <p:cNvSpPr/>
              <p:nvPr/>
            </p:nvSpPr>
            <p:spPr bwMode="auto">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extrusionOk="0">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noAutofit/>
              </a:bodyPr>
              <a:lstStyle/>
              <a:p>
                <a:pPr>
                  <a:defRPr/>
                </a:pPr>
                <a:endParaRPr lang="de-DE" sz="1350"/>
              </a:p>
            </p:txBody>
          </p:sp>
          <p:sp>
            <p:nvSpPr>
              <p:cNvPr id="38" name="Freihandform: Form 43"/>
              <p:cNvSpPr/>
              <p:nvPr/>
            </p:nvSpPr>
            <p:spPr bwMode="auto">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extrusionOk="0">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noAutofit/>
              </a:bodyPr>
              <a:lstStyle/>
              <a:p>
                <a:pPr>
                  <a:defRPr/>
                </a:pPr>
                <a:endParaRPr lang="de-DE" sz="1350"/>
              </a:p>
            </p:txBody>
          </p:sp>
        </p:grpSp>
      </p:grpSp>
      <p:sp>
        <p:nvSpPr>
          <p:cNvPr id="39" name="Freihandform: Form 44"/>
          <p:cNvSpPr/>
          <p:nvPr userDrawn="1"/>
        </p:nvSpPr>
        <p:spPr bwMode="auto">
          <a:xfrm>
            <a:off x="-4877" y="390926"/>
            <a:ext cx="337406" cy="294925"/>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extrusionOk="0">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pPr>
              <a:defRPr/>
            </a:pPr>
            <a:endParaRPr lang="de-DE" sz="1350"/>
          </a:p>
        </p:txBody>
      </p:sp>
    </p:spTree>
    <p:extLst>
      <p:ext uri="{BB962C8B-B14F-4D97-AF65-F5344CB8AC3E}">
        <p14:creationId xmlns:p14="http://schemas.microsoft.com/office/powerpoint/2010/main" val="201062391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 id="2147483749" r:id="rId26"/>
    <p:sldLayoutId id="2147483750" r:id="rId27"/>
    <p:sldLayoutId id="2147483751" r:id="rId28"/>
    <p:sldLayoutId id="2147483752" r:id="rId29"/>
    <p:sldLayoutId id="2147483753" r:id="rId30"/>
  </p:sldLayoutIdLst>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hf hdr="0" dt="0"/>
  <p:txStyles>
    <p:titleStyle>
      <a:lvl1pPr algn="l" defTabSz="914400">
        <a:lnSpc>
          <a:spcPct val="90000"/>
        </a:lnSpc>
        <a:spcBef>
          <a:spcPts val="0"/>
        </a:spcBef>
        <a:buNone/>
        <a:defRPr sz="2700">
          <a:solidFill>
            <a:schemeClr val="tx2"/>
          </a:solidFill>
          <a:latin typeface="+mj-lt"/>
          <a:ea typeface="+mj-ea"/>
          <a:cs typeface="+mj-cs"/>
        </a:defRPr>
      </a:lvl1pPr>
    </p:titleStyle>
    <p:bodyStyle>
      <a:lvl1pPr marL="266700" indent="-266700" algn="l" defTabSz="914400">
        <a:lnSpc>
          <a:spcPct val="90000"/>
        </a:lnSpc>
        <a:spcBef>
          <a:spcPts val="600"/>
        </a:spcBef>
        <a:buClr>
          <a:schemeClr val="tx2"/>
        </a:buClr>
        <a:buFont typeface="Wingdings 2"/>
        <a:buChar char=""/>
        <a:defRPr sz="1600">
          <a:solidFill>
            <a:schemeClr val="tx1"/>
          </a:solidFill>
          <a:latin typeface="+mn-lt"/>
          <a:ea typeface="+mn-ea"/>
          <a:cs typeface="+mn-cs"/>
        </a:defRPr>
      </a:lvl1pPr>
      <a:lvl2pPr marL="541338" indent="-274638" algn="l" defTabSz="914400">
        <a:lnSpc>
          <a:spcPct val="90000"/>
        </a:lnSpc>
        <a:spcBef>
          <a:spcPts val="600"/>
        </a:spcBef>
        <a:buClr>
          <a:schemeClr val="accent6"/>
        </a:buClr>
        <a:buFont typeface="Wingdings 2"/>
        <a:buChar char=""/>
        <a:defRPr sz="1400">
          <a:solidFill>
            <a:schemeClr val="tx1"/>
          </a:solidFill>
          <a:latin typeface="+mn-lt"/>
          <a:ea typeface="+mn-ea"/>
          <a:cs typeface="+mn-cs"/>
        </a:defRPr>
      </a:lvl2pPr>
      <a:lvl3pPr marL="808038" indent="-266700" algn="l" defTabSz="914400">
        <a:lnSpc>
          <a:spcPct val="90000"/>
        </a:lnSpc>
        <a:spcBef>
          <a:spcPts val="600"/>
        </a:spcBef>
        <a:buClr>
          <a:schemeClr val="accent6"/>
        </a:buClr>
        <a:buFont typeface="Wingdings 2"/>
        <a:buChar char=""/>
        <a:defRPr sz="1200">
          <a:solidFill>
            <a:schemeClr val="tx1"/>
          </a:solidFill>
          <a:latin typeface="+mn-lt"/>
          <a:ea typeface="+mn-ea"/>
          <a:cs typeface="+mn-cs"/>
        </a:defRPr>
      </a:lvl3pPr>
      <a:lvl4pPr marL="1074738" indent="-266700" algn="l" defTabSz="914400">
        <a:lnSpc>
          <a:spcPct val="90000"/>
        </a:lnSpc>
        <a:spcBef>
          <a:spcPts val="600"/>
        </a:spcBef>
        <a:buClr>
          <a:schemeClr val="tx2"/>
        </a:buClr>
        <a:buFont typeface="Wingdings 2"/>
        <a:buChar char=""/>
        <a:defRPr sz="1200">
          <a:solidFill>
            <a:schemeClr val="tx1"/>
          </a:solidFill>
          <a:latin typeface="+mn-lt"/>
          <a:ea typeface="+mn-ea"/>
          <a:cs typeface="+mn-cs"/>
        </a:defRPr>
      </a:lvl4pPr>
      <a:lvl5pPr marL="1341438" indent="-266700" algn="l" defTabSz="914400">
        <a:lnSpc>
          <a:spcPct val="90000"/>
        </a:lnSpc>
        <a:spcBef>
          <a:spcPts val="600"/>
        </a:spcBef>
        <a:buClr>
          <a:schemeClr val="tx2"/>
        </a:buClr>
        <a:buFont typeface="Wingdings 2"/>
        <a:buChar char=""/>
        <a:defRPr sz="1200">
          <a:solidFill>
            <a:schemeClr val="tx1"/>
          </a:solidFill>
          <a:latin typeface="+mn-lt"/>
          <a:ea typeface="+mn-ea"/>
          <a:cs typeface="+mn-cs"/>
        </a:defRPr>
      </a:lvl5pPr>
      <a:lvl6pPr marL="0" indent="0" algn="l" defTabSz="914400">
        <a:lnSpc>
          <a:spcPct val="90000"/>
        </a:lnSpc>
        <a:spcBef>
          <a:spcPts val="500"/>
        </a:spcBef>
        <a:buFont typeface="Arial"/>
        <a:buNone/>
        <a:defRPr sz="1400">
          <a:solidFill>
            <a:schemeClr val="tx1"/>
          </a:solidFill>
          <a:latin typeface="+mn-lt"/>
          <a:ea typeface="+mn-ea"/>
          <a:cs typeface="+mn-cs"/>
        </a:defRPr>
      </a:lvl6pPr>
      <a:lvl7pPr marL="0" indent="0" algn="l" defTabSz="914400">
        <a:lnSpc>
          <a:spcPct val="90000"/>
        </a:lnSpc>
        <a:spcBef>
          <a:spcPts val="500"/>
        </a:spcBef>
        <a:buFont typeface="Arial"/>
        <a:buNone/>
        <a:defRPr sz="1400">
          <a:solidFill>
            <a:schemeClr val="tx1"/>
          </a:solidFill>
          <a:latin typeface="+mn-lt"/>
          <a:ea typeface="+mn-ea"/>
          <a:cs typeface="+mn-cs"/>
        </a:defRPr>
      </a:lvl7pPr>
      <a:lvl8pPr marL="0" indent="0" algn="l" defTabSz="914400">
        <a:lnSpc>
          <a:spcPct val="90000"/>
        </a:lnSpc>
        <a:spcBef>
          <a:spcPts val="500"/>
        </a:spcBef>
        <a:buFont typeface="Arial"/>
        <a:buNone/>
        <a:defRPr sz="1400">
          <a:solidFill>
            <a:schemeClr val="tx1"/>
          </a:solidFill>
          <a:latin typeface="+mn-lt"/>
          <a:ea typeface="+mn-ea"/>
          <a:cs typeface="+mn-cs"/>
        </a:defRPr>
      </a:lvl8pPr>
      <a:lvl9pPr marL="0" indent="0" algn="l" defTabSz="914400">
        <a:lnSpc>
          <a:spcPct val="90000"/>
        </a:lnSpc>
        <a:spcBef>
          <a:spcPts val="500"/>
        </a:spcBef>
        <a:buFont typeface="Arial"/>
        <a:buNone/>
        <a:defRPr sz="14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ABAED4-9DB3-4AA9-B294-B78EDEB528F4}"/>
              </a:ext>
            </a:extLst>
          </p:cNvPr>
          <p:cNvSpPr>
            <a:spLocks noGrp="1"/>
          </p:cNvSpPr>
          <p:nvPr>
            <p:ph type="ctrTitle"/>
          </p:nvPr>
        </p:nvSpPr>
        <p:spPr/>
        <p:txBody>
          <a:bodyPr/>
          <a:lstStyle/>
          <a:p>
            <a:r>
              <a:rPr lang="de-DE" dirty="0"/>
              <a:t>Experimentelle Pragmatik</a:t>
            </a:r>
          </a:p>
        </p:txBody>
      </p:sp>
      <p:sp>
        <p:nvSpPr>
          <p:cNvPr id="8" name="Untertitel 7">
            <a:extLst>
              <a:ext uri="{FF2B5EF4-FFF2-40B4-BE49-F238E27FC236}">
                <a16:creationId xmlns:a16="http://schemas.microsoft.com/office/drawing/2014/main" id="{9DC02B59-BC9C-4015-BE1A-A1DF878B866F}"/>
              </a:ext>
            </a:extLst>
          </p:cNvPr>
          <p:cNvSpPr>
            <a:spLocks noGrp="1"/>
          </p:cNvSpPr>
          <p:nvPr>
            <p:ph type="subTitle" idx="1"/>
          </p:nvPr>
        </p:nvSpPr>
        <p:spPr/>
        <p:txBody>
          <a:bodyPr/>
          <a:lstStyle/>
          <a:p>
            <a:r>
              <a:rPr lang="de-DE" dirty="0"/>
              <a:t>Stefan Hartmann</a:t>
            </a:r>
          </a:p>
          <a:p>
            <a:r>
              <a:rPr lang="de-DE" sz="1350" dirty="0"/>
              <a:t>hartmast@hhu.de</a:t>
            </a:r>
          </a:p>
          <a:p>
            <a:endParaRPr lang="de-DE" sz="1350" dirty="0"/>
          </a:p>
        </p:txBody>
      </p:sp>
      <p:sp>
        <p:nvSpPr>
          <p:cNvPr id="7" name="Datumsplatzhalter 6">
            <a:extLst>
              <a:ext uri="{FF2B5EF4-FFF2-40B4-BE49-F238E27FC236}">
                <a16:creationId xmlns:a16="http://schemas.microsoft.com/office/drawing/2014/main" id="{B307ADE8-D21D-49C8-A8EF-429717DC989C}"/>
              </a:ext>
            </a:extLst>
          </p:cNvPr>
          <p:cNvSpPr>
            <a:spLocks noGrp="1"/>
          </p:cNvSpPr>
          <p:nvPr>
            <p:ph type="dt" sz="half" idx="10"/>
          </p:nvPr>
        </p:nvSpPr>
        <p:spPr/>
        <p:txBody>
          <a:bodyPr/>
          <a:lstStyle/>
          <a:p>
            <a:endParaRPr lang="de-DE" dirty="0"/>
          </a:p>
        </p:txBody>
      </p:sp>
      <p:sp>
        <p:nvSpPr>
          <p:cNvPr id="5" name="Untertitel 7">
            <a:extLst>
              <a:ext uri="{FF2B5EF4-FFF2-40B4-BE49-F238E27FC236}">
                <a16:creationId xmlns:a16="http://schemas.microsoft.com/office/drawing/2014/main" id="{9DC02B59-BC9C-4015-BE1A-A1DF878B866F}"/>
              </a:ext>
            </a:extLst>
          </p:cNvPr>
          <p:cNvSpPr txBox="1">
            <a:spLocks/>
          </p:cNvSpPr>
          <p:nvPr/>
        </p:nvSpPr>
        <p:spPr>
          <a:xfrm>
            <a:off x="3654279" y="1350789"/>
            <a:ext cx="4401108" cy="604640"/>
          </a:xfrm>
          <a:prstGeom prst="rect">
            <a:avLst/>
          </a:prstGeom>
        </p:spPr>
        <p:txBody>
          <a:bodyPr vert="horz" lIns="0" tIns="72000" rIns="0" bIns="0" rtlCol="0">
            <a:noAutofit/>
          </a:bodyPr>
          <a:lstStyle>
            <a:lvl1pPr marL="0" indent="0" algn="l" defTabSz="914400" rtl="0" eaLnBrk="1" latinLnBrk="0" hangingPunct="1">
              <a:lnSpc>
                <a:spcPct val="90000"/>
              </a:lnSpc>
              <a:spcBef>
                <a:spcPts val="600"/>
              </a:spcBef>
              <a:buClr>
                <a:schemeClr val="tx2"/>
              </a:buClr>
              <a:buFont typeface="Wingdings 2" panose="05020102010507070707" pitchFamily="18" charset="2"/>
              <a:buNone/>
              <a:defRPr sz="1600" kern="1200">
                <a:solidFill>
                  <a:schemeClr val="tx2"/>
                </a:solidFill>
                <a:latin typeface="+mn-lt"/>
                <a:ea typeface="+mn-ea"/>
                <a:cs typeface="+mn-cs"/>
              </a:defRPr>
            </a:lvl1pPr>
            <a:lvl2pPr marL="457200" indent="0" algn="ctr" defTabSz="914400" rtl="0" eaLnBrk="1" latinLnBrk="0" hangingPunct="1">
              <a:lnSpc>
                <a:spcPct val="90000"/>
              </a:lnSpc>
              <a:spcBef>
                <a:spcPts val="600"/>
              </a:spcBef>
              <a:buClr>
                <a:schemeClr val="accent6"/>
              </a:buClr>
              <a:buFont typeface="Wingdings 2" panose="05020102010507070707" pitchFamily="18"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Clr>
                <a:schemeClr val="accent6"/>
              </a:buClr>
              <a:buFont typeface="Wingdings 2" panose="05020102010507070707"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Clr>
                <a:schemeClr val="tx2"/>
              </a:buClr>
              <a:buFont typeface="Wingdings 2" panose="05020102010507070707"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Clr>
                <a:schemeClr val="tx2"/>
              </a:buClr>
              <a:buFont typeface="Wingdings 2" panose="05020102010507070707"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DE" dirty="0"/>
          </a:p>
        </p:txBody>
      </p:sp>
    </p:spTree>
    <p:custDataLst>
      <p:tags r:id="rId1"/>
    </p:custDataLst>
    <p:extLst>
      <p:ext uri="{BB962C8B-B14F-4D97-AF65-F5344CB8AC3E}">
        <p14:creationId xmlns:p14="http://schemas.microsoft.com/office/powerpoint/2010/main" val="3786872829"/>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16734-E23C-C04E-8416-7CE5741BC899}"/>
              </a:ext>
            </a:extLst>
          </p:cNvPr>
          <p:cNvSpPr>
            <a:spLocks noGrp="1"/>
          </p:cNvSpPr>
          <p:nvPr>
            <p:ph type="title"/>
          </p:nvPr>
        </p:nvSpPr>
        <p:spPr/>
        <p:txBody>
          <a:bodyPr/>
          <a:lstStyle/>
          <a:p>
            <a:r>
              <a:rPr lang="en-US"/>
              <a:t>ERP</a:t>
            </a:r>
          </a:p>
        </p:txBody>
      </p:sp>
      <p:sp>
        <p:nvSpPr>
          <p:cNvPr id="3" name="Content Placeholder 2">
            <a:extLst>
              <a:ext uri="{FF2B5EF4-FFF2-40B4-BE49-F238E27FC236}">
                <a16:creationId xmlns:a16="http://schemas.microsoft.com/office/drawing/2014/main" id="{08F88E10-0363-344D-B3C0-6F4756505436}"/>
              </a:ext>
            </a:extLst>
          </p:cNvPr>
          <p:cNvSpPr>
            <a:spLocks noGrp="1"/>
          </p:cNvSpPr>
          <p:nvPr>
            <p:ph idx="1"/>
          </p:nvPr>
        </p:nvSpPr>
        <p:spPr/>
        <p:txBody>
          <a:bodyPr/>
          <a:lstStyle/>
          <a:p>
            <a:r>
              <a:rPr lang="en-US" sz="2000"/>
              <a:t>ERP-Messungen werden immer </a:t>
            </a:r>
            <a:r>
              <a:rPr lang="en-US" sz="2000" b="1"/>
              <a:t>relativ </a:t>
            </a:r>
            <a:r>
              <a:rPr lang="en-US" sz="2000"/>
              <a:t>im Vergleich zu einer </a:t>
            </a:r>
            <a:r>
              <a:rPr lang="en-US" sz="2000" b="1"/>
              <a:t>Kontrollbedingung </a:t>
            </a:r>
            <a:r>
              <a:rPr lang="en-US" sz="2000"/>
              <a:t>interpretiert</a:t>
            </a:r>
          </a:p>
          <a:p>
            <a:r>
              <a:rPr lang="en-US" sz="2000"/>
              <a:t>z.B. "Negativität": bedeutet, dass die EEG-Messung im Vergleich zur Kontrollbedingung negativer ausfällt</a:t>
            </a:r>
          </a:p>
        </p:txBody>
      </p:sp>
      <p:sp>
        <p:nvSpPr>
          <p:cNvPr id="4" name="TextBox 3">
            <a:extLst>
              <a:ext uri="{FF2B5EF4-FFF2-40B4-BE49-F238E27FC236}">
                <a16:creationId xmlns:a16="http://schemas.microsoft.com/office/drawing/2014/main" id="{8C960661-255D-944D-8052-8F0F55810DCA}"/>
              </a:ext>
            </a:extLst>
          </p:cNvPr>
          <p:cNvSpPr txBox="1"/>
          <p:nvPr/>
        </p:nvSpPr>
        <p:spPr>
          <a:xfrm flipH="1">
            <a:off x="179512" y="4919018"/>
            <a:ext cx="9289032" cy="230832"/>
          </a:xfrm>
          <a:prstGeom prst="rect">
            <a:avLst/>
          </a:prstGeom>
          <a:noFill/>
        </p:spPr>
        <p:txBody>
          <a:bodyPr wrap="square" rtlCol="0">
            <a:spAutoFit/>
          </a:bodyPr>
          <a:lstStyle/>
          <a:p>
            <a:r>
              <a:rPr lang="en-US" sz="900">
                <a:solidFill>
                  <a:schemeClr val="bg1"/>
                </a:solidFill>
              </a:rPr>
              <a:t>(Bornkessel-Schlesewsky &amp;  Schlesewsky 2009; Grafik: ChomsVector/Mononomicf, CC BY-SA 3.0, https://commons.wikimedia.org/w/index.php?curid=5543904</a:t>
            </a:r>
          </a:p>
        </p:txBody>
      </p:sp>
      <p:pic>
        <p:nvPicPr>
          <p:cNvPr id="1026" name="Picture 2">
            <a:extLst>
              <a:ext uri="{FF2B5EF4-FFF2-40B4-BE49-F238E27FC236}">
                <a16:creationId xmlns:a16="http://schemas.microsoft.com/office/drawing/2014/main" id="{A075FCEF-8CED-6C45-95E0-EB4A8F42F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583870"/>
            <a:ext cx="2731839" cy="2223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674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70BC-93DB-5840-B05B-15E647D377E6}"/>
              </a:ext>
            </a:extLst>
          </p:cNvPr>
          <p:cNvSpPr>
            <a:spLocks noGrp="1"/>
          </p:cNvSpPr>
          <p:nvPr>
            <p:ph type="title"/>
          </p:nvPr>
        </p:nvSpPr>
        <p:spPr/>
        <p:txBody>
          <a:bodyPr/>
          <a:lstStyle/>
          <a:p>
            <a:r>
              <a:rPr lang="en-DE"/>
              <a:t>Behaviorale &amp; neuroling. Methoden</a:t>
            </a:r>
          </a:p>
        </p:txBody>
      </p:sp>
      <p:sp>
        <p:nvSpPr>
          <p:cNvPr id="3" name="Footer Placeholder 2">
            <a:extLst>
              <a:ext uri="{FF2B5EF4-FFF2-40B4-BE49-F238E27FC236}">
                <a16:creationId xmlns:a16="http://schemas.microsoft.com/office/drawing/2014/main" id="{8F181E38-F36A-9540-9DE2-257C7DC7F6A9}"/>
              </a:ext>
            </a:extLst>
          </p:cNvPr>
          <p:cNvSpPr>
            <a:spLocks noGrp="1"/>
          </p:cNvSpPr>
          <p:nvPr>
            <p:ph type="ftr" sz="quarter" idx="11"/>
          </p:nvPr>
        </p:nvSpPr>
        <p:spPr/>
        <p:txBody>
          <a:bodyPr/>
          <a:lstStyle/>
          <a:p>
            <a:r>
              <a:rPr lang="de-DE"/>
              <a:t>(Finkbeiner 2015: 128)</a:t>
            </a:r>
          </a:p>
        </p:txBody>
      </p:sp>
      <p:sp>
        <p:nvSpPr>
          <p:cNvPr id="4" name="Slide Number Placeholder 3">
            <a:extLst>
              <a:ext uri="{FF2B5EF4-FFF2-40B4-BE49-F238E27FC236}">
                <a16:creationId xmlns:a16="http://schemas.microsoft.com/office/drawing/2014/main" id="{14B7F9E7-E4ED-BF49-BDED-EBF757B08EEF}"/>
              </a:ext>
            </a:extLst>
          </p:cNvPr>
          <p:cNvSpPr>
            <a:spLocks noGrp="1"/>
          </p:cNvSpPr>
          <p:nvPr>
            <p:ph type="sldNum" sz="quarter" idx="12"/>
          </p:nvPr>
        </p:nvSpPr>
        <p:spPr/>
        <p:txBody>
          <a:bodyPr/>
          <a:lstStyle/>
          <a:p>
            <a:fld id="{9D195BCC-3514-4B1B-9C18-24F3D67EC549}" type="slidenum">
              <a:rPr lang="de-DE" smtClean="0"/>
              <a:t>11</a:t>
            </a:fld>
            <a:endParaRPr lang="de-DE"/>
          </a:p>
        </p:txBody>
      </p:sp>
      <p:sp>
        <p:nvSpPr>
          <p:cNvPr id="5" name="Text Placeholder 4">
            <a:extLst>
              <a:ext uri="{FF2B5EF4-FFF2-40B4-BE49-F238E27FC236}">
                <a16:creationId xmlns:a16="http://schemas.microsoft.com/office/drawing/2014/main" id="{7048A5B1-8609-A444-AA31-4362A9BC3191}"/>
              </a:ext>
            </a:extLst>
          </p:cNvPr>
          <p:cNvSpPr>
            <a:spLocks noGrp="1"/>
          </p:cNvSpPr>
          <p:nvPr>
            <p:ph type="body" sz="quarter" idx="14"/>
          </p:nvPr>
        </p:nvSpPr>
        <p:spPr/>
        <p:txBody>
          <a:bodyPr/>
          <a:lstStyle/>
          <a:p>
            <a:r>
              <a:rPr lang="en-DE"/>
              <a:t>"Unterinformative" Sätze eignen sich besonders gut für die Untersuchung dieser Fragestellung:</a:t>
            </a:r>
          </a:p>
          <a:p>
            <a:endParaRPr lang="en-DE"/>
          </a:p>
          <a:p>
            <a:pPr marL="0" indent="0">
              <a:buNone/>
            </a:pPr>
            <a:r>
              <a:rPr lang="en-DE" i="1"/>
              <a:t>Einige Elefanten haben einen Rüssel.</a:t>
            </a:r>
          </a:p>
          <a:p>
            <a:pPr marL="0" indent="0">
              <a:buNone/>
            </a:pPr>
            <a:endParaRPr lang="en-DE" i="1"/>
          </a:p>
          <a:p>
            <a:pPr marL="0" indent="0">
              <a:buNone/>
            </a:pPr>
            <a:r>
              <a:rPr lang="en-DE">
                <a:solidFill>
                  <a:srgbClr val="0070C0"/>
                </a:solidFill>
              </a:rPr>
              <a:t>Pragmatisches Urteil:</a:t>
            </a:r>
            <a:r>
              <a:rPr lang="en-DE"/>
              <a:t> Der Satz ist falsch, da ja alle Elefanten einen Rüssel haben.</a:t>
            </a:r>
          </a:p>
          <a:p>
            <a:pPr marL="0" indent="0">
              <a:buNone/>
            </a:pPr>
            <a:r>
              <a:rPr lang="en-DE">
                <a:solidFill>
                  <a:srgbClr val="0070C0"/>
                </a:solidFill>
              </a:rPr>
              <a:t>Logisches Urteil:</a:t>
            </a:r>
            <a:r>
              <a:rPr lang="en-DE"/>
              <a:t> Der Satz ist wahr, denn wenn alle Elefanten einen Rüssel haben, gilt auch, dass einige Elefanten einen Rüssel haben.</a:t>
            </a:r>
          </a:p>
        </p:txBody>
      </p:sp>
      <p:sp>
        <p:nvSpPr>
          <p:cNvPr id="6" name="Text Placeholder 5">
            <a:extLst>
              <a:ext uri="{FF2B5EF4-FFF2-40B4-BE49-F238E27FC236}">
                <a16:creationId xmlns:a16="http://schemas.microsoft.com/office/drawing/2014/main" id="{C22A72ED-DFA6-A541-B4CD-10AB9992E823}"/>
              </a:ext>
            </a:extLst>
          </p:cNvPr>
          <p:cNvSpPr>
            <a:spLocks noGrp="1"/>
          </p:cNvSpPr>
          <p:nvPr>
            <p:ph type="body" sz="quarter" idx="15"/>
          </p:nvPr>
        </p:nvSpPr>
        <p:spPr/>
        <p:txBody>
          <a:bodyPr/>
          <a:lstStyle/>
          <a:p>
            <a:r>
              <a:rPr lang="en-DE"/>
              <a:t>Beispiel: Noveck &amp; Posada 2003</a:t>
            </a:r>
          </a:p>
        </p:txBody>
      </p:sp>
    </p:spTree>
    <p:extLst>
      <p:ext uri="{BB962C8B-B14F-4D97-AF65-F5344CB8AC3E}">
        <p14:creationId xmlns:p14="http://schemas.microsoft.com/office/powerpoint/2010/main" val="3083790066"/>
      </p:ext>
    </p:extLst>
  </p:cSld>
  <p:clrMapOvr>
    <a:masterClrMapping/>
  </p:clrMapOvr>
  <p:transition spd="slow" advClick="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70BC-93DB-5840-B05B-15E647D377E6}"/>
              </a:ext>
            </a:extLst>
          </p:cNvPr>
          <p:cNvSpPr>
            <a:spLocks noGrp="1"/>
          </p:cNvSpPr>
          <p:nvPr>
            <p:ph type="title"/>
          </p:nvPr>
        </p:nvSpPr>
        <p:spPr/>
        <p:txBody>
          <a:bodyPr/>
          <a:lstStyle/>
          <a:p>
            <a:r>
              <a:rPr lang="en-DE"/>
              <a:t>Behaviorale &amp; neuroling. Methoden</a:t>
            </a:r>
          </a:p>
        </p:txBody>
      </p:sp>
      <p:sp>
        <p:nvSpPr>
          <p:cNvPr id="3" name="Footer Placeholder 2">
            <a:extLst>
              <a:ext uri="{FF2B5EF4-FFF2-40B4-BE49-F238E27FC236}">
                <a16:creationId xmlns:a16="http://schemas.microsoft.com/office/drawing/2014/main" id="{8F181E38-F36A-9540-9DE2-257C7DC7F6A9}"/>
              </a:ext>
            </a:extLst>
          </p:cNvPr>
          <p:cNvSpPr>
            <a:spLocks noGrp="1"/>
          </p:cNvSpPr>
          <p:nvPr>
            <p:ph type="ftr" sz="quarter" idx="11"/>
          </p:nvPr>
        </p:nvSpPr>
        <p:spPr/>
        <p:txBody>
          <a:bodyPr/>
          <a:lstStyle/>
          <a:p>
            <a:r>
              <a:rPr lang="de-DE"/>
              <a:t>(Finkbeiner 2015: 128)</a:t>
            </a:r>
          </a:p>
        </p:txBody>
      </p:sp>
      <p:sp>
        <p:nvSpPr>
          <p:cNvPr id="4" name="Slide Number Placeholder 3">
            <a:extLst>
              <a:ext uri="{FF2B5EF4-FFF2-40B4-BE49-F238E27FC236}">
                <a16:creationId xmlns:a16="http://schemas.microsoft.com/office/drawing/2014/main" id="{14B7F9E7-E4ED-BF49-BDED-EBF757B08EEF}"/>
              </a:ext>
            </a:extLst>
          </p:cNvPr>
          <p:cNvSpPr>
            <a:spLocks noGrp="1"/>
          </p:cNvSpPr>
          <p:nvPr>
            <p:ph type="sldNum" sz="quarter" idx="12"/>
          </p:nvPr>
        </p:nvSpPr>
        <p:spPr/>
        <p:txBody>
          <a:bodyPr/>
          <a:lstStyle/>
          <a:p>
            <a:fld id="{9D195BCC-3514-4B1B-9C18-24F3D67EC549}" type="slidenum">
              <a:rPr lang="de-DE" smtClean="0"/>
              <a:t>12</a:t>
            </a:fld>
            <a:endParaRPr lang="de-DE"/>
          </a:p>
        </p:txBody>
      </p:sp>
      <p:sp>
        <p:nvSpPr>
          <p:cNvPr id="5" name="Text Placeholder 4">
            <a:extLst>
              <a:ext uri="{FF2B5EF4-FFF2-40B4-BE49-F238E27FC236}">
                <a16:creationId xmlns:a16="http://schemas.microsoft.com/office/drawing/2014/main" id="{7048A5B1-8609-A444-AA31-4362A9BC3191}"/>
              </a:ext>
            </a:extLst>
          </p:cNvPr>
          <p:cNvSpPr>
            <a:spLocks noGrp="1"/>
          </p:cNvSpPr>
          <p:nvPr>
            <p:ph type="body" sz="quarter" idx="14"/>
          </p:nvPr>
        </p:nvSpPr>
        <p:spPr/>
        <p:txBody>
          <a:bodyPr/>
          <a:lstStyle/>
          <a:p>
            <a:r>
              <a:rPr lang="en-DE"/>
              <a:t>Vorhersagen für Reaktionszeitmessung:</a:t>
            </a:r>
          </a:p>
          <a:p>
            <a:pPr lvl="1"/>
            <a:r>
              <a:rPr lang="en-DE">
                <a:solidFill>
                  <a:srgbClr val="0070C0"/>
                </a:solidFill>
              </a:rPr>
              <a:t>Neo-Griceanischer Ansatz:</a:t>
            </a:r>
            <a:r>
              <a:rPr lang="en-DE"/>
              <a:t> Probanden brauchen für logisches Urteil mehr Zeit als für ein pragmatisches Urteil, denn die Implikatur sollte standardmäßig abgeleitet werden</a:t>
            </a:r>
          </a:p>
          <a:p>
            <a:pPr lvl="1"/>
            <a:r>
              <a:rPr lang="en-DE">
                <a:solidFill>
                  <a:srgbClr val="00B050"/>
                </a:solidFill>
              </a:rPr>
              <a:t>Relevanztheoretischer Ansatz:</a:t>
            </a:r>
            <a:r>
              <a:rPr lang="en-DE"/>
              <a:t> Logische Urteile werden schneller gefällt als pragmatische, daher sollte Reaktionszeit hier kürzer sein</a:t>
            </a:r>
          </a:p>
          <a:p>
            <a:r>
              <a:rPr lang="en-DE"/>
              <a:t>Vorhersagen ERP-Messung:</a:t>
            </a:r>
          </a:p>
          <a:p>
            <a:pPr lvl="1"/>
            <a:r>
              <a:rPr lang="en-DE">
                <a:solidFill>
                  <a:srgbClr val="0070C0"/>
                </a:solidFill>
              </a:rPr>
              <a:t>Neo-Griceanischer Ansatz:</a:t>
            </a:r>
            <a:r>
              <a:rPr lang="en-DE"/>
              <a:t> ERP-Wellenprofile der unterinformativen Sätze gleichen eher denen der klar falschen Sätze</a:t>
            </a:r>
          </a:p>
          <a:p>
            <a:pPr lvl="1"/>
            <a:r>
              <a:rPr lang="en-DE">
                <a:solidFill>
                  <a:srgbClr val="00B050"/>
                </a:solidFill>
              </a:rPr>
              <a:t>Relevanztheoretischer Ansatz:</a:t>
            </a:r>
            <a:r>
              <a:rPr lang="en-DE"/>
              <a:t> ERP-Wellenprofile der unterinformativen Sätze gleichen eher denen der klar wahren Sätze</a:t>
            </a:r>
          </a:p>
        </p:txBody>
      </p:sp>
      <p:sp>
        <p:nvSpPr>
          <p:cNvPr id="6" name="Text Placeholder 5">
            <a:extLst>
              <a:ext uri="{FF2B5EF4-FFF2-40B4-BE49-F238E27FC236}">
                <a16:creationId xmlns:a16="http://schemas.microsoft.com/office/drawing/2014/main" id="{C22A72ED-DFA6-A541-B4CD-10AB9992E823}"/>
              </a:ext>
            </a:extLst>
          </p:cNvPr>
          <p:cNvSpPr>
            <a:spLocks noGrp="1"/>
          </p:cNvSpPr>
          <p:nvPr>
            <p:ph type="body" sz="quarter" idx="15"/>
          </p:nvPr>
        </p:nvSpPr>
        <p:spPr/>
        <p:txBody>
          <a:bodyPr/>
          <a:lstStyle/>
          <a:p>
            <a:r>
              <a:rPr lang="en-DE"/>
              <a:t>Beispiel: Noveck &amp; Posada 2003</a:t>
            </a:r>
          </a:p>
        </p:txBody>
      </p:sp>
    </p:spTree>
    <p:extLst>
      <p:ext uri="{BB962C8B-B14F-4D97-AF65-F5344CB8AC3E}">
        <p14:creationId xmlns:p14="http://schemas.microsoft.com/office/powerpoint/2010/main" val="1714576114"/>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70BC-93DB-5840-B05B-15E647D377E6}"/>
              </a:ext>
            </a:extLst>
          </p:cNvPr>
          <p:cNvSpPr>
            <a:spLocks noGrp="1"/>
          </p:cNvSpPr>
          <p:nvPr>
            <p:ph type="title"/>
          </p:nvPr>
        </p:nvSpPr>
        <p:spPr/>
        <p:txBody>
          <a:bodyPr/>
          <a:lstStyle/>
          <a:p>
            <a:r>
              <a:rPr lang="en-DE"/>
              <a:t>Behaviorale &amp; neuroling. Methoden</a:t>
            </a:r>
          </a:p>
        </p:txBody>
      </p:sp>
      <p:sp>
        <p:nvSpPr>
          <p:cNvPr id="3" name="Footer Placeholder 2">
            <a:extLst>
              <a:ext uri="{FF2B5EF4-FFF2-40B4-BE49-F238E27FC236}">
                <a16:creationId xmlns:a16="http://schemas.microsoft.com/office/drawing/2014/main" id="{8F181E38-F36A-9540-9DE2-257C7DC7F6A9}"/>
              </a:ext>
            </a:extLst>
          </p:cNvPr>
          <p:cNvSpPr>
            <a:spLocks noGrp="1"/>
          </p:cNvSpPr>
          <p:nvPr>
            <p:ph type="ftr" sz="quarter" idx="11"/>
          </p:nvPr>
        </p:nvSpPr>
        <p:spPr/>
        <p:txBody>
          <a:bodyPr/>
          <a:lstStyle/>
          <a:p>
            <a:r>
              <a:rPr lang="de-DE"/>
              <a:t>(Finkbeiner 2015: 128)</a:t>
            </a:r>
          </a:p>
        </p:txBody>
      </p:sp>
      <p:sp>
        <p:nvSpPr>
          <p:cNvPr id="4" name="Slide Number Placeholder 3">
            <a:extLst>
              <a:ext uri="{FF2B5EF4-FFF2-40B4-BE49-F238E27FC236}">
                <a16:creationId xmlns:a16="http://schemas.microsoft.com/office/drawing/2014/main" id="{14B7F9E7-E4ED-BF49-BDED-EBF757B08EEF}"/>
              </a:ext>
            </a:extLst>
          </p:cNvPr>
          <p:cNvSpPr>
            <a:spLocks noGrp="1"/>
          </p:cNvSpPr>
          <p:nvPr>
            <p:ph type="sldNum" sz="quarter" idx="12"/>
          </p:nvPr>
        </p:nvSpPr>
        <p:spPr/>
        <p:txBody>
          <a:bodyPr/>
          <a:lstStyle/>
          <a:p>
            <a:fld id="{9D195BCC-3514-4B1B-9C18-24F3D67EC549}" type="slidenum">
              <a:rPr lang="de-DE" smtClean="0"/>
              <a:t>13</a:t>
            </a:fld>
            <a:endParaRPr lang="de-DE"/>
          </a:p>
        </p:txBody>
      </p:sp>
      <p:sp>
        <p:nvSpPr>
          <p:cNvPr id="5" name="Text Placeholder 4">
            <a:extLst>
              <a:ext uri="{FF2B5EF4-FFF2-40B4-BE49-F238E27FC236}">
                <a16:creationId xmlns:a16="http://schemas.microsoft.com/office/drawing/2014/main" id="{7048A5B1-8609-A444-AA31-4362A9BC3191}"/>
              </a:ext>
            </a:extLst>
          </p:cNvPr>
          <p:cNvSpPr>
            <a:spLocks noGrp="1"/>
          </p:cNvSpPr>
          <p:nvPr>
            <p:ph type="body" sz="quarter" idx="14"/>
          </p:nvPr>
        </p:nvSpPr>
        <p:spPr/>
        <p:txBody>
          <a:bodyPr/>
          <a:lstStyle/>
          <a:p>
            <a:r>
              <a:rPr lang="en-DE" sz="1800"/>
              <a:t>Ergebnis:</a:t>
            </a:r>
          </a:p>
          <a:p>
            <a:pPr lvl="1"/>
            <a:r>
              <a:rPr lang="en-DE" sz="1600">
                <a:solidFill>
                  <a:srgbClr val="0070C0"/>
                </a:solidFill>
              </a:rPr>
              <a:t>TVJ</a:t>
            </a:r>
            <a:r>
              <a:rPr lang="en-DE" sz="1600"/>
              <a:t>: 7 TN beurteilen die unterinformativen Sätze als wahr, 12 als falsch </a:t>
            </a:r>
            <a:r>
              <a:rPr lang="en-DE" sz="1600">
                <a:sym typeface="Wingdings" pitchFamily="2" charset="2"/>
              </a:rPr>
              <a:t> Mehrheit urteilt "pragmatisch"</a:t>
            </a:r>
          </a:p>
          <a:p>
            <a:pPr lvl="1"/>
            <a:r>
              <a:rPr lang="en-DE" sz="1600"/>
              <a:t>höhere </a:t>
            </a:r>
            <a:r>
              <a:rPr lang="en-DE" sz="1600">
                <a:solidFill>
                  <a:srgbClr val="0070C0"/>
                </a:solidFill>
              </a:rPr>
              <a:t>Reaktionszeiten</a:t>
            </a:r>
            <a:r>
              <a:rPr lang="en-DE" sz="1600"/>
              <a:t> bei den "pragmatischen" als bei den "logischen" Antworten </a:t>
            </a:r>
            <a:r>
              <a:rPr lang="en-DE" sz="1600">
                <a:sym typeface="Wingdings" pitchFamily="2" charset="2"/>
              </a:rPr>
              <a:t> nach Noveck &amp; Posada Evidenz für höheren Verarbeitungsaufwand</a:t>
            </a:r>
          </a:p>
          <a:p>
            <a:pPr lvl="1"/>
            <a:r>
              <a:rPr lang="en-DE" sz="1600">
                <a:solidFill>
                  <a:srgbClr val="0070C0"/>
                </a:solidFill>
                <a:sym typeface="Wingdings" pitchFamily="2" charset="2"/>
              </a:rPr>
              <a:t>ERP</a:t>
            </a:r>
            <a:r>
              <a:rPr lang="en-DE" sz="1600">
                <a:sym typeface="Wingdings" pitchFamily="2" charset="2"/>
              </a:rPr>
              <a:t>: generell nur flache N400-Wellen, keine speziellen neuronalen Reaktionen auf die unterinformativen Sätze</a:t>
            </a:r>
          </a:p>
          <a:p>
            <a:r>
              <a:rPr lang="en-DE" sz="1800">
                <a:sym typeface="Wingdings" pitchFamily="2" charset="2"/>
              </a:rPr>
              <a:t>allerdings: dennoch keine klare Evidenz für die relevanztheoret. Hypothese; z.T. konfligierende Ergebnisse in späteren Studien, zudem weisen viele Studien auf starke Kontextgebundenheit der Ergebnisse hin (vgl. Liedtke 2016, Schumacher 2018)</a:t>
            </a:r>
            <a:endParaRPr lang="en-DE" sz="1800"/>
          </a:p>
        </p:txBody>
      </p:sp>
      <p:sp>
        <p:nvSpPr>
          <p:cNvPr id="6" name="Text Placeholder 5">
            <a:extLst>
              <a:ext uri="{FF2B5EF4-FFF2-40B4-BE49-F238E27FC236}">
                <a16:creationId xmlns:a16="http://schemas.microsoft.com/office/drawing/2014/main" id="{C22A72ED-DFA6-A541-B4CD-10AB9992E823}"/>
              </a:ext>
            </a:extLst>
          </p:cNvPr>
          <p:cNvSpPr>
            <a:spLocks noGrp="1"/>
          </p:cNvSpPr>
          <p:nvPr>
            <p:ph type="body" sz="quarter" idx="15"/>
          </p:nvPr>
        </p:nvSpPr>
        <p:spPr/>
        <p:txBody>
          <a:bodyPr/>
          <a:lstStyle/>
          <a:p>
            <a:r>
              <a:rPr lang="en-DE"/>
              <a:t>Beispiel: Noveck &amp; Posada 2003</a:t>
            </a:r>
          </a:p>
        </p:txBody>
      </p:sp>
    </p:spTree>
    <p:extLst>
      <p:ext uri="{BB962C8B-B14F-4D97-AF65-F5344CB8AC3E}">
        <p14:creationId xmlns:p14="http://schemas.microsoft.com/office/powerpoint/2010/main" val="592845220"/>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1B3D-66EE-BE43-A124-BD7296B67CDC}"/>
              </a:ext>
            </a:extLst>
          </p:cNvPr>
          <p:cNvSpPr>
            <a:spLocks noGrp="1"/>
          </p:cNvSpPr>
          <p:nvPr>
            <p:ph type="title"/>
          </p:nvPr>
        </p:nvSpPr>
        <p:spPr/>
        <p:txBody>
          <a:bodyPr/>
          <a:lstStyle/>
          <a:p>
            <a:r>
              <a:rPr lang="en-DE"/>
              <a:t>Behaviorale Methoden</a:t>
            </a:r>
          </a:p>
        </p:txBody>
      </p:sp>
      <p:sp>
        <p:nvSpPr>
          <p:cNvPr id="3" name="Footer Placeholder 2">
            <a:extLst>
              <a:ext uri="{FF2B5EF4-FFF2-40B4-BE49-F238E27FC236}">
                <a16:creationId xmlns:a16="http://schemas.microsoft.com/office/drawing/2014/main" id="{64A60260-1883-D24B-A0A4-A9F64BA8D334}"/>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5DE7914A-2051-2B45-BDF1-EE8C098D8D7C}"/>
              </a:ext>
            </a:extLst>
          </p:cNvPr>
          <p:cNvSpPr>
            <a:spLocks noGrp="1"/>
          </p:cNvSpPr>
          <p:nvPr>
            <p:ph type="sldNum" sz="quarter" idx="12"/>
          </p:nvPr>
        </p:nvSpPr>
        <p:spPr/>
        <p:txBody>
          <a:bodyPr/>
          <a:lstStyle/>
          <a:p>
            <a:fld id="{9D195BCC-3514-4B1B-9C18-24F3D67EC549}" type="slidenum">
              <a:rPr lang="de-DE" smtClean="0"/>
              <a:t>14</a:t>
            </a:fld>
            <a:endParaRPr lang="de-DE"/>
          </a:p>
        </p:txBody>
      </p:sp>
      <p:sp>
        <p:nvSpPr>
          <p:cNvPr id="5" name="Text Placeholder 4">
            <a:extLst>
              <a:ext uri="{FF2B5EF4-FFF2-40B4-BE49-F238E27FC236}">
                <a16:creationId xmlns:a16="http://schemas.microsoft.com/office/drawing/2014/main" id="{BE8F8D4C-9679-664A-897B-EA40D828054E}"/>
              </a:ext>
            </a:extLst>
          </p:cNvPr>
          <p:cNvSpPr>
            <a:spLocks noGrp="1"/>
          </p:cNvSpPr>
          <p:nvPr>
            <p:ph type="body" sz="quarter" idx="14"/>
          </p:nvPr>
        </p:nvSpPr>
        <p:spPr/>
        <p:txBody>
          <a:bodyPr/>
          <a:lstStyle/>
          <a:p>
            <a:r>
              <a:rPr lang="en-DE"/>
              <a:t>untersuchen unterinformative Äußerungen desselben Typs:</a:t>
            </a:r>
          </a:p>
          <a:p>
            <a:endParaRPr lang="en-DE"/>
          </a:p>
          <a:p>
            <a:endParaRPr lang="en-DE"/>
          </a:p>
          <a:p>
            <a:endParaRPr lang="en-DE"/>
          </a:p>
          <a:p>
            <a:endParaRPr lang="en-DE"/>
          </a:p>
          <a:p>
            <a:pPr marL="0" indent="0" algn="ctr">
              <a:buNone/>
            </a:pPr>
            <a:r>
              <a:rPr lang="en-DE" i="1"/>
              <a:t>alle der Kreise sind grün. </a:t>
            </a:r>
            <a:r>
              <a:rPr lang="en-DE"/>
              <a:t>(</a:t>
            </a:r>
            <a:r>
              <a:rPr lang="en-DE">
                <a:solidFill>
                  <a:srgbClr val="C00000"/>
                </a:solidFill>
              </a:rPr>
              <a:t>falsch</a:t>
            </a:r>
            <a:r>
              <a:rPr lang="en-DE"/>
              <a:t>)</a:t>
            </a:r>
            <a:endParaRPr lang="en-DE" i="1"/>
          </a:p>
          <a:p>
            <a:pPr marL="0" indent="0" algn="ctr">
              <a:buNone/>
            </a:pPr>
            <a:r>
              <a:rPr lang="en-DE" i="1"/>
              <a:t>einige der Kreise sind grün. </a:t>
            </a:r>
            <a:r>
              <a:rPr lang="en-DE"/>
              <a:t>(</a:t>
            </a:r>
            <a:r>
              <a:rPr lang="en-DE">
                <a:solidFill>
                  <a:srgbClr val="00B050"/>
                </a:solidFill>
              </a:rPr>
              <a:t>wahr</a:t>
            </a:r>
            <a:r>
              <a:rPr lang="en-DE"/>
              <a:t>)</a:t>
            </a:r>
            <a:endParaRPr lang="en-DE" i="1"/>
          </a:p>
          <a:p>
            <a:pPr marL="0" indent="0" algn="ctr">
              <a:buNone/>
            </a:pPr>
            <a:r>
              <a:rPr lang="en-DE" i="1"/>
              <a:t>einige der Dreiecke sind grün. </a:t>
            </a:r>
            <a:r>
              <a:rPr lang="en-DE"/>
              <a:t>(</a:t>
            </a:r>
            <a:r>
              <a:rPr lang="en-DE">
                <a:solidFill>
                  <a:srgbClr val="0070C0"/>
                </a:solidFill>
              </a:rPr>
              <a:t>unterinformativ</a:t>
            </a:r>
            <a:r>
              <a:rPr lang="en-DE"/>
              <a:t>)</a:t>
            </a:r>
            <a:endParaRPr lang="en-DE" i="1"/>
          </a:p>
        </p:txBody>
      </p:sp>
      <p:sp>
        <p:nvSpPr>
          <p:cNvPr id="6" name="Text Placeholder 5">
            <a:extLst>
              <a:ext uri="{FF2B5EF4-FFF2-40B4-BE49-F238E27FC236}">
                <a16:creationId xmlns:a16="http://schemas.microsoft.com/office/drawing/2014/main" id="{34128BF8-E661-CD42-B749-BC09D37560BC}"/>
              </a:ext>
            </a:extLst>
          </p:cNvPr>
          <p:cNvSpPr>
            <a:spLocks noGrp="1"/>
          </p:cNvSpPr>
          <p:nvPr>
            <p:ph type="body" sz="quarter" idx="15"/>
          </p:nvPr>
        </p:nvSpPr>
        <p:spPr/>
        <p:txBody>
          <a:bodyPr/>
          <a:lstStyle/>
          <a:p>
            <a:r>
              <a:rPr lang="en-DE"/>
              <a:t>Beispielstudie: Macuh Silva &amp; Franke (2021)</a:t>
            </a:r>
          </a:p>
        </p:txBody>
      </p:sp>
      <p:pic>
        <p:nvPicPr>
          <p:cNvPr id="7" name="Picture 6">
            <a:extLst>
              <a:ext uri="{FF2B5EF4-FFF2-40B4-BE49-F238E27FC236}">
                <a16:creationId xmlns:a16="http://schemas.microsoft.com/office/drawing/2014/main" id="{BA4C26FF-3374-0D4B-BA09-91BE8E8113F4}"/>
              </a:ext>
            </a:extLst>
          </p:cNvPr>
          <p:cNvPicPr>
            <a:picLocks noChangeAspect="1"/>
          </p:cNvPicPr>
          <p:nvPr/>
        </p:nvPicPr>
        <p:blipFill>
          <a:blip r:embed="rId2"/>
          <a:stretch>
            <a:fillRect/>
          </a:stretch>
        </p:blipFill>
        <p:spPr>
          <a:xfrm>
            <a:off x="2555776" y="2214885"/>
            <a:ext cx="4216400" cy="1041400"/>
          </a:xfrm>
          <a:prstGeom prst="rect">
            <a:avLst/>
          </a:prstGeom>
        </p:spPr>
      </p:pic>
    </p:spTree>
    <p:extLst>
      <p:ext uri="{BB962C8B-B14F-4D97-AF65-F5344CB8AC3E}">
        <p14:creationId xmlns:p14="http://schemas.microsoft.com/office/powerpoint/2010/main" val="1879064000"/>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1B3D-66EE-BE43-A124-BD7296B67CDC}"/>
              </a:ext>
            </a:extLst>
          </p:cNvPr>
          <p:cNvSpPr>
            <a:spLocks noGrp="1"/>
          </p:cNvSpPr>
          <p:nvPr>
            <p:ph type="title"/>
          </p:nvPr>
        </p:nvSpPr>
        <p:spPr/>
        <p:txBody>
          <a:bodyPr/>
          <a:lstStyle/>
          <a:p>
            <a:r>
              <a:rPr lang="en-DE"/>
              <a:t>Behaviorale Methoden</a:t>
            </a:r>
          </a:p>
        </p:txBody>
      </p:sp>
      <p:sp>
        <p:nvSpPr>
          <p:cNvPr id="3" name="Footer Placeholder 2">
            <a:extLst>
              <a:ext uri="{FF2B5EF4-FFF2-40B4-BE49-F238E27FC236}">
                <a16:creationId xmlns:a16="http://schemas.microsoft.com/office/drawing/2014/main" id="{64A60260-1883-D24B-A0A4-A9F64BA8D334}"/>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5DE7914A-2051-2B45-BDF1-EE8C098D8D7C}"/>
              </a:ext>
            </a:extLst>
          </p:cNvPr>
          <p:cNvSpPr>
            <a:spLocks noGrp="1"/>
          </p:cNvSpPr>
          <p:nvPr>
            <p:ph type="sldNum" sz="quarter" idx="12"/>
          </p:nvPr>
        </p:nvSpPr>
        <p:spPr/>
        <p:txBody>
          <a:bodyPr/>
          <a:lstStyle/>
          <a:p>
            <a:fld id="{9D195BCC-3514-4B1B-9C18-24F3D67EC549}" type="slidenum">
              <a:rPr lang="de-DE" smtClean="0"/>
              <a:t>15</a:t>
            </a:fld>
            <a:endParaRPr lang="de-DE"/>
          </a:p>
        </p:txBody>
      </p:sp>
      <p:sp>
        <p:nvSpPr>
          <p:cNvPr id="5" name="Text Placeholder 4">
            <a:extLst>
              <a:ext uri="{FF2B5EF4-FFF2-40B4-BE49-F238E27FC236}">
                <a16:creationId xmlns:a16="http://schemas.microsoft.com/office/drawing/2014/main" id="{BE8F8D4C-9679-664A-897B-EA40D828054E}"/>
              </a:ext>
            </a:extLst>
          </p:cNvPr>
          <p:cNvSpPr>
            <a:spLocks noGrp="1"/>
          </p:cNvSpPr>
          <p:nvPr>
            <p:ph type="body" sz="quarter" idx="14"/>
          </p:nvPr>
        </p:nvSpPr>
        <p:spPr>
          <a:xfrm>
            <a:off x="521550" y="1566813"/>
            <a:ext cx="8101012" cy="3290464"/>
          </a:xfrm>
        </p:spPr>
        <p:txBody>
          <a:bodyPr/>
          <a:lstStyle/>
          <a:p>
            <a:r>
              <a:rPr lang="en-DE"/>
              <a:t>dabei arbeiten sie mit zwei Kontexttypen: z.B. bei </a:t>
            </a:r>
            <a:r>
              <a:rPr lang="en-DE" i="1"/>
              <a:t>einige:</a:t>
            </a:r>
            <a:endParaRPr lang="en-DE"/>
          </a:p>
          <a:p>
            <a:endParaRPr lang="en-DE"/>
          </a:p>
          <a:p>
            <a:endParaRPr lang="en-DE"/>
          </a:p>
          <a:p>
            <a:endParaRPr lang="en-DE"/>
          </a:p>
          <a:p>
            <a:endParaRPr lang="en-DE"/>
          </a:p>
          <a:p>
            <a:pPr marL="0" indent="0">
              <a:buNone/>
            </a:pPr>
            <a:endParaRPr lang="en-DE"/>
          </a:p>
          <a:p>
            <a:pPr marL="0" indent="0">
              <a:buNone/>
            </a:pPr>
            <a:endParaRPr lang="en-DE"/>
          </a:p>
          <a:p>
            <a:pPr marL="0" indent="0">
              <a:buNone/>
            </a:pPr>
            <a:r>
              <a:rPr lang="en-DE"/>
              <a:t>wenn TN </a:t>
            </a:r>
            <a:r>
              <a:rPr lang="en-DE" i="1"/>
              <a:t>einige </a:t>
            </a:r>
            <a:r>
              <a:rPr lang="en-DE"/>
              <a:t>lesen, sollten sie bei A) eher </a:t>
            </a:r>
            <a:r>
              <a:rPr lang="en-DE" i="1"/>
              <a:t>Kreise </a:t>
            </a:r>
            <a:r>
              <a:rPr lang="en-DE"/>
              <a:t>als nächstes Wort erwarten, da biased – bei B hingegen lässt sich </a:t>
            </a:r>
            <a:r>
              <a:rPr lang="en-DE" i="1"/>
              <a:t>Dreiecke </a:t>
            </a:r>
            <a:r>
              <a:rPr lang="en-DE"/>
              <a:t>oder </a:t>
            </a:r>
            <a:r>
              <a:rPr lang="en-DE" i="1"/>
              <a:t>Kreise </a:t>
            </a:r>
            <a:r>
              <a:rPr lang="en-DE"/>
              <a:t>als nächstes Wort annehmen.</a:t>
            </a:r>
          </a:p>
          <a:p>
            <a:endParaRPr lang="en-DE"/>
          </a:p>
          <a:p>
            <a:endParaRPr lang="en-DE"/>
          </a:p>
          <a:p>
            <a:endParaRPr lang="en-DE"/>
          </a:p>
          <a:p>
            <a:endParaRPr lang="en-DE"/>
          </a:p>
          <a:p>
            <a:endParaRPr lang="en-DE"/>
          </a:p>
          <a:p>
            <a:pPr marL="0" indent="0">
              <a:buNone/>
            </a:pPr>
            <a:endParaRPr lang="en-DE"/>
          </a:p>
        </p:txBody>
      </p:sp>
      <p:sp>
        <p:nvSpPr>
          <p:cNvPr id="6" name="Text Placeholder 5">
            <a:extLst>
              <a:ext uri="{FF2B5EF4-FFF2-40B4-BE49-F238E27FC236}">
                <a16:creationId xmlns:a16="http://schemas.microsoft.com/office/drawing/2014/main" id="{34128BF8-E661-CD42-B749-BC09D37560BC}"/>
              </a:ext>
            </a:extLst>
          </p:cNvPr>
          <p:cNvSpPr>
            <a:spLocks noGrp="1"/>
          </p:cNvSpPr>
          <p:nvPr>
            <p:ph type="body" sz="quarter" idx="15"/>
          </p:nvPr>
        </p:nvSpPr>
        <p:spPr/>
        <p:txBody>
          <a:bodyPr/>
          <a:lstStyle/>
          <a:p>
            <a:r>
              <a:rPr lang="en-DE"/>
              <a:t>Beispielstudie: Macuh Silva &amp; Franke (2021)</a:t>
            </a:r>
          </a:p>
        </p:txBody>
      </p:sp>
      <p:pic>
        <p:nvPicPr>
          <p:cNvPr id="8" name="Picture 7">
            <a:extLst>
              <a:ext uri="{FF2B5EF4-FFF2-40B4-BE49-F238E27FC236}">
                <a16:creationId xmlns:a16="http://schemas.microsoft.com/office/drawing/2014/main" id="{C41FA691-E3E9-A641-AD7D-7834D478D76C}"/>
              </a:ext>
            </a:extLst>
          </p:cNvPr>
          <p:cNvPicPr>
            <a:picLocks noChangeAspect="1"/>
          </p:cNvPicPr>
          <p:nvPr/>
        </p:nvPicPr>
        <p:blipFill>
          <a:blip r:embed="rId3"/>
          <a:stretch>
            <a:fillRect/>
          </a:stretch>
        </p:blipFill>
        <p:spPr>
          <a:xfrm>
            <a:off x="0" y="2358901"/>
            <a:ext cx="9144000" cy="1594222"/>
          </a:xfrm>
          <a:prstGeom prst="rect">
            <a:avLst/>
          </a:prstGeom>
        </p:spPr>
      </p:pic>
      <p:sp>
        <p:nvSpPr>
          <p:cNvPr id="9" name="Rectangular Callout 8">
            <a:extLst>
              <a:ext uri="{FF2B5EF4-FFF2-40B4-BE49-F238E27FC236}">
                <a16:creationId xmlns:a16="http://schemas.microsoft.com/office/drawing/2014/main" id="{B2245053-A2CF-1143-946F-3BAABD3AAF7C}"/>
              </a:ext>
            </a:extLst>
          </p:cNvPr>
          <p:cNvSpPr/>
          <p:nvPr/>
        </p:nvSpPr>
        <p:spPr>
          <a:xfrm>
            <a:off x="3022916" y="1975240"/>
            <a:ext cx="4735438" cy="815709"/>
          </a:xfrm>
          <a:prstGeom prst="wedgeRectCallout">
            <a:avLst>
              <a:gd name="adj1" fmla="val -37384"/>
              <a:gd name="adj2" fmla="val 7257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we manipulated whether the visual context biased readers into specific pragmatic expectations about how the description might unfold word by word</a:t>
            </a:r>
            <a:endParaRPr lang="en-DE"/>
          </a:p>
        </p:txBody>
      </p:sp>
      <p:sp>
        <p:nvSpPr>
          <p:cNvPr id="7" name="Right Arrow 6">
            <a:extLst>
              <a:ext uri="{FF2B5EF4-FFF2-40B4-BE49-F238E27FC236}">
                <a16:creationId xmlns:a16="http://schemas.microsoft.com/office/drawing/2014/main" id="{483FD42E-4875-B849-A7D7-7389F492AF79}"/>
              </a:ext>
            </a:extLst>
          </p:cNvPr>
          <p:cNvSpPr/>
          <p:nvPr/>
        </p:nvSpPr>
        <p:spPr>
          <a:xfrm rot="1182903">
            <a:off x="-233417" y="2311974"/>
            <a:ext cx="1724132" cy="62765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a:t>biased</a:t>
            </a:r>
          </a:p>
        </p:txBody>
      </p:sp>
      <p:sp>
        <p:nvSpPr>
          <p:cNvPr id="11" name="Right Arrow 10">
            <a:extLst>
              <a:ext uri="{FF2B5EF4-FFF2-40B4-BE49-F238E27FC236}">
                <a16:creationId xmlns:a16="http://schemas.microsoft.com/office/drawing/2014/main" id="{7EB8B3D6-4AFC-4A4A-8D52-FF0BC214B7A9}"/>
              </a:ext>
            </a:extLst>
          </p:cNvPr>
          <p:cNvSpPr/>
          <p:nvPr/>
        </p:nvSpPr>
        <p:spPr>
          <a:xfrm rot="1977373" flipH="1">
            <a:off x="6387036" y="3788812"/>
            <a:ext cx="2143465" cy="97208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2800"/>
              <a:t>unbiased</a:t>
            </a:r>
            <a:endParaRPr lang="en-DE"/>
          </a:p>
        </p:txBody>
      </p:sp>
    </p:spTree>
    <p:extLst>
      <p:ext uri="{BB962C8B-B14F-4D97-AF65-F5344CB8AC3E}">
        <p14:creationId xmlns:p14="http://schemas.microsoft.com/office/powerpoint/2010/main" val="237372868"/>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F123E-765B-774A-879C-8F3C625B3FBE}"/>
              </a:ext>
            </a:extLst>
          </p:cNvPr>
          <p:cNvSpPr>
            <a:spLocks noGrp="1"/>
          </p:cNvSpPr>
          <p:nvPr>
            <p:ph type="title"/>
          </p:nvPr>
        </p:nvSpPr>
        <p:spPr/>
        <p:txBody>
          <a:bodyPr/>
          <a:lstStyle/>
          <a:p>
            <a:r>
              <a:rPr lang="en-DE"/>
              <a:t>Methode:</a:t>
            </a:r>
          </a:p>
        </p:txBody>
      </p:sp>
      <p:sp>
        <p:nvSpPr>
          <p:cNvPr id="3" name="Footer Placeholder 2">
            <a:extLst>
              <a:ext uri="{FF2B5EF4-FFF2-40B4-BE49-F238E27FC236}">
                <a16:creationId xmlns:a16="http://schemas.microsoft.com/office/drawing/2014/main" id="{D3DD0F64-C7EE-684D-8E87-D0EA099E175E}"/>
              </a:ext>
            </a:extLst>
          </p:cNvPr>
          <p:cNvSpPr>
            <a:spLocks noGrp="1"/>
          </p:cNvSpPr>
          <p:nvPr>
            <p:ph type="ftr" sz="quarter" idx="11"/>
          </p:nvPr>
        </p:nvSpPr>
        <p:spPr/>
        <p:txBody>
          <a:bodyPr/>
          <a:lstStyle/>
          <a:p>
            <a:r>
              <a:rPr lang="de-DE"/>
              <a:t>(Cummins 2019: 59f.)</a:t>
            </a:r>
          </a:p>
        </p:txBody>
      </p:sp>
      <p:sp>
        <p:nvSpPr>
          <p:cNvPr id="4" name="Slide Number Placeholder 3">
            <a:extLst>
              <a:ext uri="{FF2B5EF4-FFF2-40B4-BE49-F238E27FC236}">
                <a16:creationId xmlns:a16="http://schemas.microsoft.com/office/drawing/2014/main" id="{EDE153D7-69ED-1946-B1DF-64F559742D28}"/>
              </a:ext>
            </a:extLst>
          </p:cNvPr>
          <p:cNvSpPr>
            <a:spLocks noGrp="1"/>
          </p:cNvSpPr>
          <p:nvPr>
            <p:ph type="sldNum" sz="quarter" idx="12"/>
          </p:nvPr>
        </p:nvSpPr>
        <p:spPr/>
        <p:txBody>
          <a:bodyPr/>
          <a:lstStyle/>
          <a:p>
            <a:fld id="{9D195BCC-3514-4B1B-9C18-24F3D67EC549}" type="slidenum">
              <a:rPr lang="de-DE" smtClean="0"/>
              <a:t>16</a:t>
            </a:fld>
            <a:endParaRPr lang="de-DE"/>
          </a:p>
        </p:txBody>
      </p:sp>
      <p:sp>
        <p:nvSpPr>
          <p:cNvPr id="5" name="Text Placeholder 4">
            <a:extLst>
              <a:ext uri="{FF2B5EF4-FFF2-40B4-BE49-F238E27FC236}">
                <a16:creationId xmlns:a16="http://schemas.microsoft.com/office/drawing/2014/main" id="{58958674-2D5F-AE46-B368-921BF0DE7180}"/>
              </a:ext>
            </a:extLst>
          </p:cNvPr>
          <p:cNvSpPr>
            <a:spLocks noGrp="1"/>
          </p:cNvSpPr>
          <p:nvPr>
            <p:ph type="body" sz="quarter" idx="14"/>
          </p:nvPr>
        </p:nvSpPr>
        <p:spPr>
          <a:xfrm>
            <a:off x="521550" y="1422797"/>
            <a:ext cx="8101012" cy="3311525"/>
          </a:xfrm>
        </p:spPr>
        <p:txBody>
          <a:bodyPr/>
          <a:lstStyle/>
          <a:p>
            <a:r>
              <a:rPr lang="en-DE"/>
              <a:t>TN werden Wort für Wort, oder Chunk für Chunk, mit einem Satz konfrontiert</a:t>
            </a:r>
          </a:p>
          <a:p>
            <a:r>
              <a:rPr lang="en-DE"/>
              <a:t>per Tastendruck kann TN den nächsten Teil erscheinen lassen</a:t>
            </a:r>
          </a:p>
          <a:p>
            <a:r>
              <a:rPr lang="en-DE"/>
              <a:t>Zeit zwischen den Tastenanschlägen (</a:t>
            </a:r>
            <a:r>
              <a:rPr lang="en-DE" b="1"/>
              <a:t>Latenz</a:t>
            </a:r>
            <a:r>
              <a:rPr lang="en-DE"/>
              <a:t>) als Hinweis, wie lange TN gebraucht haben, um den vorherigen Chunk zu lesen</a:t>
            </a:r>
          </a:p>
          <a:p>
            <a:r>
              <a:rPr lang="en-DE"/>
              <a:t>längere Lesezeit als Hinweis auf erhöhte Verarbeitungskosten</a:t>
            </a:r>
          </a:p>
          <a:p>
            <a:pPr marL="0" indent="0" algn="ctr">
              <a:buNone/>
            </a:pPr>
            <a:r>
              <a:rPr lang="en-DE" i="1"/>
              <a:t>Säugetiere wie Kühe und Socken schlüpfen nicht aus Eiern.</a:t>
            </a:r>
          </a:p>
          <a:p>
            <a:r>
              <a:rPr lang="en-DE"/>
              <a:t>Wichtig: Man darf nicht nur auf die unmittelbar folgenden Wörter/Chunks schauen, da die "kritischen" Kontexte sich oft auch auf die darauffolgenden Chunks auswirken (</a:t>
            </a:r>
            <a:r>
              <a:rPr lang="en-DE" i="1"/>
              <a:t>spillover effect)</a:t>
            </a:r>
          </a:p>
          <a:p>
            <a:r>
              <a:rPr lang="en-DE"/>
              <a:t>oft mit truth-value judgment oder Grammatikalitätsurteil verbunden</a:t>
            </a:r>
          </a:p>
          <a:p>
            <a:endParaRPr lang="en-DE"/>
          </a:p>
        </p:txBody>
      </p:sp>
      <p:sp>
        <p:nvSpPr>
          <p:cNvPr id="6" name="Text Placeholder 5">
            <a:extLst>
              <a:ext uri="{FF2B5EF4-FFF2-40B4-BE49-F238E27FC236}">
                <a16:creationId xmlns:a16="http://schemas.microsoft.com/office/drawing/2014/main" id="{99B2E569-3F93-CB41-A378-142F58A30173}"/>
              </a:ext>
            </a:extLst>
          </p:cNvPr>
          <p:cNvSpPr>
            <a:spLocks noGrp="1"/>
          </p:cNvSpPr>
          <p:nvPr>
            <p:ph type="body" sz="quarter" idx="15"/>
          </p:nvPr>
        </p:nvSpPr>
        <p:spPr/>
        <p:txBody>
          <a:bodyPr/>
          <a:lstStyle/>
          <a:p>
            <a:r>
              <a:rPr lang="en-DE"/>
              <a:t>Self-Paced Reading</a:t>
            </a:r>
          </a:p>
        </p:txBody>
      </p:sp>
    </p:spTree>
    <p:extLst>
      <p:ext uri="{BB962C8B-B14F-4D97-AF65-F5344CB8AC3E}">
        <p14:creationId xmlns:p14="http://schemas.microsoft.com/office/powerpoint/2010/main" val="422547504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500"/>
                                  </p:iterate>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1B3D-66EE-BE43-A124-BD7296B67CDC}"/>
              </a:ext>
            </a:extLst>
          </p:cNvPr>
          <p:cNvSpPr>
            <a:spLocks noGrp="1"/>
          </p:cNvSpPr>
          <p:nvPr>
            <p:ph type="title"/>
          </p:nvPr>
        </p:nvSpPr>
        <p:spPr/>
        <p:txBody>
          <a:bodyPr/>
          <a:lstStyle/>
          <a:p>
            <a:r>
              <a:rPr lang="en-DE"/>
              <a:t>Behaviorale Methoden</a:t>
            </a:r>
          </a:p>
        </p:txBody>
      </p:sp>
      <p:sp>
        <p:nvSpPr>
          <p:cNvPr id="3" name="Footer Placeholder 2">
            <a:extLst>
              <a:ext uri="{FF2B5EF4-FFF2-40B4-BE49-F238E27FC236}">
                <a16:creationId xmlns:a16="http://schemas.microsoft.com/office/drawing/2014/main" id="{64A60260-1883-D24B-A0A4-A9F64BA8D334}"/>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5DE7914A-2051-2B45-BDF1-EE8C098D8D7C}"/>
              </a:ext>
            </a:extLst>
          </p:cNvPr>
          <p:cNvSpPr>
            <a:spLocks noGrp="1"/>
          </p:cNvSpPr>
          <p:nvPr>
            <p:ph type="sldNum" sz="quarter" idx="12"/>
          </p:nvPr>
        </p:nvSpPr>
        <p:spPr/>
        <p:txBody>
          <a:bodyPr/>
          <a:lstStyle/>
          <a:p>
            <a:fld id="{9D195BCC-3514-4B1B-9C18-24F3D67EC549}" type="slidenum">
              <a:rPr lang="de-DE" smtClean="0"/>
              <a:t>17</a:t>
            </a:fld>
            <a:endParaRPr lang="de-DE"/>
          </a:p>
        </p:txBody>
      </p:sp>
      <p:sp>
        <p:nvSpPr>
          <p:cNvPr id="5" name="Text Placeholder 4">
            <a:extLst>
              <a:ext uri="{FF2B5EF4-FFF2-40B4-BE49-F238E27FC236}">
                <a16:creationId xmlns:a16="http://schemas.microsoft.com/office/drawing/2014/main" id="{BE8F8D4C-9679-664A-897B-EA40D828054E}"/>
              </a:ext>
            </a:extLst>
          </p:cNvPr>
          <p:cNvSpPr>
            <a:spLocks noGrp="1"/>
          </p:cNvSpPr>
          <p:nvPr>
            <p:ph type="body" sz="quarter" idx="14"/>
          </p:nvPr>
        </p:nvSpPr>
        <p:spPr>
          <a:xfrm>
            <a:off x="521550" y="1566813"/>
            <a:ext cx="8101012" cy="3290464"/>
          </a:xfrm>
        </p:spPr>
        <p:txBody>
          <a:bodyPr/>
          <a:lstStyle/>
          <a:p>
            <a:r>
              <a:rPr lang="en-DE"/>
              <a:t>Insgesamt 7 verschiedene Konditionen</a:t>
            </a:r>
          </a:p>
          <a:p>
            <a:endParaRPr lang="en-DE"/>
          </a:p>
          <a:p>
            <a:endParaRPr lang="en-DE"/>
          </a:p>
          <a:p>
            <a:endParaRPr lang="en-DE"/>
          </a:p>
          <a:p>
            <a:endParaRPr lang="en-DE"/>
          </a:p>
          <a:p>
            <a:endParaRPr lang="en-DE"/>
          </a:p>
          <a:p>
            <a:pPr marL="0" indent="0">
              <a:buNone/>
            </a:pPr>
            <a:endParaRPr lang="en-DE"/>
          </a:p>
        </p:txBody>
      </p:sp>
      <p:sp>
        <p:nvSpPr>
          <p:cNvPr id="6" name="Text Placeholder 5">
            <a:extLst>
              <a:ext uri="{FF2B5EF4-FFF2-40B4-BE49-F238E27FC236}">
                <a16:creationId xmlns:a16="http://schemas.microsoft.com/office/drawing/2014/main" id="{34128BF8-E661-CD42-B749-BC09D37560BC}"/>
              </a:ext>
            </a:extLst>
          </p:cNvPr>
          <p:cNvSpPr>
            <a:spLocks noGrp="1"/>
          </p:cNvSpPr>
          <p:nvPr>
            <p:ph type="body" sz="quarter" idx="15"/>
          </p:nvPr>
        </p:nvSpPr>
        <p:spPr/>
        <p:txBody>
          <a:bodyPr/>
          <a:lstStyle/>
          <a:p>
            <a:r>
              <a:rPr lang="en-DE"/>
              <a:t>Beispielstudie: Macuh Silva &amp; Franke (2021)</a:t>
            </a:r>
          </a:p>
        </p:txBody>
      </p:sp>
      <p:graphicFrame>
        <p:nvGraphicFramePr>
          <p:cNvPr id="12" name="Table 12">
            <a:extLst>
              <a:ext uri="{FF2B5EF4-FFF2-40B4-BE49-F238E27FC236}">
                <a16:creationId xmlns:a16="http://schemas.microsoft.com/office/drawing/2014/main" id="{1DC75DF5-0BA0-A941-9281-8BEACA49BB2B}"/>
              </a:ext>
            </a:extLst>
          </p:cNvPr>
          <p:cNvGraphicFramePr>
            <a:graphicFrameLocks noGrp="1"/>
          </p:cNvGraphicFramePr>
          <p:nvPr>
            <p:extLst>
              <p:ext uri="{D42A27DB-BD31-4B8C-83A1-F6EECF244321}">
                <p14:modId xmlns:p14="http://schemas.microsoft.com/office/powerpoint/2010/main" val="2511104719"/>
              </p:ext>
            </p:extLst>
          </p:nvPr>
        </p:nvGraphicFramePr>
        <p:xfrm>
          <a:off x="826234" y="-17363"/>
          <a:ext cx="7778214" cy="5125720"/>
        </p:xfrm>
        <a:graphic>
          <a:graphicData uri="http://schemas.openxmlformats.org/drawingml/2006/table">
            <a:tbl>
              <a:tblPr firstRow="1" bandRow="1">
                <a:tableStyleId>{5C22544A-7EE6-4342-B048-85BDC9FD1C3A}</a:tableStyleId>
              </a:tblPr>
              <a:tblGrid>
                <a:gridCol w="2592738">
                  <a:extLst>
                    <a:ext uri="{9D8B030D-6E8A-4147-A177-3AD203B41FA5}">
                      <a16:colId xmlns:a16="http://schemas.microsoft.com/office/drawing/2014/main" val="1136251154"/>
                    </a:ext>
                  </a:extLst>
                </a:gridCol>
                <a:gridCol w="2592738">
                  <a:extLst>
                    <a:ext uri="{9D8B030D-6E8A-4147-A177-3AD203B41FA5}">
                      <a16:colId xmlns:a16="http://schemas.microsoft.com/office/drawing/2014/main" val="3388033264"/>
                    </a:ext>
                  </a:extLst>
                </a:gridCol>
                <a:gridCol w="2592738">
                  <a:extLst>
                    <a:ext uri="{9D8B030D-6E8A-4147-A177-3AD203B41FA5}">
                      <a16:colId xmlns:a16="http://schemas.microsoft.com/office/drawing/2014/main" val="1377520207"/>
                    </a:ext>
                  </a:extLst>
                </a:gridCol>
              </a:tblGrid>
              <a:tr h="370840">
                <a:tc>
                  <a:txBody>
                    <a:bodyPr/>
                    <a:lstStyle/>
                    <a:p>
                      <a:endParaRPr lang="en-DE"/>
                    </a:p>
                  </a:txBody>
                  <a:tcPr/>
                </a:tc>
                <a:tc>
                  <a:txBody>
                    <a:bodyPr/>
                    <a:lstStyle/>
                    <a:p>
                      <a:r>
                        <a:rPr lang="en-DE"/>
                        <a:t>Alle</a:t>
                      </a:r>
                    </a:p>
                  </a:txBody>
                  <a:tcPr/>
                </a:tc>
                <a:tc>
                  <a:txBody>
                    <a:bodyPr/>
                    <a:lstStyle/>
                    <a:p>
                      <a:r>
                        <a:rPr lang="en-DE"/>
                        <a:t>Einige</a:t>
                      </a:r>
                    </a:p>
                  </a:txBody>
                  <a:tcPr/>
                </a:tc>
                <a:extLst>
                  <a:ext uri="{0D108BD9-81ED-4DB2-BD59-A6C34878D82A}">
                    <a16:rowId xmlns:a16="http://schemas.microsoft.com/office/drawing/2014/main" val="671756918"/>
                  </a:ext>
                </a:extLst>
              </a:tr>
              <a:tr h="370840">
                <a:tc rowSpan="2">
                  <a:txBody>
                    <a:bodyPr/>
                    <a:lstStyle/>
                    <a:p>
                      <a:r>
                        <a:rPr lang="en-DE" b="1"/>
                        <a:t>bias</a:t>
                      </a:r>
                    </a:p>
                  </a:txBody>
                  <a:tcPr/>
                </a:tc>
                <a:tc>
                  <a:txBody>
                    <a:bodyPr/>
                    <a:lstStyle/>
                    <a:p>
                      <a:r>
                        <a:rPr lang="en-DE"/>
                        <a:t>alle (biased)</a:t>
                      </a:r>
                    </a:p>
                    <a:p>
                      <a:endParaRPr lang="en-DE"/>
                    </a:p>
                    <a:p>
                      <a:endParaRPr lang="en-DE"/>
                    </a:p>
                    <a:p>
                      <a:endParaRPr lang="en-DE"/>
                    </a:p>
                  </a:txBody>
                  <a:tcPr/>
                </a:tc>
                <a:tc>
                  <a:txBody>
                    <a:bodyPr/>
                    <a:lstStyle/>
                    <a:p>
                      <a:r>
                        <a:rPr lang="en-DE"/>
                        <a:t>einige (biased)</a:t>
                      </a:r>
                    </a:p>
                  </a:txBody>
                  <a:tcPr/>
                </a:tc>
                <a:extLst>
                  <a:ext uri="{0D108BD9-81ED-4DB2-BD59-A6C34878D82A}">
                    <a16:rowId xmlns:a16="http://schemas.microsoft.com/office/drawing/2014/main" val="837877312"/>
                  </a:ext>
                </a:extLst>
              </a:tr>
              <a:tr h="370840">
                <a:tc vMerge="1">
                  <a:txBody>
                    <a:bodyPr/>
                    <a:lstStyle/>
                    <a:p>
                      <a:endParaRPr lang="en-DE"/>
                    </a:p>
                  </a:txBody>
                  <a:tcPr/>
                </a:tc>
                <a:tc>
                  <a:txBody>
                    <a:bodyPr/>
                    <a:lstStyle/>
                    <a:p>
                      <a:r>
                        <a:rPr lang="en-DE"/>
                        <a:t>alle (unbiased)</a:t>
                      </a:r>
                    </a:p>
                    <a:p>
                      <a:endParaRPr lang="en-DE"/>
                    </a:p>
                    <a:p>
                      <a:endParaRPr lang="en-DE"/>
                    </a:p>
                    <a:p>
                      <a:endParaRPr lang="en-DE"/>
                    </a:p>
                  </a:txBody>
                  <a:tcPr/>
                </a:tc>
                <a:tc>
                  <a:txBody>
                    <a:bodyPr/>
                    <a:lstStyle/>
                    <a:p>
                      <a:r>
                        <a:rPr lang="en-DE"/>
                        <a:t>einige (unbiased)</a:t>
                      </a:r>
                    </a:p>
                  </a:txBody>
                  <a:tcPr/>
                </a:tc>
                <a:extLst>
                  <a:ext uri="{0D108BD9-81ED-4DB2-BD59-A6C34878D82A}">
                    <a16:rowId xmlns:a16="http://schemas.microsoft.com/office/drawing/2014/main" val="3136708788"/>
                  </a:ext>
                </a:extLst>
              </a:tr>
              <a:tr h="370840">
                <a:tc rowSpan="2">
                  <a:txBody>
                    <a:bodyPr/>
                    <a:lstStyle/>
                    <a:p>
                      <a:r>
                        <a:rPr lang="en-DE" b="1"/>
                        <a:t>control</a:t>
                      </a:r>
                    </a:p>
                  </a:txBody>
                  <a:tcPr/>
                </a:tc>
                <a:tc>
                  <a:txBody>
                    <a:bodyPr/>
                    <a:lstStyle/>
                    <a:p>
                      <a:r>
                        <a:rPr lang="en-DE"/>
                        <a:t>alle (false)</a:t>
                      </a:r>
                    </a:p>
                  </a:txBody>
                  <a:tcPr/>
                </a:tc>
                <a:tc>
                  <a:txBody>
                    <a:bodyPr/>
                    <a:lstStyle/>
                    <a:p>
                      <a:r>
                        <a:rPr lang="en-DE"/>
                        <a:t>einige (false): </a:t>
                      </a:r>
                      <a:r>
                        <a:rPr lang="en-DE" i="1"/>
                        <a:t>Einige der Quadrate...</a:t>
                      </a:r>
                      <a:endParaRPr lang="en-DE"/>
                    </a:p>
                    <a:p>
                      <a:endParaRPr lang="en-DE"/>
                    </a:p>
                    <a:p>
                      <a:endParaRPr lang="en-DE"/>
                    </a:p>
                  </a:txBody>
                  <a:tcPr/>
                </a:tc>
                <a:extLst>
                  <a:ext uri="{0D108BD9-81ED-4DB2-BD59-A6C34878D82A}">
                    <a16:rowId xmlns:a16="http://schemas.microsoft.com/office/drawing/2014/main" val="112854923"/>
                  </a:ext>
                </a:extLst>
              </a:tr>
              <a:tr h="370840">
                <a:tc vMerge="1">
                  <a:txBody>
                    <a:bodyPr/>
                    <a:lstStyle/>
                    <a:p>
                      <a:endParaRPr lang="en-DE"/>
                    </a:p>
                  </a:txBody>
                  <a:tcPr/>
                </a:tc>
                <a:tc>
                  <a:txBody>
                    <a:bodyPr/>
                    <a:lstStyle/>
                    <a:p>
                      <a:endParaRPr lang="en-DE"/>
                    </a:p>
                  </a:txBody>
                  <a:tcPr/>
                </a:tc>
                <a:tc>
                  <a:txBody>
                    <a:bodyPr/>
                    <a:lstStyle/>
                    <a:p>
                      <a:r>
                        <a:rPr lang="en-DE"/>
                        <a:t>einige (infelict)</a:t>
                      </a:r>
                    </a:p>
                    <a:p>
                      <a:endParaRPr lang="en-DE"/>
                    </a:p>
                    <a:p>
                      <a:endParaRPr lang="en-DE"/>
                    </a:p>
                    <a:p>
                      <a:endParaRPr lang="en-DE"/>
                    </a:p>
                  </a:txBody>
                  <a:tcPr/>
                </a:tc>
                <a:extLst>
                  <a:ext uri="{0D108BD9-81ED-4DB2-BD59-A6C34878D82A}">
                    <a16:rowId xmlns:a16="http://schemas.microsoft.com/office/drawing/2014/main" val="405478719"/>
                  </a:ext>
                </a:extLst>
              </a:tr>
            </a:tbl>
          </a:graphicData>
        </a:graphic>
      </p:graphicFrame>
      <p:pic>
        <p:nvPicPr>
          <p:cNvPr id="13" name="Picture 12">
            <a:extLst>
              <a:ext uri="{FF2B5EF4-FFF2-40B4-BE49-F238E27FC236}">
                <a16:creationId xmlns:a16="http://schemas.microsoft.com/office/drawing/2014/main" id="{22019012-BBDA-7C4A-B83B-71CEFE471779}"/>
              </a:ext>
            </a:extLst>
          </p:cNvPr>
          <p:cNvPicPr>
            <a:picLocks noChangeAspect="1"/>
          </p:cNvPicPr>
          <p:nvPr/>
        </p:nvPicPr>
        <p:blipFill>
          <a:blip r:embed="rId3"/>
          <a:stretch>
            <a:fillRect/>
          </a:stretch>
        </p:blipFill>
        <p:spPr>
          <a:xfrm>
            <a:off x="3537723" y="738466"/>
            <a:ext cx="1837060" cy="546870"/>
          </a:xfrm>
          <a:prstGeom prst="rect">
            <a:avLst/>
          </a:prstGeom>
        </p:spPr>
      </p:pic>
      <p:pic>
        <p:nvPicPr>
          <p:cNvPr id="14" name="Picture 13">
            <a:extLst>
              <a:ext uri="{FF2B5EF4-FFF2-40B4-BE49-F238E27FC236}">
                <a16:creationId xmlns:a16="http://schemas.microsoft.com/office/drawing/2014/main" id="{4471E24B-8B19-504C-A587-BAED746E4083}"/>
              </a:ext>
            </a:extLst>
          </p:cNvPr>
          <p:cNvPicPr>
            <a:picLocks noChangeAspect="1"/>
          </p:cNvPicPr>
          <p:nvPr/>
        </p:nvPicPr>
        <p:blipFill>
          <a:blip r:embed="rId4"/>
          <a:stretch>
            <a:fillRect/>
          </a:stretch>
        </p:blipFill>
        <p:spPr>
          <a:xfrm>
            <a:off x="3501700" y="1985729"/>
            <a:ext cx="1873083" cy="501455"/>
          </a:xfrm>
          <a:prstGeom prst="rect">
            <a:avLst/>
          </a:prstGeom>
        </p:spPr>
      </p:pic>
      <p:sp>
        <p:nvSpPr>
          <p:cNvPr id="15" name="Rectangle 14">
            <a:extLst>
              <a:ext uri="{FF2B5EF4-FFF2-40B4-BE49-F238E27FC236}">
                <a16:creationId xmlns:a16="http://schemas.microsoft.com/office/drawing/2014/main" id="{144A1243-4BE9-9649-A359-5AA5D3B973B1}"/>
              </a:ext>
            </a:extLst>
          </p:cNvPr>
          <p:cNvSpPr/>
          <p:nvPr/>
        </p:nvSpPr>
        <p:spPr>
          <a:xfrm>
            <a:off x="3501700" y="708336"/>
            <a:ext cx="936541" cy="5421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 name="Rectangle 15">
            <a:extLst>
              <a:ext uri="{FF2B5EF4-FFF2-40B4-BE49-F238E27FC236}">
                <a16:creationId xmlns:a16="http://schemas.microsoft.com/office/drawing/2014/main" id="{2AD63D30-06E2-E340-B01B-5224643126BF}"/>
              </a:ext>
            </a:extLst>
          </p:cNvPr>
          <p:cNvSpPr/>
          <p:nvPr/>
        </p:nvSpPr>
        <p:spPr>
          <a:xfrm>
            <a:off x="4355976" y="1965369"/>
            <a:ext cx="864533" cy="5421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7" name="Picture 16">
            <a:extLst>
              <a:ext uri="{FF2B5EF4-FFF2-40B4-BE49-F238E27FC236}">
                <a16:creationId xmlns:a16="http://schemas.microsoft.com/office/drawing/2014/main" id="{10514E64-C773-2542-9F3A-4591F2BAB849}"/>
              </a:ext>
            </a:extLst>
          </p:cNvPr>
          <p:cNvPicPr>
            <a:picLocks noChangeAspect="1"/>
          </p:cNvPicPr>
          <p:nvPr/>
        </p:nvPicPr>
        <p:blipFill>
          <a:blip r:embed="rId5"/>
          <a:stretch>
            <a:fillRect/>
          </a:stretch>
        </p:blipFill>
        <p:spPr>
          <a:xfrm>
            <a:off x="6296113" y="710616"/>
            <a:ext cx="1944749" cy="627338"/>
          </a:xfrm>
          <a:prstGeom prst="rect">
            <a:avLst/>
          </a:prstGeom>
        </p:spPr>
      </p:pic>
      <p:sp>
        <p:nvSpPr>
          <p:cNvPr id="18" name="Rectangle 17">
            <a:extLst>
              <a:ext uri="{FF2B5EF4-FFF2-40B4-BE49-F238E27FC236}">
                <a16:creationId xmlns:a16="http://schemas.microsoft.com/office/drawing/2014/main" id="{FA7A1732-ADAD-DC47-A834-42DD6B37A144}"/>
              </a:ext>
            </a:extLst>
          </p:cNvPr>
          <p:cNvSpPr/>
          <p:nvPr/>
        </p:nvSpPr>
        <p:spPr>
          <a:xfrm>
            <a:off x="7243424" y="720667"/>
            <a:ext cx="936541" cy="24941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9" name="Picture 18">
            <a:extLst>
              <a:ext uri="{FF2B5EF4-FFF2-40B4-BE49-F238E27FC236}">
                <a16:creationId xmlns:a16="http://schemas.microsoft.com/office/drawing/2014/main" id="{152E6FFD-DE1E-C34D-B2EB-6885A2EC7E17}"/>
              </a:ext>
            </a:extLst>
          </p:cNvPr>
          <p:cNvPicPr>
            <a:picLocks noChangeAspect="1"/>
          </p:cNvPicPr>
          <p:nvPr/>
        </p:nvPicPr>
        <p:blipFill>
          <a:blip r:embed="rId6"/>
          <a:stretch>
            <a:fillRect/>
          </a:stretch>
        </p:blipFill>
        <p:spPr>
          <a:xfrm>
            <a:off x="3537723" y="3115816"/>
            <a:ext cx="1955391" cy="576513"/>
          </a:xfrm>
          <a:prstGeom prst="rect">
            <a:avLst/>
          </a:prstGeom>
        </p:spPr>
      </p:pic>
      <p:sp>
        <p:nvSpPr>
          <p:cNvPr id="20" name="Rectangle 19">
            <a:extLst>
              <a:ext uri="{FF2B5EF4-FFF2-40B4-BE49-F238E27FC236}">
                <a16:creationId xmlns:a16="http://schemas.microsoft.com/office/drawing/2014/main" id="{73DAF56A-868E-E242-8C7A-379D7831D54B}"/>
              </a:ext>
            </a:extLst>
          </p:cNvPr>
          <p:cNvSpPr/>
          <p:nvPr/>
        </p:nvSpPr>
        <p:spPr>
          <a:xfrm>
            <a:off x="4520026" y="3154657"/>
            <a:ext cx="936541" cy="24941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21" name="Picture 20">
            <a:extLst>
              <a:ext uri="{FF2B5EF4-FFF2-40B4-BE49-F238E27FC236}">
                <a16:creationId xmlns:a16="http://schemas.microsoft.com/office/drawing/2014/main" id="{42F495A2-A59E-7442-B774-F573629A9C0F}"/>
              </a:ext>
            </a:extLst>
          </p:cNvPr>
          <p:cNvPicPr>
            <a:picLocks noChangeAspect="1"/>
          </p:cNvPicPr>
          <p:nvPr/>
        </p:nvPicPr>
        <p:blipFill>
          <a:blip r:embed="rId7"/>
          <a:stretch>
            <a:fillRect/>
          </a:stretch>
        </p:blipFill>
        <p:spPr>
          <a:xfrm>
            <a:off x="6280338" y="1965369"/>
            <a:ext cx="1960524" cy="566836"/>
          </a:xfrm>
          <a:prstGeom prst="rect">
            <a:avLst/>
          </a:prstGeom>
        </p:spPr>
      </p:pic>
      <p:sp>
        <p:nvSpPr>
          <p:cNvPr id="22" name="Rectangle 21">
            <a:extLst>
              <a:ext uri="{FF2B5EF4-FFF2-40B4-BE49-F238E27FC236}">
                <a16:creationId xmlns:a16="http://schemas.microsoft.com/office/drawing/2014/main" id="{47BDF20C-6613-5F46-BDCE-9E417890D032}"/>
              </a:ext>
            </a:extLst>
          </p:cNvPr>
          <p:cNvSpPr/>
          <p:nvPr/>
        </p:nvSpPr>
        <p:spPr>
          <a:xfrm>
            <a:off x="7208666" y="2166035"/>
            <a:ext cx="936541" cy="24941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23" name="Picture 22">
            <a:extLst>
              <a:ext uri="{FF2B5EF4-FFF2-40B4-BE49-F238E27FC236}">
                <a16:creationId xmlns:a16="http://schemas.microsoft.com/office/drawing/2014/main" id="{29B76299-07FD-0346-A308-F219AE97C802}"/>
              </a:ext>
            </a:extLst>
          </p:cNvPr>
          <p:cNvPicPr>
            <a:picLocks noChangeAspect="1"/>
          </p:cNvPicPr>
          <p:nvPr/>
        </p:nvPicPr>
        <p:blipFill>
          <a:blip r:embed="rId8"/>
          <a:stretch>
            <a:fillRect/>
          </a:stretch>
        </p:blipFill>
        <p:spPr>
          <a:xfrm>
            <a:off x="6420366" y="3324715"/>
            <a:ext cx="1646115" cy="463823"/>
          </a:xfrm>
          <a:prstGeom prst="rect">
            <a:avLst/>
          </a:prstGeom>
        </p:spPr>
      </p:pic>
      <p:pic>
        <p:nvPicPr>
          <p:cNvPr id="24" name="Picture 23">
            <a:extLst>
              <a:ext uri="{FF2B5EF4-FFF2-40B4-BE49-F238E27FC236}">
                <a16:creationId xmlns:a16="http://schemas.microsoft.com/office/drawing/2014/main" id="{48B00E26-3DF7-C542-B6B2-6B96F9ECF2CD}"/>
              </a:ext>
            </a:extLst>
          </p:cNvPr>
          <p:cNvPicPr>
            <a:picLocks noChangeAspect="1"/>
          </p:cNvPicPr>
          <p:nvPr/>
        </p:nvPicPr>
        <p:blipFill>
          <a:blip r:embed="rId9"/>
          <a:stretch>
            <a:fillRect/>
          </a:stretch>
        </p:blipFill>
        <p:spPr>
          <a:xfrm>
            <a:off x="6202775" y="4363367"/>
            <a:ext cx="2038087" cy="593443"/>
          </a:xfrm>
          <a:prstGeom prst="rect">
            <a:avLst/>
          </a:prstGeom>
        </p:spPr>
      </p:pic>
      <p:sp>
        <p:nvSpPr>
          <p:cNvPr id="25" name="Rectangle 24">
            <a:extLst>
              <a:ext uri="{FF2B5EF4-FFF2-40B4-BE49-F238E27FC236}">
                <a16:creationId xmlns:a16="http://schemas.microsoft.com/office/drawing/2014/main" id="{92C7ABB7-096A-4D46-A6B6-7931B127CA18}"/>
              </a:ext>
            </a:extLst>
          </p:cNvPr>
          <p:cNvSpPr/>
          <p:nvPr/>
        </p:nvSpPr>
        <p:spPr>
          <a:xfrm>
            <a:off x="6204861" y="4371675"/>
            <a:ext cx="936541" cy="5421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681134312"/>
      </p:ext>
    </p:extLst>
  </p:cSld>
  <p:clrMapOvr>
    <a:masterClrMapping/>
  </p:clrMapOvr>
  <mc:AlternateContent xmlns:mc="http://schemas.openxmlformats.org/markup-compatibility/2006">
    <mc:Choice xmlns:p14="http://schemas.microsoft.com/office/powerpoint/2010/main" Requires="p14">
      <p:transition spd="slow" p14:dur="175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20" grpId="0" animBg="1"/>
      <p:bldP spid="22"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1B3D-66EE-BE43-A124-BD7296B67CDC}"/>
              </a:ext>
            </a:extLst>
          </p:cNvPr>
          <p:cNvSpPr>
            <a:spLocks noGrp="1"/>
          </p:cNvSpPr>
          <p:nvPr>
            <p:ph type="title"/>
          </p:nvPr>
        </p:nvSpPr>
        <p:spPr/>
        <p:txBody>
          <a:bodyPr/>
          <a:lstStyle/>
          <a:p>
            <a:r>
              <a:rPr lang="en-DE"/>
              <a:t>Behaviorale Methoden</a:t>
            </a:r>
          </a:p>
        </p:txBody>
      </p:sp>
      <p:sp>
        <p:nvSpPr>
          <p:cNvPr id="3" name="Footer Placeholder 2">
            <a:extLst>
              <a:ext uri="{FF2B5EF4-FFF2-40B4-BE49-F238E27FC236}">
                <a16:creationId xmlns:a16="http://schemas.microsoft.com/office/drawing/2014/main" id="{64A60260-1883-D24B-A0A4-A9F64BA8D334}"/>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5DE7914A-2051-2B45-BDF1-EE8C098D8D7C}"/>
              </a:ext>
            </a:extLst>
          </p:cNvPr>
          <p:cNvSpPr>
            <a:spLocks noGrp="1"/>
          </p:cNvSpPr>
          <p:nvPr>
            <p:ph type="sldNum" sz="quarter" idx="12"/>
          </p:nvPr>
        </p:nvSpPr>
        <p:spPr/>
        <p:txBody>
          <a:bodyPr/>
          <a:lstStyle/>
          <a:p>
            <a:fld id="{9D195BCC-3514-4B1B-9C18-24F3D67EC549}" type="slidenum">
              <a:rPr lang="de-DE" smtClean="0"/>
              <a:t>18</a:t>
            </a:fld>
            <a:endParaRPr lang="de-DE"/>
          </a:p>
        </p:txBody>
      </p:sp>
      <p:sp>
        <p:nvSpPr>
          <p:cNvPr id="5" name="Text Placeholder 4">
            <a:extLst>
              <a:ext uri="{FF2B5EF4-FFF2-40B4-BE49-F238E27FC236}">
                <a16:creationId xmlns:a16="http://schemas.microsoft.com/office/drawing/2014/main" id="{BE8F8D4C-9679-664A-897B-EA40D828054E}"/>
              </a:ext>
            </a:extLst>
          </p:cNvPr>
          <p:cNvSpPr>
            <a:spLocks noGrp="1"/>
          </p:cNvSpPr>
          <p:nvPr>
            <p:ph type="body" sz="quarter" idx="14"/>
          </p:nvPr>
        </p:nvSpPr>
        <p:spPr/>
        <p:txBody>
          <a:bodyPr/>
          <a:lstStyle/>
          <a:p>
            <a:r>
              <a:rPr lang="en-DE"/>
              <a:t>Sie schlagen einen </a:t>
            </a:r>
            <a:r>
              <a:rPr lang="en-DE" i="1"/>
              <a:t>surprisal-</a:t>
            </a:r>
            <a:r>
              <a:rPr lang="en-DE"/>
              <a:t>basierten Ansatz vor:</a:t>
            </a:r>
          </a:p>
          <a:p>
            <a:endParaRPr lang="en-DE"/>
          </a:p>
          <a:p>
            <a:pPr marL="0" indent="0" algn="ctr">
              <a:buNone/>
            </a:pPr>
            <a:r>
              <a:rPr lang="en-DE"/>
              <a:t>QUANT der SHAPE sind COLOR</a:t>
            </a:r>
          </a:p>
          <a:p>
            <a:pPr marL="0" indent="0" algn="ctr">
              <a:buNone/>
            </a:pPr>
            <a:endParaRPr lang="en-DE"/>
          </a:p>
          <a:p>
            <a:r>
              <a:rPr lang="en-DE">
                <a:solidFill>
                  <a:srgbClr val="0070C0"/>
                </a:solidFill>
              </a:rPr>
              <a:t>Voraussage:</a:t>
            </a:r>
            <a:r>
              <a:rPr lang="en-DE"/>
              <a:t> nachdem sie den Quantifikator gelesen haben, werden TN das nächste kritische Wort, die Formbezeichnung (SHAPE), in einer der </a:t>
            </a:r>
            <a:r>
              <a:rPr lang="en-DE" i="1"/>
              <a:t>unbiased</a:t>
            </a:r>
            <a:r>
              <a:rPr lang="en-DE"/>
              <a:t>-Konditionen langsamer lesen – im Falle von </a:t>
            </a:r>
            <a:r>
              <a:rPr lang="en-DE" i="1"/>
              <a:t>einige </a:t>
            </a:r>
            <a:r>
              <a:rPr lang="en-DE"/>
              <a:t>aber nur dann, wenn </a:t>
            </a:r>
            <a:r>
              <a:rPr lang="en-DE" i="1"/>
              <a:t>einige </a:t>
            </a:r>
            <a:r>
              <a:rPr lang="en-DE"/>
              <a:t>pragmatisch, nicht semantisch, interpretiert wird.</a:t>
            </a:r>
          </a:p>
        </p:txBody>
      </p:sp>
      <p:sp>
        <p:nvSpPr>
          <p:cNvPr id="6" name="Text Placeholder 5">
            <a:extLst>
              <a:ext uri="{FF2B5EF4-FFF2-40B4-BE49-F238E27FC236}">
                <a16:creationId xmlns:a16="http://schemas.microsoft.com/office/drawing/2014/main" id="{34128BF8-E661-CD42-B749-BC09D37560BC}"/>
              </a:ext>
            </a:extLst>
          </p:cNvPr>
          <p:cNvSpPr>
            <a:spLocks noGrp="1"/>
          </p:cNvSpPr>
          <p:nvPr>
            <p:ph type="body" sz="quarter" idx="15"/>
          </p:nvPr>
        </p:nvSpPr>
        <p:spPr/>
        <p:txBody>
          <a:bodyPr/>
          <a:lstStyle/>
          <a:p>
            <a:r>
              <a:rPr lang="en-DE"/>
              <a:t>Beispielstudie: Macuh Silva &amp; Franke (2021)</a:t>
            </a:r>
          </a:p>
        </p:txBody>
      </p:sp>
    </p:spTree>
    <p:extLst>
      <p:ext uri="{BB962C8B-B14F-4D97-AF65-F5344CB8AC3E}">
        <p14:creationId xmlns:p14="http://schemas.microsoft.com/office/powerpoint/2010/main" val="4216570936"/>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1B3D-66EE-BE43-A124-BD7296B67CDC}"/>
              </a:ext>
            </a:extLst>
          </p:cNvPr>
          <p:cNvSpPr>
            <a:spLocks noGrp="1"/>
          </p:cNvSpPr>
          <p:nvPr>
            <p:ph type="title"/>
          </p:nvPr>
        </p:nvSpPr>
        <p:spPr/>
        <p:txBody>
          <a:bodyPr/>
          <a:lstStyle/>
          <a:p>
            <a:r>
              <a:rPr lang="en-DE"/>
              <a:t>Behaviorale Methoden</a:t>
            </a:r>
          </a:p>
        </p:txBody>
      </p:sp>
      <p:sp>
        <p:nvSpPr>
          <p:cNvPr id="3" name="Footer Placeholder 2">
            <a:extLst>
              <a:ext uri="{FF2B5EF4-FFF2-40B4-BE49-F238E27FC236}">
                <a16:creationId xmlns:a16="http://schemas.microsoft.com/office/drawing/2014/main" id="{64A60260-1883-D24B-A0A4-A9F64BA8D334}"/>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5DE7914A-2051-2B45-BDF1-EE8C098D8D7C}"/>
              </a:ext>
            </a:extLst>
          </p:cNvPr>
          <p:cNvSpPr>
            <a:spLocks noGrp="1"/>
          </p:cNvSpPr>
          <p:nvPr>
            <p:ph type="sldNum" sz="quarter" idx="12"/>
          </p:nvPr>
        </p:nvSpPr>
        <p:spPr/>
        <p:txBody>
          <a:bodyPr/>
          <a:lstStyle/>
          <a:p>
            <a:fld id="{9D195BCC-3514-4B1B-9C18-24F3D67EC549}" type="slidenum">
              <a:rPr lang="de-DE" smtClean="0"/>
              <a:t>19</a:t>
            </a:fld>
            <a:endParaRPr lang="de-DE"/>
          </a:p>
        </p:txBody>
      </p:sp>
      <p:pic>
        <p:nvPicPr>
          <p:cNvPr id="7" name="Picture 6">
            <a:extLst>
              <a:ext uri="{FF2B5EF4-FFF2-40B4-BE49-F238E27FC236}">
                <a16:creationId xmlns:a16="http://schemas.microsoft.com/office/drawing/2014/main" id="{B5DA1CCA-9851-FC41-BB4F-8B68DC62F1AC}"/>
              </a:ext>
            </a:extLst>
          </p:cNvPr>
          <p:cNvPicPr>
            <a:picLocks noChangeAspect="1"/>
          </p:cNvPicPr>
          <p:nvPr/>
        </p:nvPicPr>
        <p:blipFill>
          <a:blip r:embed="rId2"/>
          <a:stretch>
            <a:fillRect/>
          </a:stretch>
        </p:blipFill>
        <p:spPr>
          <a:xfrm>
            <a:off x="146231" y="1422797"/>
            <a:ext cx="3993721" cy="3448566"/>
          </a:xfrm>
          <a:prstGeom prst="rect">
            <a:avLst/>
          </a:prstGeom>
        </p:spPr>
      </p:pic>
      <p:sp>
        <p:nvSpPr>
          <p:cNvPr id="5" name="Text Placeholder 4">
            <a:extLst>
              <a:ext uri="{FF2B5EF4-FFF2-40B4-BE49-F238E27FC236}">
                <a16:creationId xmlns:a16="http://schemas.microsoft.com/office/drawing/2014/main" id="{BE8F8D4C-9679-664A-897B-EA40D828054E}"/>
              </a:ext>
            </a:extLst>
          </p:cNvPr>
          <p:cNvSpPr>
            <a:spLocks noGrp="1"/>
          </p:cNvSpPr>
          <p:nvPr>
            <p:ph type="body" sz="quarter" idx="14"/>
          </p:nvPr>
        </p:nvSpPr>
        <p:spPr>
          <a:xfrm>
            <a:off x="3833806" y="1494805"/>
            <a:ext cx="4698634" cy="3311525"/>
          </a:xfrm>
        </p:spPr>
        <p:txBody>
          <a:bodyPr/>
          <a:lstStyle/>
          <a:p>
            <a:r>
              <a:rPr lang="en-DE"/>
              <a:t>Resultat: entgegen der Vorhersage lesen TN das SHAPE-Wort in der kritischen Bedingung (unbiased) </a:t>
            </a:r>
            <a:r>
              <a:rPr lang="en-DE" i="1"/>
              <a:t>schneller </a:t>
            </a:r>
            <a:r>
              <a:rPr lang="en-DE"/>
              <a:t>als in der Kontrollbedingung</a:t>
            </a:r>
          </a:p>
          <a:p>
            <a:r>
              <a:rPr lang="en-DE"/>
              <a:t>mögliche Erklärung: strategische Verteilung der "Aufmerksamkeitsressourcen" seitens der TN:</a:t>
            </a:r>
          </a:p>
        </p:txBody>
      </p:sp>
      <p:sp>
        <p:nvSpPr>
          <p:cNvPr id="6" name="Text Placeholder 5">
            <a:extLst>
              <a:ext uri="{FF2B5EF4-FFF2-40B4-BE49-F238E27FC236}">
                <a16:creationId xmlns:a16="http://schemas.microsoft.com/office/drawing/2014/main" id="{34128BF8-E661-CD42-B749-BC09D37560BC}"/>
              </a:ext>
            </a:extLst>
          </p:cNvPr>
          <p:cNvSpPr>
            <a:spLocks noGrp="1"/>
          </p:cNvSpPr>
          <p:nvPr>
            <p:ph type="body" sz="quarter" idx="15"/>
          </p:nvPr>
        </p:nvSpPr>
        <p:spPr/>
        <p:txBody>
          <a:bodyPr/>
          <a:lstStyle/>
          <a:p>
            <a:r>
              <a:rPr lang="en-DE"/>
              <a:t>Beispielstudie: Macuh Silva &amp; Franke (2021)</a:t>
            </a:r>
          </a:p>
        </p:txBody>
      </p:sp>
      <p:pic>
        <p:nvPicPr>
          <p:cNvPr id="9" name="Picture 8">
            <a:extLst>
              <a:ext uri="{FF2B5EF4-FFF2-40B4-BE49-F238E27FC236}">
                <a16:creationId xmlns:a16="http://schemas.microsoft.com/office/drawing/2014/main" id="{809914E7-ED4E-574E-840D-3006A3CF6627}"/>
              </a:ext>
            </a:extLst>
          </p:cNvPr>
          <p:cNvPicPr>
            <a:picLocks noChangeAspect="1"/>
          </p:cNvPicPr>
          <p:nvPr/>
        </p:nvPicPr>
        <p:blipFill>
          <a:blip r:embed="rId3"/>
          <a:stretch>
            <a:fillRect/>
          </a:stretch>
        </p:blipFill>
        <p:spPr>
          <a:xfrm>
            <a:off x="4339335" y="3879036"/>
            <a:ext cx="3993721" cy="696290"/>
          </a:xfrm>
          <a:prstGeom prst="rect">
            <a:avLst/>
          </a:prstGeom>
        </p:spPr>
      </p:pic>
      <p:sp>
        <p:nvSpPr>
          <p:cNvPr id="10" name="Right Arrow 9">
            <a:extLst>
              <a:ext uri="{FF2B5EF4-FFF2-40B4-BE49-F238E27FC236}">
                <a16:creationId xmlns:a16="http://schemas.microsoft.com/office/drawing/2014/main" id="{0F516F64-EEA7-EC43-94AE-688A936BFC56}"/>
              </a:ext>
            </a:extLst>
          </p:cNvPr>
          <p:cNvSpPr/>
          <p:nvPr/>
        </p:nvSpPr>
        <p:spPr>
          <a:xfrm rot="20901625">
            <a:off x="3370270" y="3955346"/>
            <a:ext cx="3191839" cy="1239959"/>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i="1"/>
              <a:t>alle der....</a:t>
            </a:r>
            <a:r>
              <a:rPr lang="en-DE"/>
              <a:t> – egal, was kommt, die Aussage ist falsch</a:t>
            </a:r>
          </a:p>
        </p:txBody>
      </p:sp>
    </p:spTree>
    <p:extLst>
      <p:ext uri="{BB962C8B-B14F-4D97-AF65-F5344CB8AC3E}">
        <p14:creationId xmlns:p14="http://schemas.microsoft.com/office/powerpoint/2010/main" val="1573745555"/>
      </p:ext>
    </p:extLst>
  </p:cSld>
  <p:clrMapOvr>
    <a:masterClrMapping/>
  </p:clrMapOvr>
  <p:transition spd="slow" advClick="0">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24C24-C8DC-EC43-AA2F-FAF73C26942F}"/>
              </a:ext>
            </a:extLst>
          </p:cNvPr>
          <p:cNvSpPr>
            <a:spLocks noGrp="1"/>
          </p:cNvSpPr>
          <p:nvPr>
            <p:ph type="title"/>
          </p:nvPr>
        </p:nvSpPr>
        <p:spPr/>
        <p:txBody>
          <a:bodyPr/>
          <a:lstStyle/>
          <a:p>
            <a:r>
              <a:rPr lang="en-DE"/>
              <a:t>Ziele und Methoden</a:t>
            </a:r>
          </a:p>
        </p:txBody>
      </p:sp>
      <p:sp>
        <p:nvSpPr>
          <p:cNvPr id="3" name="Footer Placeholder 2">
            <a:extLst>
              <a:ext uri="{FF2B5EF4-FFF2-40B4-BE49-F238E27FC236}">
                <a16:creationId xmlns:a16="http://schemas.microsoft.com/office/drawing/2014/main" id="{C512EB9D-90DE-BA49-AF5F-094764CC5A3A}"/>
              </a:ext>
            </a:extLst>
          </p:cNvPr>
          <p:cNvSpPr>
            <a:spLocks noGrp="1"/>
          </p:cNvSpPr>
          <p:nvPr>
            <p:ph type="ftr" sz="quarter" idx="11"/>
          </p:nvPr>
        </p:nvSpPr>
        <p:spPr/>
        <p:txBody>
          <a:bodyPr/>
          <a:lstStyle/>
          <a:p>
            <a:r>
              <a:rPr lang="de-DE"/>
              <a:t>(Schumacher 2018)</a:t>
            </a:r>
          </a:p>
        </p:txBody>
      </p:sp>
      <p:sp>
        <p:nvSpPr>
          <p:cNvPr id="4" name="Slide Number Placeholder 3">
            <a:extLst>
              <a:ext uri="{FF2B5EF4-FFF2-40B4-BE49-F238E27FC236}">
                <a16:creationId xmlns:a16="http://schemas.microsoft.com/office/drawing/2014/main" id="{C473A9D4-8978-9945-8C7D-5C92C9D6E121}"/>
              </a:ext>
            </a:extLst>
          </p:cNvPr>
          <p:cNvSpPr>
            <a:spLocks noGrp="1"/>
          </p:cNvSpPr>
          <p:nvPr>
            <p:ph type="sldNum" sz="quarter" idx="12"/>
          </p:nvPr>
        </p:nvSpPr>
        <p:spPr/>
        <p:txBody>
          <a:bodyPr/>
          <a:lstStyle/>
          <a:p>
            <a:fld id="{9D195BCC-3514-4B1B-9C18-24F3D67EC549}" type="slidenum">
              <a:rPr lang="de-DE" smtClean="0"/>
              <a:t>2</a:t>
            </a:fld>
            <a:endParaRPr lang="de-DE"/>
          </a:p>
        </p:txBody>
      </p:sp>
      <p:sp>
        <p:nvSpPr>
          <p:cNvPr id="5" name="Text Placeholder 4">
            <a:extLst>
              <a:ext uri="{FF2B5EF4-FFF2-40B4-BE49-F238E27FC236}">
                <a16:creationId xmlns:a16="http://schemas.microsoft.com/office/drawing/2014/main" id="{A98E162E-15CE-BE42-858F-9CDF9D079863}"/>
              </a:ext>
            </a:extLst>
          </p:cNvPr>
          <p:cNvSpPr>
            <a:spLocks noGrp="1"/>
          </p:cNvSpPr>
          <p:nvPr>
            <p:ph type="body" sz="quarter" idx="14"/>
          </p:nvPr>
        </p:nvSpPr>
        <p:spPr/>
        <p:txBody>
          <a:bodyPr/>
          <a:lstStyle/>
          <a:p>
            <a:r>
              <a:rPr lang="en-DE"/>
              <a:t>Ziel: Pragmatische Theoriebildung durch belastbare empirische Evidenz voranbringen</a:t>
            </a:r>
          </a:p>
          <a:p>
            <a:r>
              <a:rPr lang="en-DE"/>
              <a:t>Methoden:</a:t>
            </a:r>
          </a:p>
          <a:p>
            <a:pPr lvl="1"/>
            <a:r>
              <a:rPr lang="en-DE"/>
              <a:t>behavioral: z.B. Lese- und Reaktionszeitstudien;</a:t>
            </a:r>
          </a:p>
          <a:p>
            <a:pPr lvl="1"/>
            <a:r>
              <a:rPr lang="en-DE"/>
              <a:t>neurophysiologisch: z.B. ereigniskorrelierte Potentiale</a:t>
            </a:r>
          </a:p>
          <a:p>
            <a:endParaRPr lang="en-DE"/>
          </a:p>
        </p:txBody>
      </p:sp>
      <p:sp>
        <p:nvSpPr>
          <p:cNvPr id="6" name="Text Placeholder 5">
            <a:extLst>
              <a:ext uri="{FF2B5EF4-FFF2-40B4-BE49-F238E27FC236}">
                <a16:creationId xmlns:a16="http://schemas.microsoft.com/office/drawing/2014/main" id="{BFC3B7C8-CAAA-B548-9C6F-0F17CFC28D43}"/>
              </a:ext>
            </a:extLst>
          </p:cNvPr>
          <p:cNvSpPr>
            <a:spLocks noGrp="1"/>
          </p:cNvSpPr>
          <p:nvPr>
            <p:ph type="body" sz="quarter" idx="15"/>
          </p:nvPr>
        </p:nvSpPr>
        <p:spPr/>
        <p:txBody>
          <a:bodyPr/>
          <a:lstStyle/>
          <a:p>
            <a:endParaRPr lang="en-DE"/>
          </a:p>
        </p:txBody>
      </p:sp>
    </p:spTree>
    <p:extLst>
      <p:ext uri="{BB962C8B-B14F-4D97-AF65-F5344CB8AC3E}">
        <p14:creationId xmlns:p14="http://schemas.microsoft.com/office/powerpoint/2010/main" val="3432957594"/>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093" y="466419"/>
            <a:ext cx="6826772" cy="452322"/>
          </a:xfrm>
        </p:spPr>
        <p:txBody>
          <a:bodyPr/>
          <a:lstStyle/>
          <a:p>
            <a:r>
              <a:rPr lang="et-EE" dirty="0"/>
              <a:t>Beispielstudie: Tinits, Nölle &amp; Hartmann (2017)</a:t>
            </a:r>
          </a:p>
        </p:txBody>
      </p:sp>
      <p:sp>
        <p:nvSpPr>
          <p:cNvPr id="3" name="Content Placeholder 2"/>
          <p:cNvSpPr>
            <a:spLocks noGrp="1"/>
          </p:cNvSpPr>
          <p:nvPr>
            <p:ph idx="1"/>
          </p:nvPr>
        </p:nvSpPr>
        <p:spPr>
          <a:xfrm>
            <a:off x="608714" y="1134765"/>
            <a:ext cx="7923726" cy="3398663"/>
          </a:xfrm>
        </p:spPr>
        <p:txBody>
          <a:bodyPr>
            <a:normAutofit/>
          </a:bodyPr>
          <a:lstStyle/>
          <a:p>
            <a:r>
              <a:rPr lang="et-EE" sz="2000" dirty="0"/>
              <a:t>An der Schnittstelle von exp. Pragmatik und Semiotik</a:t>
            </a:r>
          </a:p>
          <a:p>
            <a:r>
              <a:rPr lang="et-EE" sz="2000" dirty="0"/>
              <a:t>Fragestellung: Wie entwickeln sich überspezifische Formen?</a:t>
            </a:r>
          </a:p>
          <a:p>
            <a:r>
              <a:rPr lang="et-EE" sz="2000" dirty="0"/>
              <a:t>Überspezifizierung: z.B. </a:t>
            </a:r>
            <a:r>
              <a:rPr lang="et-EE" sz="2000" i="1" dirty="0"/>
              <a:t>das rote Auto, </a:t>
            </a:r>
            <a:r>
              <a:rPr lang="et-EE" sz="2000" dirty="0"/>
              <a:t>wenn nur ein Auto im Blickfeld ist</a:t>
            </a:r>
          </a:p>
          <a:p>
            <a:r>
              <a:rPr lang="et-EE" sz="2000" dirty="0"/>
              <a:t>hier: experimentell-semiotischer Ansatz, d.h. ohne natürliche Sprache</a:t>
            </a:r>
          </a:p>
        </p:txBody>
      </p:sp>
      <p:sp>
        <p:nvSpPr>
          <p:cNvPr id="4" name="Slide Number Placeholder 3"/>
          <p:cNvSpPr>
            <a:spLocks noGrp="1"/>
          </p:cNvSpPr>
          <p:nvPr>
            <p:ph type="sldNum" sz="quarter" idx="12"/>
          </p:nvPr>
        </p:nvSpPr>
        <p:spPr/>
        <p:txBody>
          <a:bodyPr/>
          <a:lstStyle/>
          <a:p>
            <a:fld id="{499CFDCF-8BEE-4015-B066-F2216333A07F}" type="slidenum">
              <a:rPr lang="en-US" smtClean="0"/>
              <a:pPr/>
              <a:t>20</a:t>
            </a:fld>
            <a:endParaRPr lang="en-US"/>
          </a:p>
        </p:txBody>
      </p:sp>
    </p:spTree>
    <p:extLst>
      <p:ext uri="{BB962C8B-B14F-4D97-AF65-F5344CB8AC3E}">
        <p14:creationId xmlns:p14="http://schemas.microsoft.com/office/powerpoint/2010/main" val="287223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Design</a:t>
            </a:r>
          </a:p>
        </p:txBody>
      </p:sp>
      <p:sp>
        <p:nvSpPr>
          <p:cNvPr id="3" name="Content Placeholder 2"/>
          <p:cNvSpPr>
            <a:spLocks noGrp="1"/>
          </p:cNvSpPr>
          <p:nvPr>
            <p:ph idx="1"/>
          </p:nvPr>
        </p:nvSpPr>
        <p:spPr/>
        <p:txBody>
          <a:bodyPr>
            <a:normAutofit/>
          </a:bodyPr>
          <a:lstStyle/>
          <a:p>
            <a:r>
              <a:rPr lang="et-EE" sz="2000" dirty="0"/>
              <a:t>Konditionen: </a:t>
            </a:r>
          </a:p>
          <a:p>
            <a:pPr marL="0" indent="0">
              <a:buNone/>
            </a:pPr>
            <a:r>
              <a:rPr lang="et-EE" sz="2000" dirty="0"/>
              <a:t>	1) Situation ohne Distraktor</a:t>
            </a:r>
          </a:p>
          <a:p>
            <a:pPr marL="0" indent="0">
              <a:buNone/>
            </a:pPr>
            <a:r>
              <a:rPr lang="et-EE" sz="2000" dirty="0"/>
              <a:t>	2) Situation mit irrelevantem Distraktor</a:t>
            </a:r>
          </a:p>
          <a:p>
            <a:r>
              <a:rPr lang="et-EE" sz="2000" dirty="0"/>
              <a:t>Der Distraktor erschwert ein Urteil darüber, ob der Kontext gerade eine Rolle spielt oder nicht</a:t>
            </a:r>
          </a:p>
          <a:p>
            <a:r>
              <a:rPr lang="et-EE" sz="2000" dirty="0"/>
              <a:t>Hypothese: durch den Distraktor entsteht ein Bias, der zum Gebrauch überspezifischer Formen führt</a:t>
            </a:r>
          </a:p>
        </p:txBody>
      </p:sp>
      <p:sp>
        <p:nvSpPr>
          <p:cNvPr id="4" name="Slide Number Placeholder 3"/>
          <p:cNvSpPr>
            <a:spLocks noGrp="1"/>
          </p:cNvSpPr>
          <p:nvPr>
            <p:ph type="sldNum" sz="quarter" idx="12"/>
          </p:nvPr>
        </p:nvSpPr>
        <p:spPr/>
        <p:txBody>
          <a:bodyPr/>
          <a:lstStyle/>
          <a:p>
            <a:fld id="{499CFDCF-8BEE-4015-B066-F2216333A07F}" type="slidenum">
              <a:rPr lang="en-US" smtClean="0"/>
              <a:pPr/>
              <a:t>21</a:t>
            </a:fld>
            <a:endParaRPr lang="en-US"/>
          </a:p>
        </p:txBody>
      </p:sp>
    </p:spTree>
    <p:extLst>
      <p:ext uri="{BB962C8B-B14F-4D97-AF65-F5344CB8AC3E}">
        <p14:creationId xmlns:p14="http://schemas.microsoft.com/office/powerpoint/2010/main" val="31368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Methode</a:t>
            </a:r>
            <a:endParaRPr lang="et-EE"/>
          </a:p>
        </p:txBody>
      </p:sp>
      <p:sp>
        <p:nvSpPr>
          <p:cNvPr id="3" name="Content Placeholder 2"/>
          <p:cNvSpPr>
            <a:spLocks noGrp="1"/>
          </p:cNvSpPr>
          <p:nvPr>
            <p:ph idx="1"/>
          </p:nvPr>
        </p:nvSpPr>
        <p:spPr/>
        <p:txBody>
          <a:bodyPr/>
          <a:lstStyle/>
          <a:p>
            <a:r>
              <a:rPr lang="de-DE" sz="1800" dirty="0"/>
              <a:t>Web-basiertes Experiment: TN lernen Alien-Kunstsprache ("Iterated Learning")</a:t>
            </a:r>
          </a:p>
          <a:p>
            <a:r>
              <a:rPr lang="de-DE" sz="1800" dirty="0"/>
              <a:t>205 TN (92f, 100m, 13*) </a:t>
            </a:r>
          </a:p>
          <a:p>
            <a:r>
              <a:rPr lang="de-DE" sz="1800" dirty="0"/>
              <a:t>18 </a:t>
            </a:r>
            <a:r>
              <a:rPr lang="de-DE" dirty="0"/>
              <a:t>x </a:t>
            </a:r>
            <a:r>
              <a:rPr lang="de-DE" sz="1800" dirty="0"/>
              <a:t>2 Ketten à 5 TN </a:t>
            </a:r>
            <a:r>
              <a:rPr lang="de-DE" sz="1800" dirty="0">
                <a:solidFill>
                  <a:schemeClr val="bg1">
                    <a:lumMod val="50000"/>
                  </a:schemeClr>
                </a:solidFill>
              </a:rPr>
              <a:t>(6 ausgeschlossen)</a:t>
            </a:r>
            <a:endParaRPr lang="et-EE" sz="1800" dirty="0">
              <a:solidFill>
                <a:schemeClr val="bg1">
                  <a:lumMod val="50000"/>
                </a:schemeClr>
              </a:solidFill>
            </a:endParaRPr>
          </a:p>
          <a:p>
            <a:r>
              <a:rPr lang="et-EE" sz="1800" dirty="0"/>
              <a:t>~15 </a:t>
            </a:r>
            <a:r>
              <a:rPr lang="de-DE" sz="1800" dirty="0"/>
              <a:t>Minuten pro TN</a:t>
            </a:r>
          </a:p>
          <a:p>
            <a:endParaRPr lang="de-DE" sz="1800" dirty="0"/>
          </a:p>
          <a:p>
            <a:endParaRPr lang="et-EE" sz="1800" dirty="0"/>
          </a:p>
        </p:txBody>
      </p:sp>
      <p:sp>
        <p:nvSpPr>
          <p:cNvPr id="4" name="Slide Number Placeholder 3"/>
          <p:cNvSpPr>
            <a:spLocks noGrp="1"/>
          </p:cNvSpPr>
          <p:nvPr>
            <p:ph type="sldNum" sz="quarter" idx="12"/>
          </p:nvPr>
        </p:nvSpPr>
        <p:spPr/>
        <p:txBody>
          <a:bodyPr/>
          <a:lstStyle/>
          <a:p>
            <a:fld id="{499CFDCF-8BEE-4015-B066-F2216333A07F}" type="slidenum">
              <a:rPr lang="en-US" smtClean="0"/>
              <a:pPr/>
              <a:t>22</a:t>
            </a:fld>
            <a:endParaRPr lang="en-US" dirty="0"/>
          </a:p>
        </p:txBody>
      </p:sp>
      <p:sp>
        <p:nvSpPr>
          <p:cNvPr id="5" name="Rectangle 4"/>
          <p:cNvSpPr/>
          <p:nvPr/>
        </p:nvSpPr>
        <p:spPr>
          <a:xfrm>
            <a:off x="2512061" y="4357318"/>
            <a:ext cx="469353" cy="434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014" dirty="0"/>
              <a:t>1</a:t>
            </a:r>
          </a:p>
        </p:txBody>
      </p:sp>
      <p:sp>
        <p:nvSpPr>
          <p:cNvPr id="6" name="Rectangle 5"/>
          <p:cNvSpPr/>
          <p:nvPr/>
        </p:nvSpPr>
        <p:spPr>
          <a:xfrm>
            <a:off x="3452217" y="4357318"/>
            <a:ext cx="469353" cy="434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1014"/>
          </a:p>
        </p:txBody>
      </p:sp>
      <p:cxnSp>
        <p:nvCxnSpPr>
          <p:cNvPr id="8" name="Straight Arrow Connector 7"/>
          <p:cNvCxnSpPr>
            <a:stCxn id="5" idx="3"/>
            <a:endCxn id="6" idx="1"/>
          </p:cNvCxnSpPr>
          <p:nvPr/>
        </p:nvCxnSpPr>
        <p:spPr>
          <a:xfrm>
            <a:off x="2981414" y="4574611"/>
            <a:ext cx="47080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452217" y="4357318"/>
            <a:ext cx="469353" cy="434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014" dirty="0"/>
              <a:t>2</a:t>
            </a:r>
          </a:p>
        </p:txBody>
      </p:sp>
      <p:sp>
        <p:nvSpPr>
          <p:cNvPr id="15" name="Rectangle 14"/>
          <p:cNvSpPr/>
          <p:nvPr/>
        </p:nvSpPr>
        <p:spPr>
          <a:xfrm>
            <a:off x="4392372" y="4357318"/>
            <a:ext cx="469353" cy="434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1014"/>
          </a:p>
        </p:txBody>
      </p:sp>
      <p:cxnSp>
        <p:nvCxnSpPr>
          <p:cNvPr id="16" name="Straight Arrow Connector 15"/>
          <p:cNvCxnSpPr>
            <a:stCxn id="14" idx="3"/>
            <a:endCxn id="15" idx="1"/>
          </p:cNvCxnSpPr>
          <p:nvPr/>
        </p:nvCxnSpPr>
        <p:spPr>
          <a:xfrm>
            <a:off x="3921570" y="4574611"/>
            <a:ext cx="47080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390925" y="4357318"/>
            <a:ext cx="469353" cy="434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014" dirty="0"/>
              <a:t>3</a:t>
            </a:r>
          </a:p>
        </p:txBody>
      </p:sp>
      <p:sp>
        <p:nvSpPr>
          <p:cNvPr id="18" name="Rectangle 17"/>
          <p:cNvSpPr/>
          <p:nvPr/>
        </p:nvSpPr>
        <p:spPr>
          <a:xfrm>
            <a:off x="5331081" y="4357318"/>
            <a:ext cx="469353" cy="434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1014"/>
          </a:p>
        </p:txBody>
      </p:sp>
      <p:cxnSp>
        <p:nvCxnSpPr>
          <p:cNvPr id="19" name="Straight Arrow Connector 18"/>
          <p:cNvCxnSpPr>
            <a:stCxn id="17" idx="3"/>
            <a:endCxn id="18" idx="1"/>
          </p:cNvCxnSpPr>
          <p:nvPr/>
        </p:nvCxnSpPr>
        <p:spPr>
          <a:xfrm>
            <a:off x="4860278" y="4574611"/>
            <a:ext cx="47080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315146" y="4357318"/>
            <a:ext cx="469353" cy="434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014" dirty="0"/>
              <a:t>4</a:t>
            </a:r>
          </a:p>
        </p:txBody>
      </p:sp>
      <p:sp>
        <p:nvSpPr>
          <p:cNvPr id="21" name="Rectangle 20"/>
          <p:cNvSpPr/>
          <p:nvPr/>
        </p:nvSpPr>
        <p:spPr>
          <a:xfrm>
            <a:off x="6255302" y="4357318"/>
            <a:ext cx="469353" cy="434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014" dirty="0"/>
              <a:t>5</a:t>
            </a:r>
          </a:p>
        </p:txBody>
      </p:sp>
      <p:cxnSp>
        <p:nvCxnSpPr>
          <p:cNvPr id="22" name="Straight Arrow Connector 21"/>
          <p:cNvCxnSpPr>
            <a:stCxn id="20" idx="3"/>
            <a:endCxn id="21" idx="1"/>
          </p:cNvCxnSpPr>
          <p:nvPr/>
        </p:nvCxnSpPr>
        <p:spPr>
          <a:xfrm>
            <a:off x="5784499" y="4574611"/>
            <a:ext cx="47080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885530" y="3705438"/>
            <a:ext cx="1722412" cy="3215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t-EE" sz="1014" dirty="0"/>
              <a:t>Ausgangssprache</a:t>
            </a:r>
          </a:p>
        </p:txBody>
      </p:sp>
      <p:cxnSp>
        <p:nvCxnSpPr>
          <p:cNvPr id="25" name="Straight Arrow Connector 24"/>
          <p:cNvCxnSpPr>
            <a:endCxn id="5" idx="0"/>
          </p:cNvCxnSpPr>
          <p:nvPr/>
        </p:nvCxnSpPr>
        <p:spPr>
          <a:xfrm>
            <a:off x="2746736" y="4027032"/>
            <a:ext cx="2" cy="3302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890248" y="3627213"/>
            <a:ext cx="1199458" cy="3998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t-EE" sz="1014" dirty="0"/>
              <a:t>Sprache am Ende der Kette</a:t>
            </a:r>
          </a:p>
        </p:txBody>
      </p:sp>
      <p:cxnSp>
        <p:nvCxnSpPr>
          <p:cNvPr id="28" name="Straight Arrow Connector 27"/>
          <p:cNvCxnSpPr>
            <a:stCxn id="21" idx="0"/>
            <a:endCxn id="26" idx="2"/>
          </p:cNvCxnSpPr>
          <p:nvPr/>
        </p:nvCxnSpPr>
        <p:spPr>
          <a:xfrm flipH="1" flipV="1">
            <a:off x="6489978" y="4027032"/>
            <a:ext cx="1" cy="3302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741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Setup</a:t>
            </a:r>
          </a:p>
        </p:txBody>
      </p:sp>
      <p:sp>
        <p:nvSpPr>
          <p:cNvPr id="4" name="Foliennummernplatzhalter 3"/>
          <p:cNvSpPr>
            <a:spLocks noGrp="1"/>
          </p:cNvSpPr>
          <p:nvPr>
            <p:ph type="sldNum" sz="quarter" idx="12"/>
          </p:nvPr>
        </p:nvSpPr>
        <p:spPr/>
        <p:txBody>
          <a:bodyPr/>
          <a:lstStyle/>
          <a:p>
            <a:fld id="{499CFDCF-8BEE-4015-B066-F2216333A07F}" type="slidenum">
              <a:rPr lang="en-US" smtClean="0"/>
              <a:pPr/>
              <a:t>23</a:t>
            </a:fld>
            <a:endParaRPr lang="en-US"/>
          </a:p>
        </p:txBody>
      </p:sp>
      <p:sp>
        <p:nvSpPr>
          <p:cNvPr id="15" name="Textfeld 14"/>
          <p:cNvSpPr txBox="1"/>
          <p:nvPr/>
        </p:nvSpPr>
        <p:spPr>
          <a:xfrm flipH="1">
            <a:off x="2559328" y="1118567"/>
            <a:ext cx="1491419" cy="404470"/>
          </a:xfrm>
          <a:prstGeom prst="rect">
            <a:avLst/>
          </a:prstGeom>
          <a:noFill/>
        </p:spPr>
        <p:txBody>
          <a:bodyPr wrap="square" rtlCol="0">
            <a:spAutoFit/>
          </a:bodyPr>
          <a:lstStyle/>
          <a:p>
            <a:pPr algn="ctr"/>
            <a:r>
              <a:rPr lang="de-DE" sz="1014" b="1"/>
              <a:t>EINFACHER</a:t>
            </a:r>
          </a:p>
          <a:p>
            <a:pPr algn="ctr"/>
            <a:r>
              <a:rPr lang="de-DE" sz="1014" b="1"/>
              <a:t>KONTEXT</a:t>
            </a:r>
            <a:endParaRPr lang="en-US" sz="1014" b="1" dirty="0"/>
          </a:p>
        </p:txBody>
      </p:sp>
      <p:sp>
        <p:nvSpPr>
          <p:cNvPr id="16" name="Textfeld 15"/>
          <p:cNvSpPr txBox="1"/>
          <p:nvPr/>
        </p:nvSpPr>
        <p:spPr>
          <a:xfrm flipH="1">
            <a:off x="5188188" y="1123230"/>
            <a:ext cx="1491419" cy="404470"/>
          </a:xfrm>
          <a:prstGeom prst="rect">
            <a:avLst/>
          </a:prstGeom>
          <a:noFill/>
        </p:spPr>
        <p:txBody>
          <a:bodyPr wrap="square" rtlCol="0">
            <a:spAutoFit/>
          </a:bodyPr>
          <a:lstStyle/>
          <a:p>
            <a:pPr algn="ctr"/>
            <a:r>
              <a:rPr lang="de-DE" sz="1014" b="1"/>
              <a:t>KOMPLEXER</a:t>
            </a:r>
          </a:p>
          <a:p>
            <a:pPr algn="ctr"/>
            <a:r>
              <a:rPr lang="de-DE" sz="1014" b="1"/>
              <a:t>KONTEXT</a:t>
            </a:r>
            <a:endParaRPr lang="en-US" sz="1014" b="1"/>
          </a:p>
        </p:txBody>
      </p:sp>
      <p:grpSp>
        <p:nvGrpSpPr>
          <p:cNvPr id="5" name="Group 4"/>
          <p:cNvGrpSpPr/>
          <p:nvPr/>
        </p:nvGrpSpPr>
        <p:grpSpPr>
          <a:xfrm>
            <a:off x="5048471" y="1531068"/>
            <a:ext cx="1759825" cy="3117590"/>
            <a:chOff x="5206511" y="2038907"/>
            <a:chExt cx="2343540" cy="4151661"/>
          </a:xfrm>
        </p:grpSpPr>
        <p:pic>
          <p:nvPicPr>
            <p:cNvPr id="13" name="Grafi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1986" y="2038907"/>
              <a:ext cx="2328065" cy="1698625"/>
            </a:xfrm>
            <a:prstGeom prst="rect">
              <a:avLst/>
            </a:prstGeom>
          </p:spPr>
        </p:pic>
        <p:sp>
          <p:nvSpPr>
            <p:cNvPr id="20" name="Textfeld 19"/>
            <p:cNvSpPr txBox="1"/>
            <p:nvPr/>
          </p:nvSpPr>
          <p:spPr>
            <a:xfrm>
              <a:off x="5210951" y="3738108"/>
              <a:ext cx="2329026" cy="330793"/>
            </a:xfrm>
            <a:prstGeom prst="rect">
              <a:avLst/>
            </a:prstGeom>
            <a:noFill/>
          </p:spPr>
          <p:txBody>
            <a:bodyPr wrap="square" rtlCol="0">
              <a:spAutoFit/>
            </a:bodyPr>
            <a:lstStyle/>
            <a:p>
              <a:pPr algn="ctr"/>
              <a:r>
                <a:rPr lang="de-DE" sz="1014"/>
                <a:t>fop</a:t>
              </a:r>
              <a:endParaRPr lang="en-US" sz="1014"/>
            </a:p>
          </p:txBody>
        </p:sp>
        <p:sp>
          <p:nvSpPr>
            <p:cNvPr id="22" name="Textfeld 21"/>
            <p:cNvSpPr txBox="1"/>
            <p:nvPr/>
          </p:nvSpPr>
          <p:spPr>
            <a:xfrm>
              <a:off x="5206511" y="5859775"/>
              <a:ext cx="2329026" cy="330793"/>
            </a:xfrm>
            <a:prstGeom prst="rect">
              <a:avLst/>
            </a:prstGeom>
            <a:noFill/>
          </p:spPr>
          <p:txBody>
            <a:bodyPr wrap="square" rtlCol="0">
              <a:spAutoFit/>
            </a:bodyPr>
            <a:lstStyle/>
            <a:p>
              <a:pPr algn="ctr"/>
              <a:r>
                <a:rPr lang="de-DE" sz="1014"/>
                <a:t>fop pu</a:t>
              </a:r>
              <a:endParaRPr lang="en-US" sz="1014"/>
            </a:p>
          </p:txBody>
        </p:sp>
        <p:pic>
          <p:nvPicPr>
            <p:cNvPr id="23" name="Grafik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198" y="4135355"/>
              <a:ext cx="2328853" cy="1699200"/>
            </a:xfrm>
            <a:prstGeom prst="rect">
              <a:avLst/>
            </a:prstGeom>
          </p:spPr>
        </p:pic>
      </p:grpSp>
      <p:grpSp>
        <p:nvGrpSpPr>
          <p:cNvPr id="3" name="Group 2"/>
          <p:cNvGrpSpPr/>
          <p:nvPr/>
        </p:nvGrpSpPr>
        <p:grpSpPr>
          <a:xfrm>
            <a:off x="2430574" y="1531068"/>
            <a:ext cx="1749057" cy="3117590"/>
            <a:chOff x="1720286" y="2038907"/>
            <a:chExt cx="2329200" cy="4151661"/>
          </a:xfrm>
        </p:grpSpPr>
        <p:pic>
          <p:nvPicPr>
            <p:cNvPr id="11" name="Grafi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0286" y="4137123"/>
              <a:ext cx="2329200" cy="1699453"/>
            </a:xfrm>
            <a:prstGeom prst="rect">
              <a:avLst/>
            </a:prstGeom>
          </p:spPr>
        </p:pic>
        <p:sp>
          <p:nvSpPr>
            <p:cNvPr id="19" name="Textfeld 18"/>
            <p:cNvSpPr txBox="1"/>
            <p:nvPr/>
          </p:nvSpPr>
          <p:spPr>
            <a:xfrm>
              <a:off x="1720286" y="3773717"/>
              <a:ext cx="2329026" cy="330793"/>
            </a:xfrm>
            <a:prstGeom prst="rect">
              <a:avLst/>
            </a:prstGeom>
            <a:noFill/>
          </p:spPr>
          <p:txBody>
            <a:bodyPr wrap="square" rtlCol="0">
              <a:spAutoFit/>
            </a:bodyPr>
            <a:lstStyle/>
            <a:p>
              <a:pPr algn="ctr"/>
              <a:r>
                <a:rPr lang="de-DE" sz="1014"/>
                <a:t>fop</a:t>
              </a:r>
              <a:endParaRPr lang="en-US" sz="1014"/>
            </a:p>
          </p:txBody>
        </p:sp>
        <p:sp>
          <p:nvSpPr>
            <p:cNvPr id="21" name="Textfeld 20"/>
            <p:cNvSpPr txBox="1"/>
            <p:nvPr/>
          </p:nvSpPr>
          <p:spPr>
            <a:xfrm>
              <a:off x="1720286" y="5859775"/>
              <a:ext cx="2329026" cy="330793"/>
            </a:xfrm>
            <a:prstGeom prst="rect">
              <a:avLst/>
            </a:prstGeom>
            <a:noFill/>
          </p:spPr>
          <p:txBody>
            <a:bodyPr wrap="square" rtlCol="0">
              <a:spAutoFit/>
            </a:bodyPr>
            <a:lstStyle/>
            <a:p>
              <a:pPr algn="ctr"/>
              <a:r>
                <a:rPr lang="de-DE" sz="1014"/>
                <a:t>fop li</a:t>
              </a:r>
              <a:endParaRPr lang="en-US" sz="1014"/>
            </a:p>
          </p:txBody>
        </p:sp>
        <p:pic>
          <p:nvPicPr>
            <p:cNvPr id="24" name="Grafik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0373" y="2038907"/>
              <a:ext cx="2328852" cy="1699200"/>
            </a:xfrm>
            <a:prstGeom prst="rect">
              <a:avLst/>
            </a:prstGeom>
          </p:spPr>
        </p:pic>
      </p:grpSp>
    </p:spTree>
    <p:extLst>
      <p:ext uri="{BB962C8B-B14F-4D97-AF65-F5344CB8AC3E}">
        <p14:creationId xmlns:p14="http://schemas.microsoft.com/office/powerpoint/2010/main" val="95703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0806" y="2282266"/>
            <a:ext cx="3862388" cy="1444819"/>
          </a:xfrm>
        </p:spPr>
      </p:pic>
      <p:sp>
        <p:nvSpPr>
          <p:cNvPr id="4" name="Foliennummernplatzhalter 3"/>
          <p:cNvSpPr>
            <a:spLocks noGrp="1"/>
          </p:cNvSpPr>
          <p:nvPr>
            <p:ph type="sldNum" sz="quarter" idx="12"/>
          </p:nvPr>
        </p:nvSpPr>
        <p:spPr/>
        <p:txBody>
          <a:bodyPr/>
          <a:lstStyle/>
          <a:p>
            <a:fld id="{499CFDCF-8BEE-4015-B066-F2216333A07F}" type="slidenum">
              <a:rPr lang="en-US" smtClean="0"/>
              <a:pPr/>
              <a:t>24</a:t>
            </a:fld>
            <a:endParaRPr lang="en-US"/>
          </a:p>
        </p:txBody>
      </p:sp>
    </p:spTree>
    <p:extLst>
      <p:ext uri="{BB962C8B-B14F-4D97-AF65-F5344CB8AC3E}">
        <p14:creationId xmlns:p14="http://schemas.microsoft.com/office/powerpoint/2010/main" val="1959907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0806" y="2282266"/>
            <a:ext cx="3862388" cy="1444819"/>
          </a:xfrm>
        </p:spPr>
      </p:pic>
      <p:sp>
        <p:nvSpPr>
          <p:cNvPr id="4" name="Foliennummernplatzhalter 3"/>
          <p:cNvSpPr>
            <a:spLocks noGrp="1"/>
          </p:cNvSpPr>
          <p:nvPr>
            <p:ph type="sldNum" sz="quarter" idx="12"/>
          </p:nvPr>
        </p:nvSpPr>
        <p:spPr/>
        <p:txBody>
          <a:bodyPr/>
          <a:lstStyle/>
          <a:p>
            <a:fld id="{499CFDCF-8BEE-4015-B066-F2216333A07F}" type="slidenum">
              <a:rPr lang="en-US" smtClean="0"/>
              <a:pPr/>
              <a:t>25</a:t>
            </a:fld>
            <a:endParaRPr lang="en-US"/>
          </a:p>
        </p:txBody>
      </p:sp>
    </p:spTree>
    <p:extLst>
      <p:ext uri="{BB962C8B-B14F-4D97-AF65-F5344CB8AC3E}">
        <p14:creationId xmlns:p14="http://schemas.microsoft.com/office/powerpoint/2010/main" val="2045399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0806" y="2282266"/>
            <a:ext cx="3862388" cy="1444819"/>
          </a:xfrm>
        </p:spPr>
      </p:pic>
      <p:sp>
        <p:nvSpPr>
          <p:cNvPr id="4" name="Foliennummernplatzhalter 3"/>
          <p:cNvSpPr>
            <a:spLocks noGrp="1"/>
          </p:cNvSpPr>
          <p:nvPr>
            <p:ph type="sldNum" sz="quarter" idx="12"/>
          </p:nvPr>
        </p:nvSpPr>
        <p:spPr/>
        <p:txBody>
          <a:bodyPr/>
          <a:lstStyle/>
          <a:p>
            <a:fld id="{499CFDCF-8BEE-4015-B066-F2216333A07F}" type="slidenum">
              <a:rPr lang="en-US" smtClean="0"/>
              <a:pPr/>
              <a:t>26</a:t>
            </a:fld>
            <a:endParaRPr lang="en-US"/>
          </a:p>
        </p:txBody>
      </p:sp>
    </p:spTree>
    <p:extLst>
      <p:ext uri="{BB962C8B-B14F-4D97-AF65-F5344CB8AC3E}">
        <p14:creationId xmlns:p14="http://schemas.microsoft.com/office/powerpoint/2010/main" val="3744010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0806" y="2282266"/>
            <a:ext cx="3862388" cy="1444819"/>
          </a:xfrm>
        </p:spPr>
      </p:pic>
      <p:sp>
        <p:nvSpPr>
          <p:cNvPr id="4" name="Foliennummernplatzhalter 3"/>
          <p:cNvSpPr>
            <a:spLocks noGrp="1"/>
          </p:cNvSpPr>
          <p:nvPr>
            <p:ph type="sldNum" sz="quarter" idx="12"/>
          </p:nvPr>
        </p:nvSpPr>
        <p:spPr/>
        <p:txBody>
          <a:bodyPr/>
          <a:lstStyle/>
          <a:p>
            <a:fld id="{499CFDCF-8BEE-4015-B066-F2216333A07F}" type="slidenum">
              <a:rPr lang="en-US" smtClean="0"/>
              <a:pPr/>
              <a:t>27</a:t>
            </a:fld>
            <a:endParaRPr lang="en-US"/>
          </a:p>
        </p:txBody>
      </p:sp>
    </p:spTree>
    <p:extLst>
      <p:ext uri="{BB962C8B-B14F-4D97-AF65-F5344CB8AC3E}">
        <p14:creationId xmlns:p14="http://schemas.microsoft.com/office/powerpoint/2010/main" val="2990706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0806" y="2282266"/>
            <a:ext cx="3862388" cy="1444819"/>
          </a:xfrm>
        </p:spPr>
      </p:pic>
      <p:sp>
        <p:nvSpPr>
          <p:cNvPr id="4" name="Foliennummernplatzhalter 3"/>
          <p:cNvSpPr>
            <a:spLocks noGrp="1"/>
          </p:cNvSpPr>
          <p:nvPr>
            <p:ph type="sldNum" sz="quarter" idx="12"/>
          </p:nvPr>
        </p:nvSpPr>
        <p:spPr/>
        <p:txBody>
          <a:bodyPr/>
          <a:lstStyle/>
          <a:p>
            <a:fld id="{499CFDCF-8BEE-4015-B066-F2216333A07F}" type="slidenum">
              <a:rPr lang="en-US" smtClean="0"/>
              <a:pPr/>
              <a:t>28</a:t>
            </a:fld>
            <a:endParaRPr lang="en-US"/>
          </a:p>
        </p:txBody>
      </p:sp>
    </p:spTree>
    <p:extLst>
      <p:ext uri="{BB962C8B-B14F-4D97-AF65-F5344CB8AC3E}">
        <p14:creationId xmlns:p14="http://schemas.microsoft.com/office/powerpoint/2010/main" val="2458821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0836" y="1893555"/>
            <a:ext cx="5922328" cy="2222241"/>
          </a:xfrm>
        </p:spPr>
      </p:pic>
      <p:sp>
        <p:nvSpPr>
          <p:cNvPr id="4" name="Foliennummernplatzhalter 3"/>
          <p:cNvSpPr>
            <a:spLocks noGrp="1"/>
          </p:cNvSpPr>
          <p:nvPr>
            <p:ph type="sldNum" sz="quarter" idx="12"/>
          </p:nvPr>
        </p:nvSpPr>
        <p:spPr/>
        <p:txBody>
          <a:bodyPr/>
          <a:lstStyle/>
          <a:p>
            <a:fld id="{499CFDCF-8BEE-4015-B066-F2216333A07F}" type="slidenum">
              <a:rPr lang="en-US" smtClean="0"/>
              <a:pPr/>
              <a:t>29</a:t>
            </a:fld>
            <a:endParaRPr lang="en-US"/>
          </a:p>
        </p:txBody>
      </p:sp>
    </p:spTree>
    <p:extLst>
      <p:ext uri="{BB962C8B-B14F-4D97-AF65-F5344CB8AC3E}">
        <p14:creationId xmlns:p14="http://schemas.microsoft.com/office/powerpoint/2010/main" val="2318672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E562-070B-A741-8229-7F3B1DB938C0}"/>
              </a:ext>
            </a:extLst>
          </p:cNvPr>
          <p:cNvSpPr>
            <a:spLocks noGrp="1"/>
          </p:cNvSpPr>
          <p:nvPr>
            <p:ph type="title"/>
          </p:nvPr>
        </p:nvSpPr>
        <p:spPr/>
        <p:txBody>
          <a:bodyPr/>
          <a:lstStyle/>
          <a:p>
            <a:r>
              <a:rPr lang="en-DE"/>
              <a:t>Truth-value Judgments und Paraphrasen</a:t>
            </a:r>
          </a:p>
        </p:txBody>
      </p:sp>
      <p:sp>
        <p:nvSpPr>
          <p:cNvPr id="3" name="Footer Placeholder 2">
            <a:extLst>
              <a:ext uri="{FF2B5EF4-FFF2-40B4-BE49-F238E27FC236}">
                <a16:creationId xmlns:a16="http://schemas.microsoft.com/office/drawing/2014/main" id="{ABAE754C-95E9-D749-A2CA-BCB5A0BFE0DF}"/>
              </a:ext>
            </a:extLst>
          </p:cNvPr>
          <p:cNvSpPr>
            <a:spLocks noGrp="1"/>
          </p:cNvSpPr>
          <p:nvPr>
            <p:ph type="ftr" sz="quarter" idx="11"/>
          </p:nvPr>
        </p:nvSpPr>
        <p:spPr/>
        <p:txBody>
          <a:bodyPr/>
          <a:lstStyle/>
          <a:p>
            <a:r>
              <a:rPr lang="de-DE"/>
              <a:t>(Cummins 2019, Liedtke 2016)</a:t>
            </a:r>
          </a:p>
        </p:txBody>
      </p:sp>
      <p:sp>
        <p:nvSpPr>
          <p:cNvPr id="4" name="Slide Number Placeholder 3">
            <a:extLst>
              <a:ext uri="{FF2B5EF4-FFF2-40B4-BE49-F238E27FC236}">
                <a16:creationId xmlns:a16="http://schemas.microsoft.com/office/drawing/2014/main" id="{BEA2C8D1-D61B-A24D-9DE3-A0336FCC367C}"/>
              </a:ext>
            </a:extLst>
          </p:cNvPr>
          <p:cNvSpPr>
            <a:spLocks noGrp="1"/>
          </p:cNvSpPr>
          <p:nvPr>
            <p:ph type="sldNum" sz="quarter" idx="12"/>
          </p:nvPr>
        </p:nvSpPr>
        <p:spPr/>
        <p:txBody>
          <a:bodyPr/>
          <a:lstStyle/>
          <a:p>
            <a:fld id="{9D195BCC-3514-4B1B-9C18-24F3D67EC549}" type="slidenum">
              <a:rPr lang="de-DE" smtClean="0"/>
              <a:t>3</a:t>
            </a:fld>
            <a:endParaRPr lang="de-DE"/>
          </a:p>
        </p:txBody>
      </p:sp>
      <p:sp>
        <p:nvSpPr>
          <p:cNvPr id="5" name="Text Placeholder 4">
            <a:extLst>
              <a:ext uri="{FF2B5EF4-FFF2-40B4-BE49-F238E27FC236}">
                <a16:creationId xmlns:a16="http://schemas.microsoft.com/office/drawing/2014/main" id="{1936062D-2642-1643-8BBE-BCA1CD7A9EB9}"/>
              </a:ext>
            </a:extLst>
          </p:cNvPr>
          <p:cNvSpPr>
            <a:spLocks noGrp="1"/>
          </p:cNvSpPr>
          <p:nvPr>
            <p:ph type="body" sz="quarter" idx="14"/>
          </p:nvPr>
        </p:nvSpPr>
        <p:spPr/>
        <p:txBody>
          <a:bodyPr/>
          <a:lstStyle/>
          <a:p>
            <a:r>
              <a:rPr lang="en-DE"/>
              <a:t>Eine der einfachsten Methoden: Proband*innen werden gebeten, Beispielsätze als "wahr" oder "falsch" einzuordnen...</a:t>
            </a:r>
          </a:p>
          <a:p>
            <a:endParaRPr lang="en-DE" sz="1200"/>
          </a:p>
          <a:p>
            <a:pPr marL="0" indent="0">
              <a:buNone/>
            </a:pPr>
            <a:r>
              <a:rPr lang="en-DE" i="1"/>
              <a:t>Einige Elefanten sind Insekten.</a:t>
            </a:r>
          </a:p>
          <a:p>
            <a:pPr marL="0" indent="0">
              <a:buNone/>
            </a:pPr>
            <a:r>
              <a:rPr lang="en-DE" i="1"/>
              <a:t>Einige Elefanten sind Säugetiere.</a:t>
            </a:r>
          </a:p>
          <a:p>
            <a:pPr marL="0" indent="0">
              <a:buNone/>
            </a:pPr>
            <a:endParaRPr lang="en-DE" i="1"/>
          </a:p>
          <a:p>
            <a:r>
              <a:rPr lang="en-DE"/>
              <a:t>... oder aus mehreren Paraphrasen die passende auszuwählen:</a:t>
            </a:r>
          </a:p>
          <a:p>
            <a:pPr marL="0" indent="0">
              <a:buNone/>
            </a:pPr>
            <a:endParaRPr lang="en-DE" sz="1600"/>
          </a:p>
          <a:p>
            <a:pPr marL="0" indent="0">
              <a:buNone/>
            </a:pPr>
            <a:r>
              <a:rPr lang="en-DE" i="1"/>
              <a:t>Jana hat drei Kinder.</a:t>
            </a:r>
          </a:p>
          <a:p>
            <a:pPr marL="0" indent="0">
              <a:buNone/>
            </a:pPr>
            <a:r>
              <a:rPr lang="en-DE"/>
              <a:t>a) Jana hat mindestens drei Kinder, b) Jana hat genau 3 Kinder</a:t>
            </a:r>
          </a:p>
        </p:txBody>
      </p:sp>
      <p:sp>
        <p:nvSpPr>
          <p:cNvPr id="6" name="Text Placeholder 5">
            <a:extLst>
              <a:ext uri="{FF2B5EF4-FFF2-40B4-BE49-F238E27FC236}">
                <a16:creationId xmlns:a16="http://schemas.microsoft.com/office/drawing/2014/main" id="{0C45FF36-6AC8-0B4D-AAED-9BA7436D793A}"/>
              </a:ext>
            </a:extLst>
          </p:cNvPr>
          <p:cNvSpPr>
            <a:spLocks noGrp="1"/>
          </p:cNvSpPr>
          <p:nvPr>
            <p:ph type="body" sz="quarter" idx="15"/>
          </p:nvPr>
        </p:nvSpPr>
        <p:spPr/>
        <p:txBody>
          <a:bodyPr/>
          <a:lstStyle/>
          <a:p>
            <a:r>
              <a:rPr lang="en-DE"/>
              <a:t>Implikatur</a:t>
            </a:r>
          </a:p>
        </p:txBody>
      </p:sp>
    </p:spTree>
    <p:extLst>
      <p:ext uri="{BB962C8B-B14F-4D97-AF65-F5344CB8AC3E}">
        <p14:creationId xmlns:p14="http://schemas.microsoft.com/office/powerpoint/2010/main" val="1271536472"/>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0806" y="2282266"/>
            <a:ext cx="3862388" cy="1444819"/>
          </a:xfrm>
        </p:spPr>
      </p:pic>
      <p:sp>
        <p:nvSpPr>
          <p:cNvPr id="4" name="Foliennummernplatzhalter 3"/>
          <p:cNvSpPr>
            <a:spLocks noGrp="1"/>
          </p:cNvSpPr>
          <p:nvPr>
            <p:ph type="sldNum" sz="quarter" idx="12"/>
          </p:nvPr>
        </p:nvSpPr>
        <p:spPr/>
        <p:txBody>
          <a:bodyPr/>
          <a:lstStyle/>
          <a:p>
            <a:fld id="{499CFDCF-8BEE-4015-B066-F2216333A07F}" type="slidenum">
              <a:rPr lang="en-US" smtClean="0"/>
              <a:pPr/>
              <a:t>30</a:t>
            </a:fld>
            <a:endParaRPr lang="en-US"/>
          </a:p>
        </p:txBody>
      </p:sp>
    </p:spTree>
    <p:extLst>
      <p:ext uri="{BB962C8B-B14F-4D97-AF65-F5344CB8AC3E}">
        <p14:creationId xmlns:p14="http://schemas.microsoft.com/office/powerpoint/2010/main" val="923112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0806" y="2282266"/>
            <a:ext cx="3862388" cy="1444819"/>
          </a:xfrm>
        </p:spPr>
      </p:pic>
      <p:sp>
        <p:nvSpPr>
          <p:cNvPr id="4" name="Foliennummernplatzhalter 3"/>
          <p:cNvSpPr>
            <a:spLocks noGrp="1"/>
          </p:cNvSpPr>
          <p:nvPr>
            <p:ph type="sldNum" sz="quarter" idx="12"/>
          </p:nvPr>
        </p:nvSpPr>
        <p:spPr/>
        <p:txBody>
          <a:bodyPr/>
          <a:lstStyle/>
          <a:p>
            <a:fld id="{499CFDCF-8BEE-4015-B066-F2216333A07F}" type="slidenum">
              <a:rPr lang="en-US" smtClean="0"/>
              <a:pPr/>
              <a:t>31</a:t>
            </a:fld>
            <a:endParaRPr lang="en-US"/>
          </a:p>
        </p:txBody>
      </p:sp>
    </p:spTree>
    <p:extLst>
      <p:ext uri="{BB962C8B-B14F-4D97-AF65-F5344CB8AC3E}">
        <p14:creationId xmlns:p14="http://schemas.microsoft.com/office/powerpoint/2010/main" val="3077389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Sprache</a:t>
            </a:r>
          </a:p>
        </p:txBody>
      </p:sp>
      <p:sp>
        <p:nvSpPr>
          <p:cNvPr id="3" name="Content Placeholder 2"/>
          <p:cNvSpPr>
            <a:spLocks noGrp="1"/>
          </p:cNvSpPr>
          <p:nvPr>
            <p:ph idx="1"/>
          </p:nvPr>
        </p:nvSpPr>
        <p:spPr/>
        <p:txBody>
          <a:bodyPr/>
          <a:lstStyle/>
          <a:p>
            <a:r>
              <a:rPr lang="et-EE" dirty="0"/>
              <a:t>Einfache Sprache mit nicht-obligatorischem Marker für Farbe in der 1. Generation</a:t>
            </a:r>
          </a:p>
        </p:txBody>
      </p:sp>
      <p:sp>
        <p:nvSpPr>
          <p:cNvPr id="4" name="Slide Number Placeholder 3"/>
          <p:cNvSpPr>
            <a:spLocks noGrp="1"/>
          </p:cNvSpPr>
          <p:nvPr>
            <p:ph type="sldNum" sz="quarter" idx="12"/>
          </p:nvPr>
        </p:nvSpPr>
        <p:spPr/>
        <p:txBody>
          <a:bodyPr/>
          <a:lstStyle/>
          <a:p>
            <a:fld id="{499CFDCF-8BEE-4015-B066-F2216333A07F}" type="slidenum">
              <a:rPr lang="en-US" smtClean="0"/>
              <a:pPr/>
              <a:t>32</a:t>
            </a:fld>
            <a:endParaRPr lang="en-US"/>
          </a:p>
        </p:txBody>
      </p:sp>
      <p:graphicFrame>
        <p:nvGraphicFramePr>
          <p:cNvPr id="5" name="Table 4"/>
          <p:cNvGraphicFramePr>
            <a:graphicFrameLocks noGrp="1"/>
          </p:cNvGraphicFramePr>
          <p:nvPr/>
        </p:nvGraphicFramePr>
        <p:xfrm>
          <a:off x="2743596" y="2146974"/>
          <a:ext cx="4577643" cy="1410120"/>
        </p:xfrm>
        <a:graphic>
          <a:graphicData uri="http://schemas.openxmlformats.org/drawingml/2006/table">
            <a:tbl>
              <a:tblPr firstRow="1" bandRow="1">
                <a:tableStyleId>{85BE263C-DBD7-4A20-BB59-AAB30ACAA65A}</a:tableStyleId>
              </a:tblPr>
              <a:tblGrid>
                <a:gridCol w="1525881">
                  <a:extLst>
                    <a:ext uri="{9D8B030D-6E8A-4147-A177-3AD203B41FA5}">
                      <a16:colId xmlns:a16="http://schemas.microsoft.com/office/drawing/2014/main" val="20000"/>
                    </a:ext>
                  </a:extLst>
                </a:gridCol>
                <a:gridCol w="1525881">
                  <a:extLst>
                    <a:ext uri="{9D8B030D-6E8A-4147-A177-3AD203B41FA5}">
                      <a16:colId xmlns:a16="http://schemas.microsoft.com/office/drawing/2014/main" val="20001"/>
                    </a:ext>
                  </a:extLst>
                </a:gridCol>
                <a:gridCol w="1525881">
                  <a:extLst>
                    <a:ext uri="{9D8B030D-6E8A-4147-A177-3AD203B41FA5}">
                      <a16:colId xmlns:a16="http://schemas.microsoft.com/office/drawing/2014/main" val="20002"/>
                    </a:ext>
                  </a:extLst>
                </a:gridCol>
              </a:tblGrid>
              <a:tr h="278473">
                <a:tc>
                  <a:txBody>
                    <a:bodyPr/>
                    <a:lstStyle/>
                    <a:p>
                      <a:r>
                        <a:rPr lang="et-EE" sz="1400" dirty="0"/>
                        <a:t>Kein Kontrast</a:t>
                      </a:r>
                    </a:p>
                  </a:txBody>
                  <a:tcPr marL="68665" marR="68665" marT="34332" marB="34332"/>
                </a:tc>
                <a:tc>
                  <a:txBody>
                    <a:bodyPr/>
                    <a:lstStyle/>
                    <a:p>
                      <a:r>
                        <a:rPr lang="et-EE" sz="1400" dirty="0"/>
                        <a:t>gelb</a:t>
                      </a:r>
                    </a:p>
                  </a:txBody>
                  <a:tcPr marL="68665" marR="68665" marT="34332" marB="34332"/>
                </a:tc>
                <a:tc>
                  <a:txBody>
                    <a:bodyPr/>
                    <a:lstStyle/>
                    <a:p>
                      <a:r>
                        <a:rPr lang="et-EE" sz="1400" dirty="0"/>
                        <a:t>blau</a:t>
                      </a:r>
                    </a:p>
                  </a:txBody>
                  <a:tcPr marL="68665" marR="68665" marT="34332" marB="34332"/>
                </a:tc>
                <a:extLst>
                  <a:ext uri="{0D108BD9-81ED-4DB2-BD59-A6C34878D82A}">
                    <a16:rowId xmlns:a16="http://schemas.microsoft.com/office/drawing/2014/main" val="10000"/>
                  </a:ext>
                </a:extLst>
              </a:tr>
              <a:tr h="278473">
                <a:tc>
                  <a:txBody>
                    <a:bodyPr/>
                    <a:lstStyle/>
                    <a:p>
                      <a:r>
                        <a:rPr lang="et-EE" sz="1400" dirty="0"/>
                        <a:t>meeb</a:t>
                      </a:r>
                    </a:p>
                  </a:txBody>
                  <a:tcPr marL="68665" marR="68665" marT="34332" marB="34332"/>
                </a:tc>
                <a:tc>
                  <a:txBody>
                    <a:bodyPr/>
                    <a:lstStyle/>
                    <a:p>
                      <a:r>
                        <a:rPr lang="et-EE" sz="1400" dirty="0"/>
                        <a:t>meeb li</a:t>
                      </a:r>
                    </a:p>
                  </a:txBody>
                  <a:tcPr marL="68665" marR="68665" marT="34332" marB="34332">
                    <a:solidFill>
                      <a:srgbClr val="FFFF00"/>
                    </a:solidFill>
                  </a:tcPr>
                </a:tc>
                <a:tc>
                  <a:txBody>
                    <a:bodyPr/>
                    <a:lstStyle/>
                    <a:p>
                      <a:r>
                        <a:rPr lang="et-EE" sz="1400" dirty="0"/>
                        <a:t>meeb pu</a:t>
                      </a:r>
                    </a:p>
                  </a:txBody>
                  <a:tcPr marL="68665" marR="68665" marT="34332" marB="34332">
                    <a:solidFill>
                      <a:schemeClr val="accent1"/>
                    </a:solidFill>
                  </a:tcPr>
                </a:tc>
                <a:extLst>
                  <a:ext uri="{0D108BD9-81ED-4DB2-BD59-A6C34878D82A}">
                    <a16:rowId xmlns:a16="http://schemas.microsoft.com/office/drawing/2014/main" val="10001"/>
                  </a:ext>
                </a:extLst>
              </a:tr>
              <a:tr h="278473">
                <a:tc>
                  <a:txBody>
                    <a:bodyPr/>
                    <a:lstStyle/>
                    <a:p>
                      <a:r>
                        <a:rPr lang="et-EE" sz="1400" dirty="0"/>
                        <a:t>fop</a:t>
                      </a:r>
                    </a:p>
                  </a:txBody>
                  <a:tcPr marL="68665" marR="68665" marT="34332" marB="34332"/>
                </a:tc>
                <a:tc>
                  <a:txBody>
                    <a:bodyPr/>
                    <a:lstStyle/>
                    <a:p>
                      <a:r>
                        <a:rPr lang="et-EE" sz="1400" dirty="0"/>
                        <a:t>fop</a:t>
                      </a:r>
                      <a:r>
                        <a:rPr lang="et-EE" sz="1400" baseline="0" dirty="0"/>
                        <a:t> li</a:t>
                      </a:r>
                      <a:endParaRPr lang="et-EE" sz="1400" dirty="0"/>
                    </a:p>
                  </a:txBody>
                  <a:tcPr marL="68665" marR="68665" marT="34332" marB="34332">
                    <a:solidFill>
                      <a:srgbClr val="FFFF00"/>
                    </a:solidFill>
                  </a:tcPr>
                </a:tc>
                <a:tc>
                  <a:txBody>
                    <a:bodyPr/>
                    <a:lstStyle/>
                    <a:p>
                      <a:r>
                        <a:rPr lang="et-EE" sz="1400" dirty="0"/>
                        <a:t>fop pu</a:t>
                      </a:r>
                    </a:p>
                  </a:txBody>
                  <a:tcPr marL="68665" marR="68665" marT="34332" marB="34332">
                    <a:solidFill>
                      <a:schemeClr val="accent1"/>
                    </a:solidFill>
                  </a:tcPr>
                </a:tc>
                <a:extLst>
                  <a:ext uri="{0D108BD9-81ED-4DB2-BD59-A6C34878D82A}">
                    <a16:rowId xmlns:a16="http://schemas.microsoft.com/office/drawing/2014/main" val="10002"/>
                  </a:ext>
                </a:extLst>
              </a:tr>
              <a:tr h="278473">
                <a:tc>
                  <a:txBody>
                    <a:bodyPr/>
                    <a:lstStyle/>
                    <a:p>
                      <a:r>
                        <a:rPr lang="et-EE" sz="1400" dirty="0"/>
                        <a:t>kur</a:t>
                      </a:r>
                    </a:p>
                  </a:txBody>
                  <a:tcPr marL="68665" marR="68665" marT="34332" marB="34332"/>
                </a:tc>
                <a:tc>
                  <a:txBody>
                    <a:bodyPr/>
                    <a:lstStyle/>
                    <a:p>
                      <a:r>
                        <a:rPr lang="et-EE" sz="1400" dirty="0"/>
                        <a:t>kur li</a:t>
                      </a:r>
                    </a:p>
                  </a:txBody>
                  <a:tcPr marL="68665" marR="68665" marT="34332" marB="34332">
                    <a:solidFill>
                      <a:srgbClr val="FFFF00"/>
                    </a:solidFill>
                  </a:tcPr>
                </a:tc>
                <a:tc>
                  <a:txBody>
                    <a:bodyPr/>
                    <a:lstStyle/>
                    <a:p>
                      <a:r>
                        <a:rPr lang="et-EE" sz="1400" dirty="0"/>
                        <a:t>kur pu</a:t>
                      </a:r>
                    </a:p>
                  </a:txBody>
                  <a:tcPr marL="68665" marR="68665" marT="34332" marB="34332">
                    <a:solidFill>
                      <a:schemeClr val="accent1"/>
                    </a:solidFill>
                  </a:tcPr>
                </a:tc>
                <a:extLst>
                  <a:ext uri="{0D108BD9-81ED-4DB2-BD59-A6C34878D82A}">
                    <a16:rowId xmlns:a16="http://schemas.microsoft.com/office/drawing/2014/main" val="10003"/>
                  </a:ext>
                </a:extLst>
              </a:tr>
              <a:tr h="278473">
                <a:tc>
                  <a:txBody>
                    <a:bodyPr/>
                    <a:lstStyle/>
                    <a:p>
                      <a:r>
                        <a:rPr lang="et-EE" sz="1400" dirty="0"/>
                        <a:t>yan</a:t>
                      </a:r>
                    </a:p>
                  </a:txBody>
                  <a:tcPr marL="68665" marR="68665" marT="34332" marB="34332"/>
                </a:tc>
                <a:tc>
                  <a:txBody>
                    <a:bodyPr/>
                    <a:lstStyle/>
                    <a:p>
                      <a:r>
                        <a:rPr lang="et-EE" sz="1400" dirty="0"/>
                        <a:t>yan li</a:t>
                      </a:r>
                    </a:p>
                  </a:txBody>
                  <a:tcPr marL="68665" marR="68665" marT="34332" marB="34332">
                    <a:solidFill>
                      <a:srgbClr val="FFFF00"/>
                    </a:solidFill>
                  </a:tcPr>
                </a:tc>
                <a:tc>
                  <a:txBody>
                    <a:bodyPr/>
                    <a:lstStyle/>
                    <a:p>
                      <a:r>
                        <a:rPr lang="et-EE" sz="1400" dirty="0"/>
                        <a:t>yan pu</a:t>
                      </a:r>
                    </a:p>
                  </a:txBody>
                  <a:tcPr marL="68665" marR="68665" marT="34332" marB="34332">
                    <a:solidFill>
                      <a:schemeClr val="accent1"/>
                    </a:solidFill>
                  </a:tcPr>
                </a:tc>
                <a:extLst>
                  <a:ext uri="{0D108BD9-81ED-4DB2-BD59-A6C34878D82A}">
                    <a16:rowId xmlns:a16="http://schemas.microsoft.com/office/drawing/2014/main" val="10004"/>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045" y="2419439"/>
            <a:ext cx="495429" cy="22684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634" y="2700996"/>
            <a:ext cx="349910" cy="32160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0407" y="3313720"/>
            <a:ext cx="340175" cy="27792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0185" y="3005959"/>
            <a:ext cx="480620" cy="34626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07255" y="2403451"/>
            <a:ext cx="565265" cy="25882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9345" y="2669838"/>
            <a:ext cx="365699" cy="336121"/>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5045" y="3313720"/>
            <a:ext cx="402168" cy="328568"/>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98944" y="3057275"/>
            <a:ext cx="426539" cy="307304"/>
          </a:xfrm>
          <a:prstGeom prst="rect">
            <a:avLst/>
          </a:prstGeom>
        </p:spPr>
      </p:pic>
    </p:spTree>
    <p:extLst>
      <p:ext uri="{BB962C8B-B14F-4D97-AF65-F5344CB8AC3E}">
        <p14:creationId xmlns:p14="http://schemas.microsoft.com/office/powerpoint/2010/main" val="2158896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Setup</a:t>
            </a:r>
          </a:p>
        </p:txBody>
      </p:sp>
      <p:sp>
        <p:nvSpPr>
          <p:cNvPr id="4" name="Foliennummernplatzhalter 3"/>
          <p:cNvSpPr>
            <a:spLocks noGrp="1"/>
          </p:cNvSpPr>
          <p:nvPr>
            <p:ph type="sldNum" sz="quarter" idx="12"/>
          </p:nvPr>
        </p:nvSpPr>
        <p:spPr/>
        <p:txBody>
          <a:bodyPr/>
          <a:lstStyle/>
          <a:p>
            <a:fld id="{499CFDCF-8BEE-4015-B066-F2216333A07F}" type="slidenum">
              <a:rPr lang="en-US" smtClean="0"/>
              <a:pPr/>
              <a:t>33</a:t>
            </a:fld>
            <a:endParaRPr lang="en-US"/>
          </a:p>
        </p:txBody>
      </p:sp>
      <p:grpSp>
        <p:nvGrpSpPr>
          <p:cNvPr id="11" name="Gruppieren 10"/>
          <p:cNvGrpSpPr/>
          <p:nvPr/>
        </p:nvGrpSpPr>
        <p:grpSpPr>
          <a:xfrm>
            <a:off x="1264652" y="1773838"/>
            <a:ext cx="2925878" cy="1404256"/>
            <a:chOff x="167640" y="2362200"/>
            <a:chExt cx="2804160" cy="1870033"/>
          </a:xfrm>
        </p:grpSpPr>
        <p:sp>
          <p:nvSpPr>
            <p:cNvPr id="3" name="Gestreifter Pfeil nach rechts 2"/>
            <p:cNvSpPr/>
            <p:nvPr/>
          </p:nvSpPr>
          <p:spPr>
            <a:xfrm>
              <a:off x="167640" y="2362200"/>
              <a:ext cx="2804160" cy="1661160"/>
            </a:xfrm>
            <a:prstGeom prst="strip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14" b="1"/>
                <a:t>Lernphase</a:t>
              </a:r>
            </a:p>
          </p:txBody>
        </p:sp>
        <p:sp>
          <p:nvSpPr>
            <p:cNvPr id="8" name="Textfeld 7"/>
            <p:cNvSpPr txBox="1"/>
            <p:nvPr/>
          </p:nvSpPr>
          <p:spPr>
            <a:xfrm>
              <a:off x="167640" y="3901440"/>
              <a:ext cx="2606040" cy="330793"/>
            </a:xfrm>
            <a:prstGeom prst="rect">
              <a:avLst/>
            </a:prstGeom>
            <a:noFill/>
          </p:spPr>
          <p:txBody>
            <a:bodyPr wrap="square" rtlCol="0">
              <a:spAutoFit/>
            </a:bodyPr>
            <a:lstStyle/>
            <a:p>
              <a:pPr algn="ctr"/>
              <a:r>
                <a:rPr lang="en-US" sz="1014"/>
                <a:t>32 Trials</a:t>
              </a:r>
            </a:p>
          </p:txBody>
        </p:sp>
      </p:grpSp>
    </p:spTree>
    <p:extLst>
      <p:ext uri="{BB962C8B-B14F-4D97-AF65-F5344CB8AC3E}">
        <p14:creationId xmlns:p14="http://schemas.microsoft.com/office/powerpoint/2010/main" val="303067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4" name="Foliennummernplatzhalter 3"/>
          <p:cNvSpPr>
            <a:spLocks noGrp="1"/>
          </p:cNvSpPr>
          <p:nvPr>
            <p:ph type="sldNum" sz="quarter" idx="12"/>
          </p:nvPr>
        </p:nvSpPr>
        <p:spPr/>
        <p:txBody>
          <a:bodyPr/>
          <a:lstStyle/>
          <a:p>
            <a:fld id="{499CFDCF-8BEE-4015-B066-F2216333A07F}" type="slidenum">
              <a:rPr lang="en-US" smtClean="0"/>
              <a:pPr/>
              <a:t>34</a:t>
            </a:fld>
            <a:endParaRPr lang="en-US"/>
          </a:p>
        </p:txBody>
      </p:sp>
      <p:pic>
        <p:nvPicPr>
          <p:cNvPr id="9" name="ScreenCapture_04.09.2015 14.49.49">
            <a:hlinkClick r:id="" action="ppaction://media"/>
          </p:cNvPr>
          <p:cNvPicPr>
            <a:picLocks noGrp="1" noChangeAspect="1"/>
          </p:cNvPicPr>
          <p:nvPr>
            <p:ph idx="1"/>
            <a:videoFile r:link="rId1"/>
            <p:extLst>
              <p:ext uri="{DAA4B4D4-6D71-4841-9C94-3DE7FCFB9230}">
                <p14:media xmlns:p14="http://schemas.microsoft.com/office/powerpoint/2010/main" r:embed="rId2">
                  <p14:trim end="22918"/>
                </p14:media>
              </p:ext>
            </p:extLst>
          </p:nvPr>
        </p:nvPicPr>
        <p:blipFill>
          <a:blip r:embed="rId4"/>
          <a:stretch>
            <a:fillRect/>
          </a:stretch>
        </p:blipFill>
        <p:spPr>
          <a:xfrm>
            <a:off x="2068601" y="771882"/>
            <a:ext cx="5006799" cy="3267533"/>
          </a:xfrm>
        </p:spPr>
      </p:pic>
    </p:spTree>
    <p:extLst>
      <p:ext uri="{BB962C8B-B14F-4D97-AF65-F5344CB8AC3E}">
        <p14:creationId xmlns:p14="http://schemas.microsoft.com/office/powerpoint/2010/main" val="98414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3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Setup</a:t>
            </a:r>
          </a:p>
        </p:txBody>
      </p:sp>
      <p:sp>
        <p:nvSpPr>
          <p:cNvPr id="4" name="Foliennummernplatzhalter 3"/>
          <p:cNvSpPr>
            <a:spLocks noGrp="1"/>
          </p:cNvSpPr>
          <p:nvPr>
            <p:ph type="sldNum" sz="quarter" idx="12"/>
          </p:nvPr>
        </p:nvSpPr>
        <p:spPr/>
        <p:txBody>
          <a:bodyPr/>
          <a:lstStyle/>
          <a:p>
            <a:fld id="{499CFDCF-8BEE-4015-B066-F2216333A07F}" type="slidenum">
              <a:rPr lang="en-US" smtClean="0"/>
              <a:pPr/>
              <a:t>35</a:t>
            </a:fld>
            <a:endParaRPr lang="en-US"/>
          </a:p>
        </p:txBody>
      </p:sp>
      <p:sp>
        <p:nvSpPr>
          <p:cNvPr id="7" name="Abgerundetes Rechteck 6"/>
          <p:cNvSpPr/>
          <p:nvPr/>
        </p:nvSpPr>
        <p:spPr>
          <a:xfrm>
            <a:off x="6056873" y="3547675"/>
            <a:ext cx="1544955" cy="8697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14" b="1"/>
              <a:t>+</a:t>
            </a:r>
          </a:p>
          <a:p>
            <a:pPr algn="ctr"/>
            <a:r>
              <a:rPr lang="en-US" sz="1014" b="1"/>
              <a:t>Fragebogen</a:t>
            </a:r>
          </a:p>
        </p:txBody>
      </p:sp>
      <p:grpSp>
        <p:nvGrpSpPr>
          <p:cNvPr id="11" name="Gruppieren 10"/>
          <p:cNvGrpSpPr/>
          <p:nvPr/>
        </p:nvGrpSpPr>
        <p:grpSpPr>
          <a:xfrm>
            <a:off x="1264652" y="1773838"/>
            <a:ext cx="2925878" cy="1404256"/>
            <a:chOff x="167640" y="2362200"/>
            <a:chExt cx="2804160" cy="1870033"/>
          </a:xfrm>
        </p:grpSpPr>
        <p:sp>
          <p:nvSpPr>
            <p:cNvPr id="3" name="Gestreifter Pfeil nach rechts 2"/>
            <p:cNvSpPr/>
            <p:nvPr/>
          </p:nvSpPr>
          <p:spPr>
            <a:xfrm>
              <a:off x="167640" y="2362200"/>
              <a:ext cx="2804160" cy="1661160"/>
            </a:xfrm>
            <a:prstGeom prst="strip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14" b="1"/>
                <a:t>Lernphase</a:t>
              </a:r>
            </a:p>
          </p:txBody>
        </p:sp>
        <p:sp>
          <p:nvSpPr>
            <p:cNvPr id="8" name="Textfeld 7"/>
            <p:cNvSpPr txBox="1"/>
            <p:nvPr/>
          </p:nvSpPr>
          <p:spPr>
            <a:xfrm>
              <a:off x="167640" y="3901440"/>
              <a:ext cx="2606040" cy="330793"/>
            </a:xfrm>
            <a:prstGeom prst="rect">
              <a:avLst/>
            </a:prstGeom>
            <a:noFill/>
          </p:spPr>
          <p:txBody>
            <a:bodyPr wrap="square" rtlCol="0">
              <a:spAutoFit/>
            </a:bodyPr>
            <a:lstStyle/>
            <a:p>
              <a:pPr algn="ctr"/>
              <a:r>
                <a:rPr lang="en-US" sz="1014"/>
                <a:t>32 Trials</a:t>
              </a:r>
            </a:p>
          </p:txBody>
        </p:sp>
      </p:grpSp>
      <p:grpSp>
        <p:nvGrpSpPr>
          <p:cNvPr id="13" name="Gruppieren 12"/>
          <p:cNvGrpSpPr/>
          <p:nvPr/>
        </p:nvGrpSpPr>
        <p:grpSpPr>
          <a:xfrm>
            <a:off x="4615597" y="1773838"/>
            <a:ext cx="3183643" cy="1415700"/>
            <a:chOff x="5958840" y="2362200"/>
            <a:chExt cx="2910840" cy="1885273"/>
          </a:xfrm>
        </p:grpSpPr>
        <p:sp>
          <p:nvSpPr>
            <p:cNvPr id="6" name="Gestreifter Pfeil nach rechts 5"/>
            <p:cNvSpPr/>
            <p:nvPr/>
          </p:nvSpPr>
          <p:spPr>
            <a:xfrm>
              <a:off x="6065520" y="2362200"/>
              <a:ext cx="2804160" cy="166116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14" b="1"/>
                <a:t>Kommunikationsphase</a:t>
              </a:r>
            </a:p>
          </p:txBody>
        </p:sp>
        <p:sp>
          <p:nvSpPr>
            <p:cNvPr id="10" name="Textfeld 9"/>
            <p:cNvSpPr txBox="1"/>
            <p:nvPr/>
          </p:nvSpPr>
          <p:spPr>
            <a:xfrm>
              <a:off x="5958840" y="3916680"/>
              <a:ext cx="2606040" cy="330793"/>
            </a:xfrm>
            <a:prstGeom prst="rect">
              <a:avLst/>
            </a:prstGeom>
            <a:noFill/>
          </p:spPr>
          <p:txBody>
            <a:bodyPr wrap="square" rtlCol="0">
              <a:spAutoFit/>
            </a:bodyPr>
            <a:lstStyle/>
            <a:p>
              <a:pPr algn="ctr"/>
              <a:r>
                <a:rPr lang="en-US" sz="1014"/>
                <a:t>32 Trials</a:t>
              </a:r>
            </a:p>
          </p:txBody>
        </p:sp>
      </p:grpSp>
    </p:spTree>
    <p:extLst>
      <p:ext uri="{BB962C8B-B14F-4D97-AF65-F5344CB8AC3E}">
        <p14:creationId xmlns:p14="http://schemas.microsoft.com/office/powerpoint/2010/main" val="187174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499CFDCF-8BEE-4015-B066-F2216333A07F}" type="slidenum">
              <a:rPr lang="en-US" smtClean="0"/>
              <a:pPr/>
              <a:t>36</a:t>
            </a:fld>
            <a:endParaRPr lang="en-US"/>
          </a:p>
        </p:txBody>
      </p:sp>
      <p:pic>
        <p:nvPicPr>
          <p:cNvPr id="3" name="Video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12241" y="710844"/>
            <a:ext cx="4923140" cy="3525469"/>
          </a:xfrm>
          <a:prstGeom prst="rect">
            <a:avLst/>
          </a:prstGeom>
        </p:spPr>
      </p:pic>
    </p:spTree>
    <p:extLst>
      <p:ext uri="{BB962C8B-B14F-4D97-AF65-F5344CB8AC3E}">
        <p14:creationId xmlns:p14="http://schemas.microsoft.com/office/powerpoint/2010/main" val="183027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Ergebnisse</a:t>
            </a:r>
          </a:p>
        </p:txBody>
      </p:sp>
      <p:sp>
        <p:nvSpPr>
          <p:cNvPr id="4" name="Foliennummernplatzhalter 3"/>
          <p:cNvSpPr>
            <a:spLocks noGrp="1"/>
          </p:cNvSpPr>
          <p:nvPr>
            <p:ph type="sldNum" sz="quarter" idx="12"/>
          </p:nvPr>
        </p:nvSpPr>
        <p:spPr/>
        <p:txBody>
          <a:bodyPr/>
          <a:lstStyle/>
          <a:p>
            <a:fld id="{499CFDCF-8BEE-4015-B066-F2216333A07F}" type="slidenum">
              <a:rPr lang="en-US" smtClean="0"/>
              <a:pPr/>
              <a:t>37</a:t>
            </a:fld>
            <a:endParaRPr lang="en-US"/>
          </a:p>
        </p:txBody>
      </p:sp>
      <p:graphicFrame>
        <p:nvGraphicFramePr>
          <p:cNvPr id="5" name="Tabelle 4"/>
          <p:cNvGraphicFramePr>
            <a:graphicFrameLocks noGrp="1"/>
          </p:cNvGraphicFramePr>
          <p:nvPr/>
        </p:nvGraphicFramePr>
        <p:xfrm>
          <a:off x="2204261" y="1819107"/>
          <a:ext cx="4721424" cy="1270248"/>
        </p:xfrm>
        <a:graphic>
          <a:graphicData uri="http://schemas.openxmlformats.org/drawingml/2006/table">
            <a:tbl>
              <a:tblPr firstCol="1" bandRow="1">
                <a:tableStyleId>{5C22544A-7EE6-4342-B048-85BDC9FD1C3A}</a:tableStyleId>
              </a:tblPr>
              <a:tblGrid>
                <a:gridCol w="858902">
                  <a:extLst>
                    <a:ext uri="{9D8B030D-6E8A-4147-A177-3AD203B41FA5}">
                      <a16:colId xmlns:a16="http://schemas.microsoft.com/office/drawing/2014/main" val="20000"/>
                    </a:ext>
                  </a:extLst>
                </a:gridCol>
                <a:gridCol w="858902">
                  <a:extLst>
                    <a:ext uri="{9D8B030D-6E8A-4147-A177-3AD203B41FA5}">
                      <a16:colId xmlns:a16="http://schemas.microsoft.com/office/drawing/2014/main" val="20001"/>
                    </a:ext>
                  </a:extLst>
                </a:gridCol>
                <a:gridCol w="858902">
                  <a:extLst>
                    <a:ext uri="{9D8B030D-6E8A-4147-A177-3AD203B41FA5}">
                      <a16:colId xmlns:a16="http://schemas.microsoft.com/office/drawing/2014/main" val="20002"/>
                    </a:ext>
                  </a:extLst>
                </a:gridCol>
                <a:gridCol w="858902">
                  <a:extLst>
                    <a:ext uri="{9D8B030D-6E8A-4147-A177-3AD203B41FA5}">
                      <a16:colId xmlns:a16="http://schemas.microsoft.com/office/drawing/2014/main" val="20003"/>
                    </a:ext>
                  </a:extLst>
                </a:gridCol>
                <a:gridCol w="770229">
                  <a:extLst>
                    <a:ext uri="{9D8B030D-6E8A-4147-A177-3AD203B41FA5}">
                      <a16:colId xmlns:a16="http://schemas.microsoft.com/office/drawing/2014/main" val="20004"/>
                    </a:ext>
                  </a:extLst>
                </a:gridCol>
                <a:gridCol w="515587">
                  <a:extLst>
                    <a:ext uri="{9D8B030D-6E8A-4147-A177-3AD203B41FA5}">
                      <a16:colId xmlns:a16="http://schemas.microsoft.com/office/drawing/2014/main" val="20005"/>
                    </a:ext>
                  </a:extLst>
                </a:gridCol>
              </a:tblGrid>
              <a:tr h="434829">
                <a:tc>
                  <a:txBody>
                    <a:bodyPr/>
                    <a:lstStyle/>
                    <a:p>
                      <a:pPr>
                        <a:lnSpc>
                          <a:spcPct val="107000"/>
                        </a:lnSpc>
                        <a:spcAft>
                          <a:spcPts val="2700"/>
                        </a:spcAft>
                      </a:pPr>
                      <a:r>
                        <a:rPr lang="en-US" sz="1200" b="0" baseline="0">
                          <a:effectLst/>
                          <a:latin typeface="+mj-lt"/>
                          <a:ea typeface="Calibri" panose="020F0502020204030204" pitchFamily="34" charset="0"/>
                          <a:cs typeface="Times New Roman" panose="02020603050405020304" pitchFamily="18" charset="0"/>
                        </a:rPr>
                        <a:t>meeb</a:t>
                      </a:r>
                    </a:p>
                  </a:txBody>
                  <a:tcPr marL="35763" marR="35763" marT="28610" marB="28610" anchor="ctr"/>
                </a:tc>
                <a:tc>
                  <a:txBody>
                    <a:bodyPr/>
                    <a:lstStyle/>
                    <a:p>
                      <a:pPr>
                        <a:lnSpc>
                          <a:spcPct val="107000"/>
                        </a:lnSpc>
                        <a:spcAft>
                          <a:spcPts val="2700"/>
                        </a:spcAft>
                      </a:pPr>
                      <a:r>
                        <a:rPr lang="et-EE" sz="1200" b="0">
                          <a:effectLst/>
                          <a:latin typeface="+mj-lt"/>
                          <a:ea typeface="Times New Roman" panose="02020603050405020304" pitchFamily="18" charset="0"/>
                          <a:cs typeface="Times New Roman" panose="02020603050405020304" pitchFamily="18" charset="0"/>
                        </a:rPr>
                        <a:t>meeb li</a:t>
                      </a:r>
                      <a:endParaRPr lang="en-US" sz="12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b="0">
                          <a:effectLst/>
                          <a:latin typeface="+mj-lt"/>
                          <a:ea typeface="Times New Roman" panose="02020603050405020304" pitchFamily="18" charset="0"/>
                          <a:cs typeface="Times New Roman" panose="02020603050405020304" pitchFamily="18" charset="0"/>
                        </a:rPr>
                        <a:t>meeb li</a:t>
                      </a:r>
                      <a:endParaRPr lang="en-US" sz="12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b="0">
                          <a:effectLst/>
                          <a:latin typeface="+mj-lt"/>
                          <a:ea typeface="Times New Roman" panose="02020603050405020304" pitchFamily="18" charset="0"/>
                          <a:cs typeface="Times New Roman" panose="02020603050405020304" pitchFamily="18" charset="0"/>
                        </a:rPr>
                        <a:t>meeb li</a:t>
                      </a:r>
                      <a:endParaRPr lang="en-US" sz="12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b="0">
                          <a:effectLst/>
                          <a:latin typeface="+mj-lt"/>
                          <a:ea typeface="Times New Roman" panose="02020603050405020304" pitchFamily="18" charset="0"/>
                          <a:cs typeface="Times New Roman" panose="02020603050405020304" pitchFamily="18" charset="0"/>
                        </a:rPr>
                        <a:t>meeb li</a:t>
                      </a:r>
                      <a:endParaRPr lang="en-US" sz="12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b="0">
                          <a:effectLst/>
                          <a:latin typeface="+mj-lt"/>
                          <a:ea typeface="Times New Roman" panose="02020603050405020304" pitchFamily="18" charset="0"/>
                          <a:cs typeface="Times New Roman" panose="02020603050405020304" pitchFamily="18" charset="0"/>
                        </a:rPr>
                        <a:t>meeb li</a:t>
                      </a:r>
                      <a:endParaRPr lang="en-US" sz="1200" b="0">
                        <a:effectLst/>
                        <a:latin typeface="+mj-lt"/>
                        <a:ea typeface="Calibri" panose="020F0502020204030204" pitchFamily="34" charset="0"/>
                        <a:cs typeface="Times New Roman" panose="02020603050405020304" pitchFamily="18" charset="0"/>
                      </a:endParaRPr>
                    </a:p>
                  </a:txBody>
                  <a:tcPr marL="35763" marR="35763" marT="28610" marB="28610" anchor="ctr"/>
                </a:tc>
                <a:extLst>
                  <a:ext uri="{0D108BD9-81ED-4DB2-BD59-A6C34878D82A}">
                    <a16:rowId xmlns:a16="http://schemas.microsoft.com/office/drawing/2014/main" val="10000"/>
                  </a:ext>
                </a:extLst>
              </a:tr>
              <a:tr h="278473">
                <a:tc>
                  <a:txBody>
                    <a:bodyPr/>
                    <a:lstStyle/>
                    <a:p>
                      <a:pPr>
                        <a:lnSpc>
                          <a:spcPct val="107000"/>
                        </a:lnSpc>
                        <a:spcAft>
                          <a:spcPts val="2700"/>
                        </a:spcAft>
                      </a:pPr>
                      <a:r>
                        <a:rPr lang="en-US" sz="1200" b="0" baseline="0">
                          <a:effectLst/>
                          <a:latin typeface="+mj-lt"/>
                          <a:ea typeface="Calibri" panose="020F0502020204030204" pitchFamily="34" charset="0"/>
                          <a:cs typeface="Times New Roman" panose="02020603050405020304" pitchFamily="18" charset="0"/>
                        </a:rPr>
                        <a:t>fop</a:t>
                      </a:r>
                    </a:p>
                  </a:txBody>
                  <a:tcPr marL="35763" marR="35763" marT="28610" marB="28610" anchor="ctr"/>
                </a:tc>
                <a:tc>
                  <a:txBody>
                    <a:bodyPr/>
                    <a:lstStyle/>
                    <a:p>
                      <a:pPr>
                        <a:lnSpc>
                          <a:spcPct val="107000"/>
                        </a:lnSpc>
                        <a:spcAft>
                          <a:spcPts val="2700"/>
                        </a:spcAft>
                      </a:pPr>
                      <a:r>
                        <a:rPr lang="et-EE" sz="1200" b="0">
                          <a:effectLst/>
                          <a:latin typeface="+mj-lt"/>
                          <a:ea typeface="Times New Roman" panose="02020603050405020304" pitchFamily="18" charset="0"/>
                          <a:cs typeface="Times New Roman" panose="02020603050405020304" pitchFamily="18" charset="0"/>
                        </a:rPr>
                        <a:t>fop</a:t>
                      </a:r>
                      <a:endParaRPr lang="en-US" sz="12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b="0">
                          <a:effectLst/>
                          <a:latin typeface="+mj-lt"/>
                          <a:ea typeface="Times New Roman" panose="02020603050405020304" pitchFamily="18" charset="0"/>
                          <a:cs typeface="Times New Roman" panose="02020603050405020304" pitchFamily="18" charset="0"/>
                        </a:rPr>
                        <a:t>fop pu</a:t>
                      </a:r>
                      <a:endParaRPr lang="en-US" sz="12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b="0">
                          <a:effectLst/>
                          <a:latin typeface="+mj-lt"/>
                          <a:ea typeface="Times New Roman" panose="02020603050405020304" pitchFamily="18" charset="0"/>
                          <a:cs typeface="Times New Roman" panose="02020603050405020304" pitchFamily="18" charset="0"/>
                        </a:rPr>
                        <a:t>fop pu</a:t>
                      </a:r>
                      <a:endParaRPr lang="en-US" sz="12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b="0">
                          <a:effectLst/>
                          <a:latin typeface="+mj-lt"/>
                          <a:ea typeface="Times New Roman" panose="02020603050405020304" pitchFamily="18" charset="0"/>
                          <a:cs typeface="Times New Roman" panose="02020603050405020304" pitchFamily="18" charset="0"/>
                        </a:rPr>
                        <a:t>fop pu</a:t>
                      </a:r>
                      <a:endParaRPr lang="en-US" sz="12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b="0">
                          <a:effectLst/>
                          <a:latin typeface="+mj-lt"/>
                          <a:ea typeface="Times New Roman" panose="02020603050405020304" pitchFamily="18" charset="0"/>
                          <a:cs typeface="Times New Roman" panose="02020603050405020304" pitchFamily="18" charset="0"/>
                        </a:rPr>
                        <a:t>fup pu</a:t>
                      </a:r>
                      <a:endParaRPr lang="en-US" sz="1200" b="0">
                        <a:effectLst/>
                        <a:latin typeface="+mj-lt"/>
                        <a:ea typeface="Calibri" panose="020F0502020204030204" pitchFamily="34" charset="0"/>
                        <a:cs typeface="Times New Roman" panose="02020603050405020304" pitchFamily="18" charset="0"/>
                      </a:endParaRPr>
                    </a:p>
                  </a:txBody>
                  <a:tcPr marL="35763" marR="35763" marT="28610" marB="28610" anchor="ctr"/>
                </a:tc>
                <a:extLst>
                  <a:ext uri="{0D108BD9-81ED-4DB2-BD59-A6C34878D82A}">
                    <a16:rowId xmlns:a16="http://schemas.microsoft.com/office/drawing/2014/main" val="10001"/>
                  </a:ext>
                </a:extLst>
              </a:tr>
              <a:tr h="278473">
                <a:tc>
                  <a:txBody>
                    <a:bodyPr/>
                    <a:lstStyle/>
                    <a:p>
                      <a:pPr>
                        <a:lnSpc>
                          <a:spcPct val="107000"/>
                        </a:lnSpc>
                        <a:spcAft>
                          <a:spcPts val="2700"/>
                        </a:spcAft>
                      </a:pPr>
                      <a:r>
                        <a:rPr lang="et-EE" sz="1200" b="0">
                          <a:effectLst/>
                          <a:latin typeface="+mj-lt"/>
                          <a:ea typeface="Times New Roman" panose="02020603050405020304" pitchFamily="18" charset="0"/>
                          <a:cs typeface="Times New Roman" panose="02020603050405020304" pitchFamily="18" charset="0"/>
                        </a:rPr>
                        <a:t>kur</a:t>
                      </a:r>
                      <a:endParaRPr lang="en-US" sz="12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b="0">
                          <a:effectLst/>
                          <a:latin typeface="+mj-lt"/>
                          <a:ea typeface="Times New Roman" panose="02020603050405020304" pitchFamily="18" charset="0"/>
                          <a:cs typeface="Times New Roman" panose="02020603050405020304" pitchFamily="18" charset="0"/>
                        </a:rPr>
                        <a:t>kur</a:t>
                      </a:r>
                      <a:endParaRPr lang="en-US" sz="12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b="0">
                          <a:effectLst/>
                          <a:latin typeface="+mj-lt"/>
                          <a:ea typeface="Times New Roman" panose="02020603050405020304" pitchFamily="18" charset="0"/>
                          <a:cs typeface="Times New Roman" panose="02020603050405020304" pitchFamily="18" charset="0"/>
                        </a:rPr>
                        <a:t>kur li</a:t>
                      </a:r>
                      <a:endParaRPr lang="en-US" sz="12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b="0">
                          <a:effectLst/>
                          <a:latin typeface="+mj-lt"/>
                          <a:ea typeface="Times New Roman" panose="02020603050405020304" pitchFamily="18" charset="0"/>
                          <a:cs typeface="Times New Roman" panose="02020603050405020304" pitchFamily="18" charset="0"/>
                        </a:rPr>
                        <a:t>kur li</a:t>
                      </a:r>
                      <a:endParaRPr lang="en-US" sz="12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b="0">
                          <a:effectLst/>
                          <a:latin typeface="+mj-lt"/>
                          <a:ea typeface="Times New Roman" panose="02020603050405020304" pitchFamily="18" charset="0"/>
                          <a:cs typeface="Times New Roman" panose="02020603050405020304" pitchFamily="18" charset="0"/>
                        </a:rPr>
                        <a:t>kur li</a:t>
                      </a:r>
                      <a:endParaRPr lang="en-US" sz="12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b="0">
                          <a:effectLst/>
                          <a:latin typeface="+mj-lt"/>
                          <a:ea typeface="Times New Roman" panose="02020603050405020304" pitchFamily="18" charset="0"/>
                          <a:cs typeface="Times New Roman" panose="02020603050405020304" pitchFamily="18" charset="0"/>
                        </a:rPr>
                        <a:t>kur li</a:t>
                      </a:r>
                      <a:endParaRPr lang="en-US" sz="1200" b="0">
                        <a:effectLst/>
                        <a:latin typeface="+mj-lt"/>
                        <a:ea typeface="Calibri" panose="020F0502020204030204" pitchFamily="34" charset="0"/>
                        <a:cs typeface="Times New Roman" panose="02020603050405020304" pitchFamily="18" charset="0"/>
                      </a:endParaRPr>
                    </a:p>
                  </a:txBody>
                  <a:tcPr marL="35763" marR="35763" marT="28610" marB="28610" anchor="ctr"/>
                </a:tc>
                <a:extLst>
                  <a:ext uri="{0D108BD9-81ED-4DB2-BD59-A6C34878D82A}">
                    <a16:rowId xmlns:a16="http://schemas.microsoft.com/office/drawing/2014/main" val="10002"/>
                  </a:ext>
                </a:extLst>
              </a:tr>
              <a:tr h="278473">
                <a:tc>
                  <a:txBody>
                    <a:bodyPr/>
                    <a:lstStyle/>
                    <a:p>
                      <a:pPr>
                        <a:lnSpc>
                          <a:spcPct val="107000"/>
                        </a:lnSpc>
                        <a:spcAft>
                          <a:spcPts val="2700"/>
                        </a:spcAft>
                      </a:pPr>
                      <a:r>
                        <a:rPr lang="en-US" sz="1200" b="0" baseline="0">
                          <a:effectLst/>
                          <a:latin typeface="+mj-lt"/>
                          <a:ea typeface="Calibri" panose="020F0502020204030204" pitchFamily="34" charset="0"/>
                          <a:cs typeface="Times New Roman" panose="02020603050405020304" pitchFamily="18" charset="0"/>
                        </a:rPr>
                        <a:t>yan</a:t>
                      </a:r>
                    </a:p>
                  </a:txBody>
                  <a:tcPr marL="35763" marR="35763" marT="28610" marB="28610" anchor="ctr"/>
                </a:tc>
                <a:tc>
                  <a:txBody>
                    <a:bodyPr/>
                    <a:lstStyle/>
                    <a:p>
                      <a:pPr>
                        <a:lnSpc>
                          <a:spcPct val="107000"/>
                        </a:lnSpc>
                        <a:spcAft>
                          <a:spcPts val="2700"/>
                        </a:spcAft>
                      </a:pPr>
                      <a:r>
                        <a:rPr lang="et-EE" sz="1200" b="0">
                          <a:effectLst/>
                          <a:latin typeface="+mj-lt"/>
                          <a:ea typeface="Times New Roman" panose="02020603050405020304" pitchFamily="18" charset="0"/>
                          <a:cs typeface="Times New Roman" panose="02020603050405020304" pitchFamily="18" charset="0"/>
                        </a:rPr>
                        <a:t>ari li</a:t>
                      </a:r>
                      <a:endParaRPr lang="en-US" sz="12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b="0">
                          <a:effectLst/>
                          <a:latin typeface="+mj-lt"/>
                          <a:ea typeface="Times New Roman" panose="02020603050405020304" pitchFamily="18" charset="0"/>
                          <a:cs typeface="Times New Roman" panose="02020603050405020304" pitchFamily="18" charset="0"/>
                        </a:rPr>
                        <a:t>ari li</a:t>
                      </a:r>
                      <a:endParaRPr lang="en-US" sz="12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b="0">
                          <a:effectLst/>
                          <a:latin typeface="+mj-lt"/>
                          <a:ea typeface="Times New Roman" panose="02020603050405020304" pitchFamily="18" charset="0"/>
                          <a:cs typeface="Times New Roman" panose="02020603050405020304" pitchFamily="18" charset="0"/>
                        </a:rPr>
                        <a:t>ari li</a:t>
                      </a:r>
                      <a:endParaRPr lang="en-US" sz="12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b="0">
                          <a:effectLst/>
                          <a:latin typeface="+mj-lt"/>
                          <a:ea typeface="Times New Roman" panose="02020603050405020304" pitchFamily="18" charset="0"/>
                          <a:cs typeface="Times New Roman" panose="02020603050405020304" pitchFamily="18" charset="0"/>
                        </a:rPr>
                        <a:t>ari li</a:t>
                      </a:r>
                      <a:endParaRPr lang="en-US" sz="12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b="0" dirty="0">
                          <a:effectLst/>
                          <a:latin typeface="+mj-lt"/>
                          <a:ea typeface="Times New Roman" panose="02020603050405020304" pitchFamily="18" charset="0"/>
                          <a:cs typeface="Times New Roman" panose="02020603050405020304" pitchFamily="18" charset="0"/>
                        </a:rPr>
                        <a:t>ari li</a:t>
                      </a:r>
                      <a:endParaRPr lang="en-US" sz="1200" b="0" dirty="0">
                        <a:effectLst/>
                        <a:latin typeface="+mj-lt"/>
                        <a:ea typeface="Calibri" panose="020F0502020204030204" pitchFamily="34" charset="0"/>
                        <a:cs typeface="Times New Roman" panose="02020603050405020304" pitchFamily="18" charset="0"/>
                      </a:endParaRPr>
                    </a:p>
                  </a:txBody>
                  <a:tcPr marL="35763" marR="35763" marT="28610" marB="28610" anchor="ctr"/>
                </a:tc>
                <a:extLst>
                  <a:ext uri="{0D108BD9-81ED-4DB2-BD59-A6C34878D82A}">
                    <a16:rowId xmlns:a16="http://schemas.microsoft.com/office/drawing/2014/main" val="10003"/>
                  </a:ext>
                </a:extLst>
              </a:tr>
            </a:tbl>
          </a:graphicData>
        </a:graphic>
      </p:graphicFrame>
      <p:sp>
        <p:nvSpPr>
          <p:cNvPr id="3" name="TextBox 2"/>
          <p:cNvSpPr txBox="1"/>
          <p:nvPr/>
        </p:nvSpPr>
        <p:spPr>
          <a:xfrm>
            <a:off x="2226838" y="3602254"/>
            <a:ext cx="2933816" cy="248401"/>
          </a:xfrm>
          <a:prstGeom prst="rect">
            <a:avLst/>
          </a:prstGeom>
          <a:noFill/>
        </p:spPr>
        <p:txBody>
          <a:bodyPr wrap="none" rtlCol="0">
            <a:spAutoFit/>
          </a:bodyPr>
          <a:lstStyle/>
          <a:p>
            <a:r>
              <a:rPr lang="en-GB" sz="1014" dirty="0"/>
              <a:t>Kette aus der Kondition mit komplexem Kontext</a:t>
            </a:r>
            <a:endParaRPr lang="de-DE" sz="1014" dirty="0"/>
          </a:p>
        </p:txBody>
      </p:sp>
      <p:sp>
        <p:nvSpPr>
          <p:cNvPr id="6" name="Rectangle 5"/>
          <p:cNvSpPr/>
          <p:nvPr/>
        </p:nvSpPr>
        <p:spPr>
          <a:xfrm>
            <a:off x="3040251" y="1447241"/>
            <a:ext cx="855667" cy="188035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014"/>
          </a:p>
        </p:txBody>
      </p:sp>
      <p:sp>
        <p:nvSpPr>
          <p:cNvPr id="7" name="Rectangle 6"/>
          <p:cNvSpPr/>
          <p:nvPr/>
        </p:nvSpPr>
        <p:spPr>
          <a:xfrm>
            <a:off x="3895918" y="1495741"/>
            <a:ext cx="855667" cy="188035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014"/>
          </a:p>
        </p:txBody>
      </p:sp>
      <p:sp>
        <p:nvSpPr>
          <p:cNvPr id="8" name="Rectangle 7"/>
          <p:cNvSpPr/>
          <p:nvPr/>
        </p:nvSpPr>
        <p:spPr>
          <a:xfrm>
            <a:off x="4751585" y="1608820"/>
            <a:ext cx="855667" cy="188035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014"/>
          </a:p>
        </p:txBody>
      </p:sp>
      <p:sp>
        <p:nvSpPr>
          <p:cNvPr id="9" name="Rectangle 8"/>
          <p:cNvSpPr/>
          <p:nvPr/>
        </p:nvSpPr>
        <p:spPr>
          <a:xfrm>
            <a:off x="5521642" y="1495741"/>
            <a:ext cx="855667" cy="188035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014"/>
          </a:p>
        </p:txBody>
      </p:sp>
      <p:sp>
        <p:nvSpPr>
          <p:cNvPr id="10" name="Rectangle 9"/>
          <p:cNvSpPr/>
          <p:nvPr/>
        </p:nvSpPr>
        <p:spPr>
          <a:xfrm>
            <a:off x="6377309" y="1608820"/>
            <a:ext cx="855667" cy="188035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014"/>
          </a:p>
        </p:txBody>
      </p:sp>
    </p:spTree>
    <p:extLst>
      <p:ext uri="{BB962C8B-B14F-4D97-AF65-F5344CB8AC3E}">
        <p14:creationId xmlns:p14="http://schemas.microsoft.com/office/powerpoint/2010/main" val="150211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Ergebnisse</a:t>
            </a:r>
          </a:p>
        </p:txBody>
      </p:sp>
      <p:sp>
        <p:nvSpPr>
          <p:cNvPr id="4" name="Foliennummernplatzhalter 3"/>
          <p:cNvSpPr>
            <a:spLocks noGrp="1"/>
          </p:cNvSpPr>
          <p:nvPr>
            <p:ph type="sldNum" sz="quarter" idx="12"/>
          </p:nvPr>
        </p:nvSpPr>
        <p:spPr/>
        <p:txBody>
          <a:bodyPr/>
          <a:lstStyle/>
          <a:p>
            <a:fld id="{499CFDCF-8BEE-4015-B066-F2216333A07F}" type="slidenum">
              <a:rPr lang="en-US" smtClean="0"/>
              <a:pPr/>
              <a:t>38</a:t>
            </a:fld>
            <a:endParaRPr lang="en-US"/>
          </a:p>
        </p:txBody>
      </p:sp>
      <p:graphicFrame>
        <p:nvGraphicFramePr>
          <p:cNvPr id="5" name="Tabelle 4"/>
          <p:cNvGraphicFramePr>
            <a:graphicFrameLocks noGrp="1"/>
          </p:cNvGraphicFramePr>
          <p:nvPr/>
        </p:nvGraphicFramePr>
        <p:xfrm>
          <a:off x="2147041" y="1819107"/>
          <a:ext cx="4956972" cy="1113892"/>
        </p:xfrm>
        <a:graphic>
          <a:graphicData uri="http://schemas.openxmlformats.org/drawingml/2006/table">
            <a:tbl>
              <a:tblPr firstCol="1" bandRow="1">
                <a:tableStyleId>{5C22544A-7EE6-4342-B048-85BDC9FD1C3A}</a:tableStyleId>
              </a:tblPr>
              <a:tblGrid>
                <a:gridCol w="826162">
                  <a:extLst>
                    <a:ext uri="{9D8B030D-6E8A-4147-A177-3AD203B41FA5}">
                      <a16:colId xmlns:a16="http://schemas.microsoft.com/office/drawing/2014/main" val="20000"/>
                    </a:ext>
                  </a:extLst>
                </a:gridCol>
                <a:gridCol w="826162">
                  <a:extLst>
                    <a:ext uri="{9D8B030D-6E8A-4147-A177-3AD203B41FA5}">
                      <a16:colId xmlns:a16="http://schemas.microsoft.com/office/drawing/2014/main" val="20001"/>
                    </a:ext>
                  </a:extLst>
                </a:gridCol>
                <a:gridCol w="826162">
                  <a:extLst>
                    <a:ext uri="{9D8B030D-6E8A-4147-A177-3AD203B41FA5}">
                      <a16:colId xmlns:a16="http://schemas.microsoft.com/office/drawing/2014/main" val="20002"/>
                    </a:ext>
                  </a:extLst>
                </a:gridCol>
                <a:gridCol w="826162">
                  <a:extLst>
                    <a:ext uri="{9D8B030D-6E8A-4147-A177-3AD203B41FA5}">
                      <a16:colId xmlns:a16="http://schemas.microsoft.com/office/drawing/2014/main" val="20003"/>
                    </a:ext>
                  </a:extLst>
                </a:gridCol>
                <a:gridCol w="826162">
                  <a:extLst>
                    <a:ext uri="{9D8B030D-6E8A-4147-A177-3AD203B41FA5}">
                      <a16:colId xmlns:a16="http://schemas.microsoft.com/office/drawing/2014/main" val="20004"/>
                    </a:ext>
                  </a:extLst>
                </a:gridCol>
                <a:gridCol w="826162">
                  <a:extLst>
                    <a:ext uri="{9D8B030D-6E8A-4147-A177-3AD203B41FA5}">
                      <a16:colId xmlns:a16="http://schemas.microsoft.com/office/drawing/2014/main" val="20005"/>
                    </a:ext>
                  </a:extLst>
                </a:gridCol>
              </a:tblGrid>
              <a:tr h="278473">
                <a:tc>
                  <a:txBody>
                    <a:bodyPr/>
                    <a:lstStyle/>
                    <a:p>
                      <a:pPr>
                        <a:lnSpc>
                          <a:spcPct val="107000"/>
                        </a:lnSpc>
                        <a:spcAft>
                          <a:spcPts val="2700"/>
                        </a:spcAft>
                      </a:pPr>
                      <a:r>
                        <a:rPr lang="en-US" sz="1200" b="0" baseline="0">
                          <a:effectLst/>
                          <a:latin typeface="+mj-lt"/>
                          <a:ea typeface="Calibri" panose="020F0502020204030204" pitchFamily="34" charset="0"/>
                          <a:cs typeface="Times New Roman" panose="02020603050405020304" pitchFamily="18" charset="0"/>
                        </a:rPr>
                        <a:t>meeb</a:t>
                      </a:r>
                    </a:p>
                  </a:txBody>
                  <a:tcPr marL="35763" marR="35763" marT="28610" marB="28610" anchor="ctr"/>
                </a:tc>
                <a:tc>
                  <a:txBody>
                    <a:bodyPr/>
                    <a:lstStyle/>
                    <a:p>
                      <a:pPr>
                        <a:lnSpc>
                          <a:spcPct val="107000"/>
                        </a:lnSpc>
                        <a:spcAft>
                          <a:spcPts val="2700"/>
                        </a:spcAft>
                      </a:pPr>
                      <a:r>
                        <a:rPr lang="et-EE" sz="1200">
                          <a:effectLst/>
                          <a:latin typeface="+mj-lt"/>
                          <a:ea typeface="Times New Roman" panose="02020603050405020304" pitchFamily="18" charset="0"/>
                          <a:cs typeface="Times New Roman" panose="02020603050405020304" pitchFamily="18" charset="0"/>
                        </a:rPr>
                        <a:t>meep</a:t>
                      </a:r>
                      <a:endParaRPr lang="en-US" sz="120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a:effectLst/>
                          <a:latin typeface="+mj-lt"/>
                          <a:ea typeface="Times New Roman" panose="02020603050405020304" pitchFamily="18" charset="0"/>
                          <a:cs typeface="Times New Roman" panose="02020603050405020304" pitchFamily="18" charset="0"/>
                        </a:rPr>
                        <a:t>meep</a:t>
                      </a:r>
                      <a:endParaRPr lang="en-US" sz="120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a:effectLst/>
                          <a:latin typeface="+mj-lt"/>
                          <a:ea typeface="Times New Roman" panose="02020603050405020304" pitchFamily="18" charset="0"/>
                          <a:cs typeface="Times New Roman" panose="02020603050405020304" pitchFamily="18" charset="0"/>
                        </a:rPr>
                        <a:t>meep</a:t>
                      </a:r>
                      <a:endParaRPr lang="en-US" sz="120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a:effectLst/>
                          <a:latin typeface="+mj-lt"/>
                          <a:ea typeface="Times New Roman" panose="02020603050405020304" pitchFamily="18" charset="0"/>
                          <a:cs typeface="Times New Roman" panose="02020603050405020304" pitchFamily="18" charset="0"/>
                        </a:rPr>
                        <a:t>meep</a:t>
                      </a:r>
                      <a:endParaRPr lang="en-US" sz="120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a:effectLst/>
                          <a:latin typeface="+mj-lt"/>
                          <a:ea typeface="Times New Roman" panose="02020603050405020304" pitchFamily="18" charset="0"/>
                          <a:cs typeface="Times New Roman" panose="02020603050405020304" pitchFamily="18" charset="0"/>
                        </a:rPr>
                        <a:t>meep</a:t>
                      </a:r>
                      <a:endParaRPr lang="en-US" sz="1200">
                        <a:effectLst/>
                        <a:latin typeface="+mj-lt"/>
                        <a:ea typeface="Calibri" panose="020F0502020204030204" pitchFamily="34" charset="0"/>
                        <a:cs typeface="Times New Roman" panose="02020603050405020304" pitchFamily="18" charset="0"/>
                      </a:endParaRPr>
                    </a:p>
                  </a:txBody>
                  <a:tcPr marL="35763" marR="35763" marT="28610" marB="28610" anchor="ctr"/>
                </a:tc>
                <a:extLst>
                  <a:ext uri="{0D108BD9-81ED-4DB2-BD59-A6C34878D82A}">
                    <a16:rowId xmlns:a16="http://schemas.microsoft.com/office/drawing/2014/main" val="10000"/>
                  </a:ext>
                </a:extLst>
              </a:tr>
              <a:tr h="278473">
                <a:tc>
                  <a:txBody>
                    <a:bodyPr/>
                    <a:lstStyle/>
                    <a:p>
                      <a:pPr>
                        <a:lnSpc>
                          <a:spcPct val="107000"/>
                        </a:lnSpc>
                        <a:spcAft>
                          <a:spcPts val="2700"/>
                        </a:spcAft>
                      </a:pPr>
                      <a:r>
                        <a:rPr lang="en-US" sz="1200" b="0" baseline="0">
                          <a:effectLst/>
                          <a:latin typeface="+mj-lt"/>
                          <a:ea typeface="Calibri" panose="020F0502020204030204" pitchFamily="34" charset="0"/>
                          <a:cs typeface="Times New Roman" panose="02020603050405020304" pitchFamily="18" charset="0"/>
                        </a:rPr>
                        <a:t>fop</a:t>
                      </a:r>
                    </a:p>
                  </a:txBody>
                  <a:tcPr marL="35763" marR="35763" marT="28610" marB="28610" anchor="ctr"/>
                </a:tc>
                <a:tc>
                  <a:txBody>
                    <a:bodyPr/>
                    <a:lstStyle/>
                    <a:p>
                      <a:pPr>
                        <a:lnSpc>
                          <a:spcPct val="107000"/>
                        </a:lnSpc>
                        <a:spcAft>
                          <a:spcPts val="2700"/>
                        </a:spcAft>
                      </a:pPr>
                      <a:r>
                        <a:rPr lang="et-EE" sz="1200">
                          <a:effectLst/>
                          <a:latin typeface="+mj-lt"/>
                          <a:ea typeface="Times New Roman" panose="02020603050405020304" pitchFamily="18" charset="0"/>
                          <a:cs typeface="Times New Roman" panose="02020603050405020304" pitchFamily="18" charset="0"/>
                        </a:rPr>
                        <a:t>fup</a:t>
                      </a:r>
                      <a:endParaRPr lang="en-US" sz="120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a:effectLst/>
                          <a:latin typeface="+mj-lt"/>
                          <a:ea typeface="Times New Roman" panose="02020603050405020304" pitchFamily="18" charset="0"/>
                          <a:cs typeface="Times New Roman" panose="02020603050405020304" pitchFamily="18" charset="0"/>
                        </a:rPr>
                        <a:t>fup</a:t>
                      </a:r>
                      <a:endParaRPr lang="en-US" sz="120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a:effectLst/>
                          <a:latin typeface="+mj-lt"/>
                          <a:ea typeface="Times New Roman" panose="02020603050405020304" pitchFamily="18" charset="0"/>
                          <a:cs typeface="Times New Roman" panose="02020603050405020304" pitchFamily="18" charset="0"/>
                        </a:rPr>
                        <a:t>fup</a:t>
                      </a:r>
                      <a:endParaRPr lang="en-US" sz="120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a:effectLst/>
                          <a:latin typeface="+mj-lt"/>
                          <a:ea typeface="Times New Roman" panose="02020603050405020304" pitchFamily="18" charset="0"/>
                          <a:cs typeface="Times New Roman" panose="02020603050405020304" pitchFamily="18" charset="0"/>
                        </a:rPr>
                        <a:t>fup</a:t>
                      </a:r>
                      <a:endParaRPr lang="en-US" sz="120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a:effectLst/>
                          <a:latin typeface="+mj-lt"/>
                          <a:ea typeface="Times New Roman" panose="02020603050405020304" pitchFamily="18" charset="0"/>
                          <a:cs typeface="Times New Roman" panose="02020603050405020304" pitchFamily="18" charset="0"/>
                        </a:rPr>
                        <a:t>fup</a:t>
                      </a:r>
                      <a:endParaRPr lang="en-US" sz="1200">
                        <a:effectLst/>
                        <a:latin typeface="+mj-lt"/>
                        <a:ea typeface="Calibri" panose="020F0502020204030204" pitchFamily="34" charset="0"/>
                        <a:cs typeface="Times New Roman" panose="02020603050405020304" pitchFamily="18" charset="0"/>
                      </a:endParaRPr>
                    </a:p>
                  </a:txBody>
                  <a:tcPr marL="35763" marR="35763" marT="28610" marB="28610" anchor="ctr"/>
                </a:tc>
                <a:extLst>
                  <a:ext uri="{0D108BD9-81ED-4DB2-BD59-A6C34878D82A}">
                    <a16:rowId xmlns:a16="http://schemas.microsoft.com/office/drawing/2014/main" val="10001"/>
                  </a:ext>
                </a:extLst>
              </a:tr>
              <a:tr h="278473">
                <a:tc>
                  <a:txBody>
                    <a:bodyPr/>
                    <a:lstStyle/>
                    <a:p>
                      <a:pPr>
                        <a:lnSpc>
                          <a:spcPct val="107000"/>
                        </a:lnSpc>
                        <a:spcAft>
                          <a:spcPts val="2700"/>
                        </a:spcAft>
                      </a:pPr>
                      <a:r>
                        <a:rPr lang="et-EE" sz="1200" b="0">
                          <a:effectLst/>
                          <a:latin typeface="+mj-lt"/>
                          <a:ea typeface="Times New Roman" panose="02020603050405020304" pitchFamily="18" charset="0"/>
                          <a:cs typeface="Times New Roman" panose="02020603050405020304" pitchFamily="18" charset="0"/>
                        </a:rPr>
                        <a:t>kur</a:t>
                      </a:r>
                      <a:endParaRPr lang="en-US" sz="12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a:effectLst/>
                          <a:latin typeface="+mj-lt"/>
                          <a:ea typeface="Times New Roman" panose="02020603050405020304" pitchFamily="18" charset="0"/>
                          <a:cs typeface="Times New Roman" panose="02020603050405020304" pitchFamily="18" charset="0"/>
                        </a:rPr>
                        <a:t>kur</a:t>
                      </a:r>
                      <a:endParaRPr lang="en-US" sz="120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a:effectLst/>
                          <a:latin typeface="+mj-lt"/>
                          <a:ea typeface="Times New Roman" panose="02020603050405020304" pitchFamily="18" charset="0"/>
                          <a:cs typeface="Times New Roman" panose="02020603050405020304" pitchFamily="18" charset="0"/>
                        </a:rPr>
                        <a:t>kur</a:t>
                      </a:r>
                      <a:endParaRPr lang="en-US" sz="120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a:effectLst/>
                          <a:latin typeface="+mj-lt"/>
                          <a:ea typeface="Times New Roman" panose="02020603050405020304" pitchFamily="18" charset="0"/>
                          <a:cs typeface="Times New Roman" panose="02020603050405020304" pitchFamily="18" charset="0"/>
                        </a:rPr>
                        <a:t>kur</a:t>
                      </a:r>
                      <a:endParaRPr lang="en-US" sz="120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a:effectLst/>
                          <a:latin typeface="+mj-lt"/>
                          <a:ea typeface="Times New Roman" panose="02020603050405020304" pitchFamily="18" charset="0"/>
                          <a:cs typeface="Times New Roman" panose="02020603050405020304" pitchFamily="18" charset="0"/>
                        </a:rPr>
                        <a:t>kur</a:t>
                      </a:r>
                      <a:endParaRPr lang="en-US" sz="120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a:effectLst/>
                          <a:latin typeface="+mj-lt"/>
                          <a:ea typeface="Times New Roman" panose="02020603050405020304" pitchFamily="18" charset="0"/>
                          <a:cs typeface="Times New Roman" panose="02020603050405020304" pitchFamily="18" charset="0"/>
                        </a:rPr>
                        <a:t>kur</a:t>
                      </a:r>
                      <a:endParaRPr lang="en-US" sz="1200">
                        <a:effectLst/>
                        <a:latin typeface="+mj-lt"/>
                        <a:ea typeface="Calibri" panose="020F0502020204030204" pitchFamily="34" charset="0"/>
                        <a:cs typeface="Times New Roman" panose="02020603050405020304" pitchFamily="18" charset="0"/>
                      </a:endParaRPr>
                    </a:p>
                  </a:txBody>
                  <a:tcPr marL="35763" marR="35763" marT="28610" marB="28610" anchor="ctr"/>
                </a:tc>
                <a:extLst>
                  <a:ext uri="{0D108BD9-81ED-4DB2-BD59-A6C34878D82A}">
                    <a16:rowId xmlns:a16="http://schemas.microsoft.com/office/drawing/2014/main" val="10002"/>
                  </a:ext>
                </a:extLst>
              </a:tr>
              <a:tr h="278473">
                <a:tc>
                  <a:txBody>
                    <a:bodyPr/>
                    <a:lstStyle/>
                    <a:p>
                      <a:pPr>
                        <a:lnSpc>
                          <a:spcPct val="107000"/>
                        </a:lnSpc>
                        <a:spcAft>
                          <a:spcPts val="2700"/>
                        </a:spcAft>
                      </a:pPr>
                      <a:r>
                        <a:rPr lang="en-US" sz="1200" b="0" baseline="0">
                          <a:effectLst/>
                          <a:latin typeface="+mj-lt"/>
                          <a:ea typeface="Calibri" panose="020F0502020204030204" pitchFamily="34" charset="0"/>
                          <a:cs typeface="Times New Roman" panose="02020603050405020304" pitchFamily="18" charset="0"/>
                        </a:rPr>
                        <a:t>yan</a:t>
                      </a:r>
                    </a:p>
                  </a:txBody>
                  <a:tcPr marL="35763" marR="35763" marT="28610" marB="28610" anchor="ctr"/>
                </a:tc>
                <a:tc>
                  <a:txBody>
                    <a:bodyPr/>
                    <a:lstStyle/>
                    <a:p>
                      <a:pPr>
                        <a:lnSpc>
                          <a:spcPct val="107000"/>
                        </a:lnSpc>
                        <a:spcAft>
                          <a:spcPts val="2700"/>
                        </a:spcAft>
                      </a:pPr>
                      <a:r>
                        <a:rPr lang="et-EE" sz="1200">
                          <a:effectLst/>
                          <a:latin typeface="+mj-lt"/>
                          <a:ea typeface="Times New Roman" panose="02020603050405020304" pitchFamily="18" charset="0"/>
                          <a:cs typeface="Times New Roman" panose="02020603050405020304" pitchFamily="18" charset="0"/>
                        </a:rPr>
                        <a:t>yan</a:t>
                      </a:r>
                      <a:endParaRPr lang="en-US" sz="120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a:effectLst/>
                          <a:latin typeface="+mj-lt"/>
                          <a:ea typeface="Times New Roman" panose="02020603050405020304" pitchFamily="18" charset="0"/>
                          <a:cs typeface="Times New Roman" panose="02020603050405020304" pitchFamily="18" charset="0"/>
                        </a:rPr>
                        <a:t>yan</a:t>
                      </a:r>
                      <a:endParaRPr lang="en-US" sz="120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a:effectLst/>
                          <a:latin typeface="+mj-lt"/>
                          <a:ea typeface="Times New Roman" panose="02020603050405020304" pitchFamily="18" charset="0"/>
                          <a:cs typeface="Times New Roman" panose="02020603050405020304" pitchFamily="18" charset="0"/>
                        </a:rPr>
                        <a:t>yan</a:t>
                      </a:r>
                      <a:endParaRPr lang="en-US" sz="120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a:effectLst/>
                          <a:latin typeface="+mj-lt"/>
                          <a:ea typeface="Times New Roman" panose="02020603050405020304" pitchFamily="18" charset="0"/>
                          <a:cs typeface="Times New Roman" panose="02020603050405020304" pitchFamily="18" charset="0"/>
                        </a:rPr>
                        <a:t>yan</a:t>
                      </a:r>
                      <a:endParaRPr lang="en-US" sz="120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200">
                          <a:effectLst/>
                          <a:latin typeface="+mj-lt"/>
                          <a:ea typeface="Times New Roman" panose="02020603050405020304" pitchFamily="18" charset="0"/>
                          <a:cs typeface="Times New Roman" panose="02020603050405020304" pitchFamily="18" charset="0"/>
                        </a:rPr>
                        <a:t>yan</a:t>
                      </a:r>
                      <a:endParaRPr lang="en-US" sz="1200">
                        <a:effectLst/>
                        <a:latin typeface="+mj-lt"/>
                        <a:ea typeface="Calibri" panose="020F0502020204030204" pitchFamily="34" charset="0"/>
                        <a:cs typeface="Times New Roman" panose="02020603050405020304" pitchFamily="18" charset="0"/>
                      </a:endParaRPr>
                    </a:p>
                  </a:txBody>
                  <a:tcPr marL="35763" marR="35763" marT="28610" marB="28610" anchor="ctr"/>
                </a:tc>
                <a:extLst>
                  <a:ext uri="{0D108BD9-81ED-4DB2-BD59-A6C34878D82A}">
                    <a16:rowId xmlns:a16="http://schemas.microsoft.com/office/drawing/2014/main" val="10003"/>
                  </a:ext>
                </a:extLst>
              </a:tr>
            </a:tbl>
          </a:graphicData>
        </a:graphic>
      </p:graphicFrame>
      <p:sp>
        <p:nvSpPr>
          <p:cNvPr id="6" name="TextBox 5"/>
          <p:cNvSpPr txBox="1"/>
          <p:nvPr/>
        </p:nvSpPr>
        <p:spPr>
          <a:xfrm>
            <a:off x="2226838" y="3602254"/>
            <a:ext cx="2868093" cy="248401"/>
          </a:xfrm>
          <a:prstGeom prst="rect">
            <a:avLst/>
          </a:prstGeom>
          <a:noFill/>
        </p:spPr>
        <p:txBody>
          <a:bodyPr wrap="none" rtlCol="0">
            <a:spAutoFit/>
          </a:bodyPr>
          <a:lstStyle/>
          <a:p>
            <a:r>
              <a:rPr lang="en-GB" sz="1014" dirty="0"/>
              <a:t>Kette aus der Kondition mit einfachem Kontext</a:t>
            </a:r>
          </a:p>
        </p:txBody>
      </p:sp>
      <p:sp>
        <p:nvSpPr>
          <p:cNvPr id="12" name="Rectangle 11"/>
          <p:cNvSpPr/>
          <p:nvPr/>
        </p:nvSpPr>
        <p:spPr>
          <a:xfrm>
            <a:off x="2945177" y="1414951"/>
            <a:ext cx="855667" cy="188035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014"/>
          </a:p>
        </p:txBody>
      </p:sp>
      <p:sp>
        <p:nvSpPr>
          <p:cNvPr id="13" name="Rectangle 12"/>
          <p:cNvSpPr/>
          <p:nvPr/>
        </p:nvSpPr>
        <p:spPr>
          <a:xfrm>
            <a:off x="3800844" y="1463452"/>
            <a:ext cx="770056" cy="188035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014"/>
          </a:p>
        </p:txBody>
      </p:sp>
      <p:sp>
        <p:nvSpPr>
          <p:cNvPr id="14" name="Rectangle 13"/>
          <p:cNvSpPr/>
          <p:nvPr/>
        </p:nvSpPr>
        <p:spPr>
          <a:xfrm>
            <a:off x="4570901" y="1576530"/>
            <a:ext cx="941278" cy="188035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014"/>
          </a:p>
        </p:txBody>
      </p:sp>
      <p:sp>
        <p:nvSpPr>
          <p:cNvPr id="15" name="Rectangle 14"/>
          <p:cNvSpPr/>
          <p:nvPr/>
        </p:nvSpPr>
        <p:spPr>
          <a:xfrm>
            <a:off x="5426568" y="1463452"/>
            <a:ext cx="855667" cy="188035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014"/>
          </a:p>
        </p:txBody>
      </p:sp>
      <p:sp>
        <p:nvSpPr>
          <p:cNvPr id="16" name="Rectangle 15"/>
          <p:cNvSpPr/>
          <p:nvPr/>
        </p:nvSpPr>
        <p:spPr>
          <a:xfrm>
            <a:off x="6282235" y="1576530"/>
            <a:ext cx="855667" cy="188035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014"/>
          </a:p>
        </p:txBody>
      </p:sp>
    </p:spTree>
    <p:extLst>
      <p:ext uri="{BB962C8B-B14F-4D97-AF65-F5344CB8AC3E}">
        <p14:creationId xmlns:p14="http://schemas.microsoft.com/office/powerpoint/2010/main" val="401492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Ergebnisse</a:t>
            </a:r>
          </a:p>
        </p:txBody>
      </p:sp>
      <p:sp>
        <p:nvSpPr>
          <p:cNvPr id="4" name="Foliennummernplatzhalter 3"/>
          <p:cNvSpPr>
            <a:spLocks noGrp="1"/>
          </p:cNvSpPr>
          <p:nvPr>
            <p:ph type="sldNum" sz="quarter" idx="12"/>
          </p:nvPr>
        </p:nvSpPr>
        <p:spPr/>
        <p:txBody>
          <a:bodyPr/>
          <a:lstStyle/>
          <a:p>
            <a:fld id="{499CFDCF-8BEE-4015-B066-F2216333A07F}" type="slidenum">
              <a:rPr lang="en-US" smtClean="0"/>
              <a:pPr/>
              <a:t>39</a:t>
            </a:fld>
            <a:endParaRPr lang="en-US"/>
          </a:p>
        </p:txBody>
      </p:sp>
      <p:graphicFrame>
        <p:nvGraphicFramePr>
          <p:cNvPr id="5" name="Tabelle 4"/>
          <p:cNvGraphicFramePr>
            <a:graphicFrameLocks noGrp="1"/>
          </p:cNvGraphicFramePr>
          <p:nvPr/>
        </p:nvGraphicFramePr>
        <p:xfrm>
          <a:off x="2211287" y="1796426"/>
          <a:ext cx="4721424" cy="1421455"/>
        </p:xfrm>
        <a:graphic>
          <a:graphicData uri="http://schemas.openxmlformats.org/drawingml/2006/table">
            <a:tbl>
              <a:tblPr firstCol="1" bandRow="1">
                <a:tableStyleId>{5C22544A-7EE6-4342-B048-85BDC9FD1C3A}</a:tableStyleId>
              </a:tblPr>
              <a:tblGrid>
                <a:gridCol w="858902">
                  <a:extLst>
                    <a:ext uri="{9D8B030D-6E8A-4147-A177-3AD203B41FA5}">
                      <a16:colId xmlns:a16="http://schemas.microsoft.com/office/drawing/2014/main" val="20000"/>
                    </a:ext>
                  </a:extLst>
                </a:gridCol>
                <a:gridCol w="858902">
                  <a:extLst>
                    <a:ext uri="{9D8B030D-6E8A-4147-A177-3AD203B41FA5}">
                      <a16:colId xmlns:a16="http://schemas.microsoft.com/office/drawing/2014/main" val="20001"/>
                    </a:ext>
                  </a:extLst>
                </a:gridCol>
                <a:gridCol w="858902">
                  <a:extLst>
                    <a:ext uri="{9D8B030D-6E8A-4147-A177-3AD203B41FA5}">
                      <a16:colId xmlns:a16="http://schemas.microsoft.com/office/drawing/2014/main" val="20002"/>
                    </a:ext>
                  </a:extLst>
                </a:gridCol>
                <a:gridCol w="858902">
                  <a:extLst>
                    <a:ext uri="{9D8B030D-6E8A-4147-A177-3AD203B41FA5}">
                      <a16:colId xmlns:a16="http://schemas.microsoft.com/office/drawing/2014/main" val="20003"/>
                    </a:ext>
                  </a:extLst>
                </a:gridCol>
                <a:gridCol w="426914">
                  <a:extLst>
                    <a:ext uri="{9D8B030D-6E8A-4147-A177-3AD203B41FA5}">
                      <a16:colId xmlns:a16="http://schemas.microsoft.com/office/drawing/2014/main" val="20004"/>
                    </a:ext>
                  </a:extLst>
                </a:gridCol>
                <a:gridCol w="858902">
                  <a:extLst>
                    <a:ext uri="{9D8B030D-6E8A-4147-A177-3AD203B41FA5}">
                      <a16:colId xmlns:a16="http://schemas.microsoft.com/office/drawing/2014/main" val="20005"/>
                    </a:ext>
                  </a:extLst>
                </a:gridCol>
              </a:tblGrid>
              <a:tr h="284291">
                <a:tc>
                  <a:txBody>
                    <a:bodyPr/>
                    <a:lstStyle/>
                    <a:p>
                      <a:pPr>
                        <a:lnSpc>
                          <a:spcPct val="107000"/>
                        </a:lnSpc>
                        <a:spcAft>
                          <a:spcPts val="2700"/>
                        </a:spcAft>
                      </a:pPr>
                      <a:r>
                        <a:rPr lang="en-US" sz="1500" b="0" baseline="0">
                          <a:effectLst/>
                          <a:latin typeface="+mj-lt"/>
                          <a:ea typeface="Calibri" panose="020F0502020204030204" pitchFamily="34" charset="0"/>
                          <a:cs typeface="Times New Roman" panose="02020603050405020304" pitchFamily="18" charset="0"/>
                        </a:rPr>
                        <a:t>meeb</a:t>
                      </a:r>
                    </a:p>
                  </a:txBody>
                  <a:tcPr marL="35763" marR="35763" marT="28610" marB="28610" anchor="ctr"/>
                </a:tc>
                <a:tc>
                  <a:txBody>
                    <a:bodyPr/>
                    <a:lstStyle/>
                    <a:p>
                      <a:pPr>
                        <a:lnSpc>
                          <a:spcPct val="107000"/>
                        </a:lnSpc>
                        <a:spcAft>
                          <a:spcPts val="2700"/>
                        </a:spcAft>
                      </a:pPr>
                      <a:r>
                        <a:rPr lang="et-EE" sz="1500" b="0" baseline="0">
                          <a:effectLst/>
                          <a:latin typeface="+mj-lt"/>
                          <a:ea typeface="Times New Roman" panose="02020603050405020304" pitchFamily="18" charset="0"/>
                          <a:cs typeface="Times New Roman" panose="02020603050405020304" pitchFamily="18" charset="0"/>
                        </a:rPr>
                        <a:t>meeb</a:t>
                      </a:r>
                      <a:endParaRPr lang="en-US" sz="1500" b="0" baseline="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500" b="0" baseline="0">
                          <a:effectLst/>
                          <a:latin typeface="+mj-lt"/>
                          <a:ea typeface="Times New Roman" panose="02020603050405020304" pitchFamily="18" charset="0"/>
                          <a:cs typeface="Times New Roman" panose="02020603050405020304" pitchFamily="18" charset="0"/>
                        </a:rPr>
                        <a:t>no</a:t>
                      </a:r>
                      <a:endParaRPr lang="en-US" sz="1500" b="0" baseline="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500" b="0" baseline="0">
                          <a:effectLst/>
                          <a:latin typeface="+mj-lt"/>
                          <a:ea typeface="Times New Roman" panose="02020603050405020304" pitchFamily="18" charset="0"/>
                          <a:cs typeface="Times New Roman" panose="02020603050405020304" pitchFamily="18" charset="0"/>
                        </a:rPr>
                        <a:t>nope</a:t>
                      </a:r>
                      <a:endParaRPr lang="en-US" sz="1500" b="0" baseline="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500" b="0" baseline="0">
                          <a:effectLst/>
                          <a:latin typeface="+mj-lt"/>
                          <a:ea typeface="Times New Roman" panose="02020603050405020304" pitchFamily="18" charset="0"/>
                          <a:cs typeface="Times New Roman" panose="02020603050405020304" pitchFamily="18" charset="0"/>
                        </a:rPr>
                        <a:t>no</a:t>
                      </a:r>
                      <a:endParaRPr lang="en-US" sz="1500" b="0" baseline="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500" b="0" baseline="0">
                          <a:effectLst/>
                          <a:latin typeface="+mj-lt"/>
                          <a:ea typeface="Times New Roman" panose="02020603050405020304" pitchFamily="18" charset="0"/>
                          <a:cs typeface="Times New Roman" panose="02020603050405020304" pitchFamily="18" charset="0"/>
                        </a:rPr>
                        <a:t>no</a:t>
                      </a:r>
                      <a:endParaRPr lang="en-US" sz="1500" b="0" baseline="0">
                        <a:effectLst/>
                        <a:latin typeface="+mj-lt"/>
                        <a:ea typeface="Calibri" panose="020F0502020204030204" pitchFamily="34" charset="0"/>
                        <a:cs typeface="Times New Roman" panose="02020603050405020304" pitchFamily="18" charset="0"/>
                      </a:endParaRPr>
                    </a:p>
                  </a:txBody>
                  <a:tcPr marL="35763" marR="35763" marT="28610" marB="28610" anchor="ctr"/>
                </a:tc>
                <a:extLst>
                  <a:ext uri="{0D108BD9-81ED-4DB2-BD59-A6C34878D82A}">
                    <a16:rowId xmlns:a16="http://schemas.microsoft.com/office/drawing/2014/main" val="10000"/>
                  </a:ext>
                </a:extLst>
              </a:tr>
              <a:tr h="284291">
                <a:tc>
                  <a:txBody>
                    <a:bodyPr/>
                    <a:lstStyle/>
                    <a:p>
                      <a:pPr>
                        <a:lnSpc>
                          <a:spcPct val="107000"/>
                        </a:lnSpc>
                        <a:spcAft>
                          <a:spcPts val="2700"/>
                        </a:spcAft>
                      </a:pPr>
                      <a:r>
                        <a:rPr lang="en-US" sz="1500" b="0" baseline="0">
                          <a:effectLst/>
                          <a:latin typeface="+mj-lt"/>
                          <a:ea typeface="Calibri" panose="020F0502020204030204" pitchFamily="34" charset="0"/>
                          <a:cs typeface="Times New Roman" panose="02020603050405020304" pitchFamily="18" charset="0"/>
                        </a:rPr>
                        <a:t>fop</a:t>
                      </a:r>
                    </a:p>
                  </a:txBody>
                  <a:tcPr marL="35763" marR="35763" marT="28610" marB="28610" anchor="ctr"/>
                </a:tc>
                <a:tc>
                  <a:txBody>
                    <a:bodyPr/>
                    <a:lstStyle/>
                    <a:p>
                      <a:pPr>
                        <a:lnSpc>
                          <a:spcPct val="107000"/>
                        </a:lnSpc>
                        <a:spcAft>
                          <a:spcPts val="2700"/>
                        </a:spcAft>
                      </a:pPr>
                      <a:r>
                        <a:rPr lang="et-EE" sz="1500" b="0" baseline="0">
                          <a:effectLst/>
                          <a:latin typeface="+mj-lt"/>
                          <a:ea typeface="Times New Roman" panose="02020603050405020304" pitchFamily="18" charset="0"/>
                          <a:cs typeface="Times New Roman" panose="02020603050405020304" pitchFamily="18" charset="0"/>
                        </a:rPr>
                        <a:t>fop</a:t>
                      </a:r>
                      <a:endParaRPr lang="en-US" sz="1500" b="0" baseline="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500" b="0" baseline="0">
                          <a:effectLst/>
                          <a:latin typeface="+mj-lt"/>
                          <a:ea typeface="Times New Roman" panose="02020603050405020304" pitchFamily="18" charset="0"/>
                          <a:cs typeface="Times New Roman" panose="02020603050405020304" pitchFamily="18" charset="0"/>
                        </a:rPr>
                        <a:t>nope</a:t>
                      </a:r>
                      <a:endParaRPr lang="en-US" sz="1500" b="0" baseline="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500" b="0" baseline="0">
                          <a:effectLst/>
                          <a:latin typeface="+mj-lt"/>
                          <a:ea typeface="Times New Roman" panose="02020603050405020304" pitchFamily="18" charset="0"/>
                          <a:cs typeface="Times New Roman" panose="02020603050405020304" pitchFamily="18" charset="0"/>
                        </a:rPr>
                        <a:t>fur</a:t>
                      </a:r>
                      <a:endParaRPr lang="en-US" sz="1500" b="0" baseline="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500" b="0" baseline="0">
                          <a:effectLst/>
                          <a:latin typeface="+mj-lt"/>
                          <a:ea typeface="Times New Roman" panose="02020603050405020304" pitchFamily="18" charset="0"/>
                          <a:cs typeface="Times New Roman" panose="02020603050405020304" pitchFamily="18" charset="0"/>
                        </a:rPr>
                        <a:t>no</a:t>
                      </a:r>
                      <a:endParaRPr lang="en-US" sz="1500" b="0" baseline="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500" b="0" baseline="0">
                          <a:effectLst/>
                          <a:latin typeface="+mj-lt"/>
                          <a:ea typeface="Times New Roman" panose="02020603050405020304" pitchFamily="18" charset="0"/>
                          <a:cs typeface="Times New Roman" panose="02020603050405020304" pitchFamily="18" charset="0"/>
                        </a:rPr>
                        <a:t>no</a:t>
                      </a:r>
                      <a:endParaRPr lang="en-US" sz="1500" b="0" baseline="0">
                        <a:effectLst/>
                        <a:latin typeface="+mj-lt"/>
                        <a:ea typeface="Calibri" panose="020F0502020204030204" pitchFamily="34" charset="0"/>
                        <a:cs typeface="Times New Roman" panose="02020603050405020304" pitchFamily="18" charset="0"/>
                      </a:endParaRPr>
                    </a:p>
                  </a:txBody>
                  <a:tcPr marL="35763" marR="35763" marT="28610" marB="28610" anchor="ctr"/>
                </a:tc>
                <a:extLst>
                  <a:ext uri="{0D108BD9-81ED-4DB2-BD59-A6C34878D82A}">
                    <a16:rowId xmlns:a16="http://schemas.microsoft.com/office/drawing/2014/main" val="10001"/>
                  </a:ext>
                </a:extLst>
              </a:tr>
              <a:tr h="284291">
                <a:tc>
                  <a:txBody>
                    <a:bodyPr/>
                    <a:lstStyle/>
                    <a:p>
                      <a:pPr>
                        <a:lnSpc>
                          <a:spcPct val="107000"/>
                        </a:lnSpc>
                        <a:spcAft>
                          <a:spcPts val="2700"/>
                        </a:spcAft>
                      </a:pPr>
                      <a:r>
                        <a:rPr lang="et-EE" sz="1500" b="0">
                          <a:effectLst/>
                          <a:latin typeface="+mj-lt"/>
                          <a:ea typeface="Times New Roman" panose="02020603050405020304" pitchFamily="18" charset="0"/>
                          <a:cs typeface="Times New Roman" panose="02020603050405020304" pitchFamily="18" charset="0"/>
                        </a:rPr>
                        <a:t>kur li</a:t>
                      </a:r>
                      <a:endParaRPr lang="en-US" sz="15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500" b="0">
                          <a:effectLst/>
                          <a:latin typeface="+mj-lt"/>
                          <a:ea typeface="Times New Roman" panose="02020603050405020304" pitchFamily="18" charset="0"/>
                          <a:cs typeface="Times New Roman" panose="02020603050405020304" pitchFamily="18" charset="0"/>
                        </a:rPr>
                        <a:t>kur</a:t>
                      </a:r>
                      <a:endParaRPr lang="en-US" sz="15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500" b="0">
                          <a:effectLst/>
                          <a:latin typeface="+mj-lt"/>
                          <a:ea typeface="Times New Roman" panose="02020603050405020304" pitchFamily="18" charset="0"/>
                          <a:cs typeface="Times New Roman" panose="02020603050405020304" pitchFamily="18" charset="0"/>
                        </a:rPr>
                        <a:t>fur</a:t>
                      </a:r>
                      <a:endParaRPr lang="en-US" sz="15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500" b="0">
                          <a:effectLst/>
                          <a:latin typeface="+mj-lt"/>
                          <a:ea typeface="Times New Roman" panose="02020603050405020304" pitchFamily="18" charset="0"/>
                          <a:cs typeface="Times New Roman" panose="02020603050405020304" pitchFamily="18" charset="0"/>
                        </a:rPr>
                        <a:t>no</a:t>
                      </a:r>
                      <a:endParaRPr lang="en-US" sz="15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500" b="0">
                          <a:effectLst/>
                          <a:latin typeface="+mj-lt"/>
                          <a:ea typeface="Times New Roman" panose="02020603050405020304" pitchFamily="18" charset="0"/>
                          <a:cs typeface="Times New Roman" panose="02020603050405020304" pitchFamily="18" charset="0"/>
                        </a:rPr>
                        <a:t>no</a:t>
                      </a:r>
                      <a:endParaRPr lang="en-US" sz="15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500" b="0">
                          <a:effectLst/>
                          <a:latin typeface="+mj-lt"/>
                          <a:ea typeface="Times New Roman" panose="02020603050405020304" pitchFamily="18" charset="0"/>
                          <a:cs typeface="Times New Roman" panose="02020603050405020304" pitchFamily="18" charset="0"/>
                        </a:rPr>
                        <a:t>kur li</a:t>
                      </a:r>
                      <a:endParaRPr lang="en-US" sz="1500" b="0">
                        <a:effectLst/>
                        <a:latin typeface="+mj-lt"/>
                        <a:ea typeface="Calibri" panose="020F0502020204030204" pitchFamily="34" charset="0"/>
                        <a:cs typeface="Times New Roman" panose="02020603050405020304" pitchFamily="18" charset="0"/>
                      </a:endParaRPr>
                    </a:p>
                  </a:txBody>
                  <a:tcPr marL="35763" marR="35763" marT="28610" marB="28610" anchor="ctr"/>
                </a:tc>
                <a:extLst>
                  <a:ext uri="{0D108BD9-81ED-4DB2-BD59-A6C34878D82A}">
                    <a16:rowId xmlns:a16="http://schemas.microsoft.com/office/drawing/2014/main" val="10002"/>
                  </a:ext>
                </a:extLst>
              </a:tr>
              <a:tr h="284291">
                <a:tc>
                  <a:txBody>
                    <a:bodyPr/>
                    <a:lstStyle/>
                    <a:p>
                      <a:pPr>
                        <a:lnSpc>
                          <a:spcPct val="107000"/>
                        </a:lnSpc>
                        <a:spcAft>
                          <a:spcPts val="2700"/>
                        </a:spcAft>
                      </a:pPr>
                      <a:r>
                        <a:rPr lang="en-US" sz="1500" b="0" baseline="0">
                          <a:effectLst/>
                          <a:latin typeface="+mj-lt"/>
                          <a:ea typeface="Calibri" panose="020F0502020204030204" pitchFamily="34" charset="0"/>
                          <a:cs typeface="Times New Roman" panose="02020603050405020304" pitchFamily="18" charset="0"/>
                        </a:rPr>
                        <a:t>yan</a:t>
                      </a:r>
                    </a:p>
                  </a:txBody>
                  <a:tcPr marL="35763" marR="35763" marT="28610" marB="28610" anchor="ctr"/>
                </a:tc>
                <a:tc>
                  <a:txBody>
                    <a:bodyPr/>
                    <a:lstStyle/>
                    <a:p>
                      <a:pPr>
                        <a:lnSpc>
                          <a:spcPct val="107000"/>
                        </a:lnSpc>
                        <a:spcAft>
                          <a:spcPts val="2700"/>
                        </a:spcAft>
                      </a:pPr>
                      <a:r>
                        <a:rPr lang="et-EE" sz="1500" b="0">
                          <a:effectLst/>
                          <a:latin typeface="+mj-lt"/>
                          <a:ea typeface="Times New Roman" panose="02020603050405020304" pitchFamily="18" charset="0"/>
                          <a:cs typeface="Times New Roman" panose="02020603050405020304" pitchFamily="18" charset="0"/>
                        </a:rPr>
                        <a:t>yan</a:t>
                      </a:r>
                      <a:endParaRPr lang="en-US" sz="15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500" b="0">
                          <a:effectLst/>
                          <a:latin typeface="+mj-lt"/>
                          <a:ea typeface="Times New Roman" panose="02020603050405020304" pitchFamily="18" charset="0"/>
                          <a:cs typeface="Times New Roman" panose="02020603050405020304" pitchFamily="18" charset="0"/>
                        </a:rPr>
                        <a:t>no idea</a:t>
                      </a:r>
                      <a:endParaRPr lang="en-US" sz="15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500" b="0">
                          <a:effectLst/>
                          <a:latin typeface="+mj-lt"/>
                          <a:ea typeface="Times New Roman" panose="02020603050405020304" pitchFamily="18" charset="0"/>
                          <a:cs typeface="Times New Roman" panose="02020603050405020304" pitchFamily="18" charset="0"/>
                        </a:rPr>
                        <a:t>no</a:t>
                      </a:r>
                      <a:endParaRPr lang="en-US" sz="15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500" b="0">
                          <a:effectLst/>
                          <a:latin typeface="+mj-lt"/>
                          <a:ea typeface="Times New Roman" panose="02020603050405020304" pitchFamily="18" charset="0"/>
                          <a:cs typeface="Times New Roman" panose="02020603050405020304" pitchFamily="18" charset="0"/>
                        </a:rPr>
                        <a:t>no</a:t>
                      </a:r>
                      <a:endParaRPr lang="en-US" sz="15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500" b="0">
                          <a:effectLst/>
                          <a:latin typeface="+mj-lt"/>
                          <a:ea typeface="Times New Roman" panose="02020603050405020304" pitchFamily="18" charset="0"/>
                          <a:cs typeface="Times New Roman" panose="02020603050405020304" pitchFamily="18" charset="0"/>
                        </a:rPr>
                        <a:t>no</a:t>
                      </a:r>
                      <a:endParaRPr lang="en-US" sz="1500" b="0">
                        <a:effectLst/>
                        <a:latin typeface="+mj-lt"/>
                        <a:ea typeface="Calibri" panose="020F0502020204030204" pitchFamily="34" charset="0"/>
                        <a:cs typeface="Times New Roman" panose="02020603050405020304" pitchFamily="18" charset="0"/>
                      </a:endParaRPr>
                    </a:p>
                  </a:txBody>
                  <a:tcPr marL="35763" marR="35763" marT="28610" marB="28610" anchor="ctr"/>
                </a:tc>
                <a:extLst>
                  <a:ext uri="{0D108BD9-81ED-4DB2-BD59-A6C34878D82A}">
                    <a16:rowId xmlns:a16="http://schemas.microsoft.com/office/drawing/2014/main" val="10003"/>
                  </a:ext>
                </a:extLst>
              </a:tr>
              <a:tr h="284291">
                <a:tc>
                  <a:txBody>
                    <a:bodyPr/>
                    <a:lstStyle/>
                    <a:p>
                      <a:pPr>
                        <a:lnSpc>
                          <a:spcPct val="107000"/>
                        </a:lnSpc>
                        <a:spcAft>
                          <a:spcPts val="2700"/>
                        </a:spcAft>
                      </a:pPr>
                      <a:r>
                        <a:rPr lang="en-US" sz="1500" b="0" baseline="0">
                          <a:effectLst/>
                          <a:latin typeface="+mj-lt"/>
                          <a:ea typeface="Calibri" panose="020F0502020204030204" pitchFamily="34" charset="0"/>
                          <a:cs typeface="Times New Roman" panose="02020603050405020304" pitchFamily="18" charset="0"/>
                        </a:rPr>
                        <a:t>yan</a:t>
                      </a:r>
                    </a:p>
                  </a:txBody>
                  <a:tcPr marL="35763" marR="35763" marT="28610" marB="28610" anchor="ctr"/>
                </a:tc>
                <a:tc>
                  <a:txBody>
                    <a:bodyPr/>
                    <a:lstStyle/>
                    <a:p>
                      <a:pPr>
                        <a:lnSpc>
                          <a:spcPct val="107000"/>
                        </a:lnSpc>
                        <a:spcAft>
                          <a:spcPts val="2700"/>
                        </a:spcAft>
                      </a:pPr>
                      <a:r>
                        <a:rPr lang="et-EE" sz="1500" b="0">
                          <a:effectLst/>
                          <a:latin typeface="+mj-lt"/>
                          <a:ea typeface="Times New Roman" panose="02020603050405020304" pitchFamily="18" charset="0"/>
                          <a:cs typeface="Times New Roman" panose="02020603050405020304" pitchFamily="18" charset="0"/>
                        </a:rPr>
                        <a:t>yan</a:t>
                      </a:r>
                      <a:endParaRPr lang="en-US" sz="15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500" b="0">
                          <a:effectLst/>
                          <a:latin typeface="+mj-lt"/>
                          <a:ea typeface="Times New Roman" panose="02020603050405020304" pitchFamily="18" charset="0"/>
                          <a:cs typeface="Times New Roman" panose="02020603050405020304" pitchFamily="18" charset="0"/>
                        </a:rPr>
                        <a:t>no</a:t>
                      </a:r>
                      <a:endParaRPr lang="en-US" sz="15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500" b="0">
                          <a:effectLst/>
                          <a:latin typeface="+mj-lt"/>
                          <a:ea typeface="Times New Roman" panose="02020603050405020304" pitchFamily="18" charset="0"/>
                          <a:cs typeface="Times New Roman" panose="02020603050405020304" pitchFamily="18" charset="0"/>
                        </a:rPr>
                        <a:t>no</a:t>
                      </a:r>
                      <a:endParaRPr lang="en-US" sz="15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500" b="0">
                          <a:effectLst/>
                          <a:latin typeface="+mj-lt"/>
                          <a:ea typeface="Times New Roman" panose="02020603050405020304" pitchFamily="18" charset="0"/>
                          <a:cs typeface="Times New Roman" panose="02020603050405020304" pitchFamily="18" charset="0"/>
                        </a:rPr>
                        <a:t>no</a:t>
                      </a:r>
                      <a:endParaRPr lang="en-US" sz="1500" b="0">
                        <a:effectLst/>
                        <a:latin typeface="+mj-lt"/>
                        <a:ea typeface="Calibri" panose="020F0502020204030204" pitchFamily="34" charset="0"/>
                        <a:cs typeface="Times New Roman" panose="02020603050405020304" pitchFamily="18" charset="0"/>
                      </a:endParaRPr>
                    </a:p>
                  </a:txBody>
                  <a:tcPr marL="35763" marR="35763" marT="28610" marB="28610" anchor="ctr"/>
                </a:tc>
                <a:tc>
                  <a:txBody>
                    <a:bodyPr/>
                    <a:lstStyle/>
                    <a:p>
                      <a:pPr>
                        <a:lnSpc>
                          <a:spcPct val="107000"/>
                        </a:lnSpc>
                        <a:spcAft>
                          <a:spcPts val="2700"/>
                        </a:spcAft>
                      </a:pPr>
                      <a:r>
                        <a:rPr lang="et-EE" sz="1500" b="0">
                          <a:effectLst/>
                          <a:latin typeface="+mj-lt"/>
                          <a:ea typeface="Times New Roman" panose="02020603050405020304" pitchFamily="18" charset="0"/>
                          <a:cs typeface="Times New Roman" panose="02020603050405020304" pitchFamily="18" charset="0"/>
                        </a:rPr>
                        <a:t>no</a:t>
                      </a:r>
                      <a:endParaRPr lang="en-US" sz="1500" b="0">
                        <a:effectLst/>
                        <a:latin typeface="+mj-lt"/>
                        <a:ea typeface="Calibri" panose="020F0502020204030204" pitchFamily="34" charset="0"/>
                        <a:cs typeface="Times New Roman" panose="02020603050405020304" pitchFamily="18" charset="0"/>
                      </a:endParaRPr>
                    </a:p>
                  </a:txBody>
                  <a:tcPr marL="35763" marR="35763" marT="28610" marB="28610" anchor="ctr"/>
                </a:tc>
                <a:extLst>
                  <a:ext uri="{0D108BD9-81ED-4DB2-BD59-A6C34878D82A}">
                    <a16:rowId xmlns:a16="http://schemas.microsoft.com/office/drawing/2014/main" val="10004"/>
                  </a:ext>
                </a:extLst>
              </a:tr>
            </a:tbl>
          </a:graphicData>
        </a:graphic>
      </p:graphicFrame>
      <p:sp>
        <p:nvSpPr>
          <p:cNvPr id="11" name="Rectangle 10"/>
          <p:cNvSpPr/>
          <p:nvPr/>
        </p:nvSpPr>
        <p:spPr>
          <a:xfrm>
            <a:off x="3040251" y="1447241"/>
            <a:ext cx="855667" cy="188035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014"/>
          </a:p>
        </p:txBody>
      </p:sp>
      <p:sp>
        <p:nvSpPr>
          <p:cNvPr id="12" name="Rectangle 11"/>
          <p:cNvSpPr/>
          <p:nvPr/>
        </p:nvSpPr>
        <p:spPr>
          <a:xfrm>
            <a:off x="3895918" y="1495741"/>
            <a:ext cx="855667" cy="188035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014"/>
          </a:p>
        </p:txBody>
      </p:sp>
      <p:sp>
        <p:nvSpPr>
          <p:cNvPr id="13" name="Rectangle 12"/>
          <p:cNvSpPr/>
          <p:nvPr/>
        </p:nvSpPr>
        <p:spPr>
          <a:xfrm>
            <a:off x="4751585" y="1608820"/>
            <a:ext cx="855667" cy="188035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014"/>
          </a:p>
        </p:txBody>
      </p:sp>
      <p:sp>
        <p:nvSpPr>
          <p:cNvPr id="14" name="Rectangle 13"/>
          <p:cNvSpPr/>
          <p:nvPr/>
        </p:nvSpPr>
        <p:spPr>
          <a:xfrm>
            <a:off x="5521642" y="1495741"/>
            <a:ext cx="539854" cy="188035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014"/>
          </a:p>
        </p:txBody>
      </p:sp>
      <p:sp>
        <p:nvSpPr>
          <p:cNvPr id="15" name="Rectangle 14"/>
          <p:cNvSpPr/>
          <p:nvPr/>
        </p:nvSpPr>
        <p:spPr>
          <a:xfrm>
            <a:off x="6061496" y="1552280"/>
            <a:ext cx="1088070" cy="188035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014"/>
          </a:p>
        </p:txBody>
      </p:sp>
      <p:pic>
        <p:nvPicPr>
          <p:cNvPr id="1026" name="Picture 2" descr="http://img3.wikia.nocookie.net/__cb20140423034814/roblox-apocalypse-rising/images/thumb/2/2a/Anchorman-well-that-escalated-quickly.jpg/500px-Anchorman-well-that-escalated-quick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294" y="2749149"/>
            <a:ext cx="3640531" cy="1849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02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70BC-93DB-5840-B05B-15E647D377E6}"/>
              </a:ext>
            </a:extLst>
          </p:cNvPr>
          <p:cNvSpPr>
            <a:spLocks noGrp="1"/>
          </p:cNvSpPr>
          <p:nvPr>
            <p:ph type="title"/>
          </p:nvPr>
        </p:nvSpPr>
        <p:spPr/>
        <p:txBody>
          <a:bodyPr/>
          <a:lstStyle/>
          <a:p>
            <a:r>
              <a:rPr lang="en-DE"/>
              <a:t>Behaviorale &amp; neuroling. Methoden</a:t>
            </a:r>
          </a:p>
        </p:txBody>
      </p:sp>
      <p:sp>
        <p:nvSpPr>
          <p:cNvPr id="3" name="Footer Placeholder 2">
            <a:extLst>
              <a:ext uri="{FF2B5EF4-FFF2-40B4-BE49-F238E27FC236}">
                <a16:creationId xmlns:a16="http://schemas.microsoft.com/office/drawing/2014/main" id="{8F181E38-F36A-9540-9DE2-257C7DC7F6A9}"/>
              </a:ext>
            </a:extLst>
          </p:cNvPr>
          <p:cNvSpPr>
            <a:spLocks noGrp="1"/>
          </p:cNvSpPr>
          <p:nvPr>
            <p:ph type="ftr" sz="quarter" idx="11"/>
          </p:nvPr>
        </p:nvSpPr>
        <p:spPr/>
        <p:txBody>
          <a:bodyPr/>
          <a:lstStyle/>
          <a:p>
            <a:r>
              <a:rPr lang="de-DE"/>
              <a:t>(Finkbeiner 2015: 127)</a:t>
            </a:r>
          </a:p>
        </p:txBody>
      </p:sp>
      <p:sp>
        <p:nvSpPr>
          <p:cNvPr id="4" name="Slide Number Placeholder 3">
            <a:extLst>
              <a:ext uri="{FF2B5EF4-FFF2-40B4-BE49-F238E27FC236}">
                <a16:creationId xmlns:a16="http://schemas.microsoft.com/office/drawing/2014/main" id="{14B7F9E7-E4ED-BF49-BDED-EBF757B08EEF}"/>
              </a:ext>
            </a:extLst>
          </p:cNvPr>
          <p:cNvSpPr>
            <a:spLocks noGrp="1"/>
          </p:cNvSpPr>
          <p:nvPr>
            <p:ph type="sldNum" sz="quarter" idx="12"/>
          </p:nvPr>
        </p:nvSpPr>
        <p:spPr/>
        <p:txBody>
          <a:bodyPr/>
          <a:lstStyle/>
          <a:p>
            <a:fld id="{9D195BCC-3514-4B1B-9C18-24F3D67EC549}" type="slidenum">
              <a:rPr lang="de-DE" smtClean="0"/>
              <a:t>4</a:t>
            </a:fld>
            <a:endParaRPr lang="de-DE"/>
          </a:p>
        </p:txBody>
      </p:sp>
      <p:sp>
        <p:nvSpPr>
          <p:cNvPr id="5" name="Text Placeholder 4">
            <a:extLst>
              <a:ext uri="{FF2B5EF4-FFF2-40B4-BE49-F238E27FC236}">
                <a16:creationId xmlns:a16="http://schemas.microsoft.com/office/drawing/2014/main" id="{7048A5B1-8609-A444-AA31-4362A9BC3191}"/>
              </a:ext>
            </a:extLst>
          </p:cNvPr>
          <p:cNvSpPr>
            <a:spLocks noGrp="1"/>
          </p:cNvSpPr>
          <p:nvPr>
            <p:ph type="body" sz="quarter" idx="14"/>
          </p:nvPr>
        </p:nvSpPr>
        <p:spPr/>
        <p:txBody>
          <a:bodyPr/>
          <a:lstStyle/>
          <a:p>
            <a:pPr marL="0" indent="0">
              <a:buNone/>
            </a:pPr>
            <a:r>
              <a:rPr lang="en-DE" i="1"/>
              <a:t>Einige Kinder schauen auf das brennende Haus.</a:t>
            </a:r>
          </a:p>
          <a:p>
            <a:pPr marL="0" indent="0">
              <a:buNone/>
            </a:pPr>
            <a:r>
              <a:rPr lang="en-DE"/>
              <a:t>Lesart 1: 'einige, vielleicht sogar alle' (ohne Implikatur)</a:t>
            </a:r>
          </a:p>
          <a:p>
            <a:pPr marL="0" indent="0">
              <a:buNone/>
            </a:pPr>
            <a:r>
              <a:rPr lang="en-DE"/>
              <a:t>Lesart 2: 'einige, aber nicht alle' (mit Implikatur)</a:t>
            </a:r>
          </a:p>
          <a:p>
            <a:pPr marL="0" indent="0">
              <a:buNone/>
            </a:pPr>
            <a:endParaRPr lang="en-DE"/>
          </a:p>
          <a:p>
            <a:r>
              <a:rPr lang="en-DE"/>
              <a:t>Zwei gegensätzliche Hypothesen zur Verarbeitung:</a:t>
            </a:r>
          </a:p>
          <a:p>
            <a:pPr marL="731838" lvl="1" indent="-457200">
              <a:buFont typeface="+mj-lt"/>
              <a:buAutoNum type="alphaLcPeriod"/>
            </a:pPr>
            <a:r>
              <a:rPr lang="en-DE"/>
              <a:t>Lesart 2 ist die unmarkierte, "normale", die automatisch abgeleitet wird (Levinson / Neo-Griceaner)</a:t>
            </a:r>
          </a:p>
          <a:p>
            <a:pPr marL="731838" lvl="1" indent="-457200">
              <a:buFont typeface="+mj-lt"/>
              <a:buAutoNum type="alphaLcPeriod"/>
            </a:pPr>
            <a:r>
              <a:rPr lang="en-DE"/>
              <a:t>Lesart 2 wird nur abgeleitet, wenn Hörer*innen dies auf der Suche nach der im Kontext relevantesten Interpretation für notwendig erachten (Relevanztheorie)</a:t>
            </a:r>
          </a:p>
        </p:txBody>
      </p:sp>
      <p:sp>
        <p:nvSpPr>
          <p:cNvPr id="6" name="Text Placeholder 5">
            <a:extLst>
              <a:ext uri="{FF2B5EF4-FFF2-40B4-BE49-F238E27FC236}">
                <a16:creationId xmlns:a16="http://schemas.microsoft.com/office/drawing/2014/main" id="{C22A72ED-DFA6-A541-B4CD-10AB9992E823}"/>
              </a:ext>
            </a:extLst>
          </p:cNvPr>
          <p:cNvSpPr>
            <a:spLocks noGrp="1"/>
          </p:cNvSpPr>
          <p:nvPr>
            <p:ph type="body" sz="quarter" idx="15"/>
          </p:nvPr>
        </p:nvSpPr>
        <p:spPr/>
        <p:txBody>
          <a:bodyPr/>
          <a:lstStyle/>
          <a:p>
            <a:r>
              <a:rPr lang="en-DE"/>
              <a:t>Beispiel: Noveck &amp; Posada 2003</a:t>
            </a:r>
          </a:p>
        </p:txBody>
      </p:sp>
    </p:spTree>
    <p:extLst>
      <p:ext uri="{BB962C8B-B14F-4D97-AF65-F5344CB8AC3E}">
        <p14:creationId xmlns:p14="http://schemas.microsoft.com/office/powerpoint/2010/main" val="2310359454"/>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Ergebnisse</a:t>
            </a:r>
            <a:endParaRPr lang="de-DE" dirty="0"/>
          </a:p>
        </p:txBody>
      </p:sp>
      <p:pic>
        <p:nvPicPr>
          <p:cNvPr id="7" name="Content Placeholder 6">
            <a:extLst>
              <a:ext uri="{FF2B5EF4-FFF2-40B4-BE49-F238E27FC236}">
                <a16:creationId xmlns:a16="http://schemas.microsoft.com/office/drawing/2014/main" id="{317BA5E5-D615-D647-9A90-F5994A374F4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6" t="3906" r="50238" b="-398"/>
          <a:stretch/>
        </p:blipFill>
        <p:spPr>
          <a:xfrm>
            <a:off x="2586933" y="1139132"/>
            <a:ext cx="4039829" cy="3612853"/>
          </a:xfrm>
        </p:spPr>
      </p:pic>
      <p:sp>
        <p:nvSpPr>
          <p:cNvPr id="4" name="Slide Number Placeholder 3"/>
          <p:cNvSpPr>
            <a:spLocks noGrp="1"/>
          </p:cNvSpPr>
          <p:nvPr>
            <p:ph type="sldNum" sz="quarter" idx="12"/>
          </p:nvPr>
        </p:nvSpPr>
        <p:spPr/>
        <p:txBody>
          <a:bodyPr/>
          <a:lstStyle/>
          <a:p>
            <a:fld id="{499CFDCF-8BEE-4015-B066-F2216333A07F}" type="slidenum">
              <a:rPr lang="en-US" smtClean="0"/>
              <a:pPr/>
              <a:t>40</a:t>
            </a:fld>
            <a:endParaRPr lang="en-US"/>
          </a:p>
        </p:txBody>
      </p:sp>
    </p:spTree>
    <p:extLst>
      <p:ext uri="{BB962C8B-B14F-4D97-AF65-F5344CB8AC3E}">
        <p14:creationId xmlns:p14="http://schemas.microsoft.com/office/powerpoint/2010/main" val="654753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Ergebnisse</a:t>
            </a:r>
            <a:endParaRPr lang="de-DE" dirty="0"/>
          </a:p>
        </p:txBody>
      </p:sp>
      <p:sp>
        <p:nvSpPr>
          <p:cNvPr id="3" name="Content Placeholder 2"/>
          <p:cNvSpPr>
            <a:spLocks noGrp="1"/>
          </p:cNvSpPr>
          <p:nvPr>
            <p:ph idx="1"/>
          </p:nvPr>
        </p:nvSpPr>
        <p:spPr/>
        <p:txBody>
          <a:bodyPr>
            <a:normAutofit/>
          </a:bodyPr>
          <a:lstStyle/>
          <a:p>
            <a:r>
              <a:rPr lang="en-US" sz="2000" dirty="0"/>
              <a:t>Analyse der vollständig systematischen Ketten:</a:t>
            </a:r>
          </a:p>
          <a:p>
            <a:pPr lvl="1"/>
            <a:r>
              <a:rPr lang="en-US" sz="1800" dirty="0"/>
              <a:t>20 der 41 Ketten wiesen in der letzten Generation nach wie vor 4 unterschiedliche Wurzelwörter und 2 unterschiedliche Farbtermini auf </a:t>
            </a:r>
          </a:p>
          <a:p>
            <a:pPr lvl="1"/>
            <a:r>
              <a:rPr lang="en-US" sz="1800" dirty="0"/>
              <a:t>In drei Ketten ging der Kontrast zwischen zwei Wurzelwörtern verloren (Homonymie)</a:t>
            </a:r>
          </a:p>
          <a:p>
            <a:pPr lvl="1"/>
            <a:r>
              <a:rPr lang="en-US" sz="1800" dirty="0"/>
              <a:t>in 6 Ketten ging mindestens ein Wurzelwort verloren, was immer dazu führte, dass Farbmarkierung obligatorisch wurde</a:t>
            </a:r>
          </a:p>
          <a:p>
            <a:pPr lvl="1"/>
            <a:r>
              <a:rPr lang="en-US" sz="1800" dirty="0"/>
              <a:t>In 5 Ketten ging die Farbmarkierung über die Zeit hinweg verloren</a:t>
            </a:r>
          </a:p>
          <a:p>
            <a:pPr lvl="1"/>
            <a:endParaRPr lang="en-US" sz="1800" dirty="0"/>
          </a:p>
          <a:p>
            <a:pPr lvl="1"/>
            <a:endParaRPr lang="en-US" sz="1800" dirty="0"/>
          </a:p>
          <a:p>
            <a:pPr marL="343311" lvl="1" indent="0">
              <a:buNone/>
            </a:pPr>
            <a:endParaRPr lang="de-DE" sz="1800" dirty="0"/>
          </a:p>
        </p:txBody>
      </p:sp>
      <p:sp>
        <p:nvSpPr>
          <p:cNvPr id="4" name="Slide Number Placeholder 3"/>
          <p:cNvSpPr>
            <a:spLocks noGrp="1"/>
          </p:cNvSpPr>
          <p:nvPr>
            <p:ph type="sldNum" sz="quarter" idx="12"/>
          </p:nvPr>
        </p:nvSpPr>
        <p:spPr/>
        <p:txBody>
          <a:bodyPr/>
          <a:lstStyle/>
          <a:p>
            <a:fld id="{499CFDCF-8BEE-4015-B066-F2216333A07F}" type="slidenum">
              <a:rPr lang="en-US" smtClean="0"/>
              <a:pPr/>
              <a:t>41</a:t>
            </a:fld>
            <a:endParaRPr lang="en-US"/>
          </a:p>
        </p:txBody>
      </p:sp>
    </p:spTree>
    <p:extLst>
      <p:ext uri="{BB962C8B-B14F-4D97-AF65-F5344CB8AC3E}">
        <p14:creationId xmlns:p14="http://schemas.microsoft.com/office/powerpoint/2010/main" val="1186436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3922-8134-D64A-8887-688D73DE5E0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96556D1-0130-C648-9780-6CC107C606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55021" y="357946"/>
            <a:ext cx="3965583" cy="4461282"/>
          </a:xfrm>
        </p:spPr>
      </p:pic>
    </p:spTree>
    <p:extLst>
      <p:ext uri="{BB962C8B-B14F-4D97-AF65-F5344CB8AC3E}">
        <p14:creationId xmlns:p14="http://schemas.microsoft.com/office/powerpoint/2010/main" val="15556020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3922-8134-D64A-8887-688D73DE5E0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96556D1-0130-C648-9780-6CC107C606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3567" y="619326"/>
            <a:ext cx="6488721" cy="7299812"/>
          </a:xfrm>
        </p:spPr>
      </p:pic>
    </p:spTree>
    <p:extLst>
      <p:ext uri="{BB962C8B-B14F-4D97-AF65-F5344CB8AC3E}">
        <p14:creationId xmlns:p14="http://schemas.microsoft.com/office/powerpoint/2010/main" val="27688056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3922-8134-D64A-8887-688D73DE5E0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96556D1-0130-C648-9780-6CC107C606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3567" y="-3156778"/>
            <a:ext cx="6488721" cy="7299812"/>
          </a:xfrm>
        </p:spPr>
      </p:pic>
    </p:spTree>
    <p:extLst>
      <p:ext uri="{BB962C8B-B14F-4D97-AF65-F5344CB8AC3E}">
        <p14:creationId xmlns:p14="http://schemas.microsoft.com/office/powerpoint/2010/main" val="2391038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Entwicklung der "Sprachen"</a:t>
            </a:r>
          </a:p>
        </p:txBody>
      </p:sp>
      <p:sp>
        <p:nvSpPr>
          <p:cNvPr id="4" name="Foliennummernplatzhalter 3"/>
          <p:cNvSpPr>
            <a:spLocks noGrp="1"/>
          </p:cNvSpPr>
          <p:nvPr>
            <p:ph type="sldNum" sz="quarter" idx="12"/>
          </p:nvPr>
        </p:nvSpPr>
        <p:spPr/>
        <p:txBody>
          <a:bodyPr/>
          <a:lstStyle/>
          <a:p>
            <a:fld id="{499CFDCF-8BEE-4015-B066-F2216333A07F}" type="slidenum">
              <a:rPr lang="en-US" smtClean="0"/>
              <a:pPr/>
              <a:t>45</a:t>
            </a:fld>
            <a:endParaRPr lang="en-US"/>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b="4835"/>
          <a:stretch/>
        </p:blipFill>
        <p:spPr>
          <a:xfrm>
            <a:off x="611560" y="1146120"/>
            <a:ext cx="2310621" cy="3573213"/>
          </a:xfrm>
          <a:prstGeom prst="rect">
            <a:avLst/>
          </a:prstGeom>
        </p:spPr>
      </p:pic>
      <p:sp>
        <p:nvSpPr>
          <p:cNvPr id="7" name="Content Placeholder 2"/>
          <p:cNvSpPr>
            <a:spLocks noGrp="1"/>
          </p:cNvSpPr>
          <p:nvPr>
            <p:ph idx="1"/>
          </p:nvPr>
        </p:nvSpPr>
        <p:spPr>
          <a:xfrm>
            <a:off x="4016143" y="1360690"/>
            <a:ext cx="3517021" cy="3267533"/>
          </a:xfrm>
        </p:spPr>
        <p:txBody>
          <a:bodyPr>
            <a:normAutofit lnSpcReduction="10000"/>
          </a:bodyPr>
          <a:lstStyle/>
          <a:p>
            <a:r>
              <a:rPr lang="en-US" sz="1952" dirty="0"/>
              <a:t>In beiden Konditionen steigt der Anteil an überspezifizierten Formen, aber deutlich stärker in der Kondition mit komplexem Kontext</a:t>
            </a:r>
            <a:endParaRPr lang="en-US" sz="751" dirty="0"/>
          </a:p>
        </p:txBody>
      </p:sp>
      <p:pic>
        <p:nvPicPr>
          <p:cNvPr id="3" name="Picture 2"/>
          <p:cNvPicPr>
            <a:picLocks noChangeAspect="1"/>
          </p:cNvPicPr>
          <p:nvPr/>
        </p:nvPicPr>
        <p:blipFill>
          <a:blip r:embed="rId3"/>
          <a:stretch>
            <a:fillRect/>
          </a:stretch>
        </p:blipFill>
        <p:spPr>
          <a:xfrm>
            <a:off x="3203848" y="3114690"/>
            <a:ext cx="5469620" cy="1546838"/>
          </a:xfrm>
          <a:prstGeom prst="rect">
            <a:avLst/>
          </a:prstGeom>
        </p:spPr>
      </p:pic>
      <p:sp>
        <p:nvSpPr>
          <p:cNvPr id="8" name="Rectangle 7">
            <a:extLst>
              <a:ext uri="{FF2B5EF4-FFF2-40B4-BE49-F238E27FC236}">
                <a16:creationId xmlns:a16="http://schemas.microsoft.com/office/drawing/2014/main" id="{DC3324AA-AF46-AF45-A6A8-B1813521286B}"/>
              </a:ext>
            </a:extLst>
          </p:cNvPr>
          <p:cNvSpPr/>
          <p:nvPr/>
        </p:nvSpPr>
        <p:spPr>
          <a:xfrm>
            <a:off x="1187624" y="4326855"/>
            <a:ext cx="757017" cy="322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6">
                <a:solidFill>
                  <a:schemeClr val="tx1"/>
                </a:solidFill>
                <a:latin typeface="Arial" panose="020B0604020202020204" pitchFamily="34" charset="0"/>
                <a:cs typeface="Arial" panose="020B0604020202020204" pitchFamily="34" charset="0"/>
              </a:rPr>
              <a:t>simple context</a:t>
            </a:r>
          </a:p>
        </p:txBody>
      </p:sp>
      <p:sp>
        <p:nvSpPr>
          <p:cNvPr id="10" name="Rectangle 9">
            <a:extLst>
              <a:ext uri="{FF2B5EF4-FFF2-40B4-BE49-F238E27FC236}">
                <a16:creationId xmlns:a16="http://schemas.microsoft.com/office/drawing/2014/main" id="{1387F439-38FC-7C40-AA0E-99D96DFF9920}"/>
              </a:ext>
            </a:extLst>
          </p:cNvPr>
          <p:cNvSpPr/>
          <p:nvPr/>
        </p:nvSpPr>
        <p:spPr>
          <a:xfrm>
            <a:off x="1892169" y="4326855"/>
            <a:ext cx="757017" cy="322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6">
                <a:solidFill>
                  <a:schemeClr val="tx1"/>
                </a:solidFill>
                <a:latin typeface="Arial" panose="020B0604020202020204" pitchFamily="34" charset="0"/>
                <a:cs typeface="Arial" panose="020B0604020202020204" pitchFamily="34" charset="0"/>
              </a:rPr>
              <a:t>complex context</a:t>
            </a:r>
          </a:p>
        </p:txBody>
      </p:sp>
      <p:sp>
        <p:nvSpPr>
          <p:cNvPr id="6" name="Oval 5">
            <a:extLst>
              <a:ext uri="{FF2B5EF4-FFF2-40B4-BE49-F238E27FC236}">
                <a16:creationId xmlns:a16="http://schemas.microsoft.com/office/drawing/2014/main" id="{317EF4FB-BBAA-A147-92BF-1C4037FA94FC}"/>
              </a:ext>
            </a:extLst>
          </p:cNvPr>
          <p:cNvSpPr/>
          <p:nvPr/>
        </p:nvSpPr>
        <p:spPr>
          <a:xfrm>
            <a:off x="7533164" y="3938943"/>
            <a:ext cx="711244" cy="6892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412167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56BDB-CA68-2F47-991E-BA86D61BA707}"/>
              </a:ext>
            </a:extLst>
          </p:cNvPr>
          <p:cNvSpPr>
            <a:spLocks noGrp="1"/>
          </p:cNvSpPr>
          <p:nvPr>
            <p:ph type="title"/>
          </p:nvPr>
        </p:nvSpPr>
        <p:spPr/>
        <p:txBody>
          <a:bodyPr/>
          <a:lstStyle/>
          <a:p>
            <a:r>
              <a:rPr lang="en-DE"/>
              <a:t>Fazit</a:t>
            </a:r>
          </a:p>
        </p:txBody>
      </p:sp>
      <p:sp>
        <p:nvSpPr>
          <p:cNvPr id="3" name="Content Placeholder 2">
            <a:extLst>
              <a:ext uri="{FF2B5EF4-FFF2-40B4-BE49-F238E27FC236}">
                <a16:creationId xmlns:a16="http://schemas.microsoft.com/office/drawing/2014/main" id="{0C8504BC-4708-0849-AD80-BEA97B4A84AA}"/>
              </a:ext>
            </a:extLst>
          </p:cNvPr>
          <p:cNvSpPr>
            <a:spLocks noGrp="1"/>
          </p:cNvSpPr>
          <p:nvPr>
            <p:ph idx="1"/>
          </p:nvPr>
        </p:nvSpPr>
        <p:spPr/>
        <p:txBody>
          <a:bodyPr/>
          <a:lstStyle/>
          <a:p>
            <a:r>
              <a:rPr lang="en-DE" sz="2000"/>
              <a:t>Umfassendes Inventar an empirischen Methoden zur Untersuchung pragmatischer Fragestellungen</a:t>
            </a:r>
          </a:p>
          <a:p>
            <a:r>
              <a:rPr lang="en-DE" sz="2000"/>
              <a:t>Semantische und pragmatische Fragestellungen sind oft sehr komplex – entsprechend komplex sind oft auch die entsprechenden Experimente.</a:t>
            </a:r>
          </a:p>
          <a:p>
            <a:r>
              <a:rPr lang="en-DE" sz="2000"/>
              <a:t>Experimentelle Pragmatik als wichtiger Prüfstein für pragmatische Theorien</a:t>
            </a:r>
          </a:p>
        </p:txBody>
      </p:sp>
      <p:sp>
        <p:nvSpPr>
          <p:cNvPr id="4" name="Footer Placeholder 3">
            <a:extLst>
              <a:ext uri="{FF2B5EF4-FFF2-40B4-BE49-F238E27FC236}">
                <a16:creationId xmlns:a16="http://schemas.microsoft.com/office/drawing/2014/main" id="{136ED10F-F8FA-FD47-83BB-B77BEE0CA7ED}"/>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48957A2F-F592-8746-9AF0-2F4566CFEBEB}"/>
              </a:ext>
            </a:extLst>
          </p:cNvPr>
          <p:cNvSpPr>
            <a:spLocks noGrp="1"/>
          </p:cNvSpPr>
          <p:nvPr>
            <p:ph type="sldNum" sz="quarter" idx="12"/>
          </p:nvPr>
        </p:nvSpPr>
        <p:spPr/>
        <p:txBody>
          <a:bodyPr/>
          <a:lstStyle/>
          <a:p>
            <a:fld id="{6C6AE60A-B69C-4790-82F7-3882EDF23186}" type="slidenum">
              <a:rPr lang="de-DE" smtClean="0"/>
              <a:t>46</a:t>
            </a:fld>
            <a:endParaRPr lang="de-DE"/>
          </a:p>
        </p:txBody>
      </p:sp>
    </p:spTree>
    <p:extLst>
      <p:ext uri="{BB962C8B-B14F-4D97-AF65-F5344CB8AC3E}">
        <p14:creationId xmlns:p14="http://schemas.microsoft.com/office/powerpoint/2010/main" val="1995588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9CFB4-79A6-4A48-9529-580FE6FD75F5}"/>
              </a:ext>
            </a:extLst>
          </p:cNvPr>
          <p:cNvSpPr>
            <a:spLocks noGrp="1"/>
          </p:cNvSpPr>
          <p:nvPr>
            <p:ph type="title"/>
          </p:nvPr>
        </p:nvSpPr>
        <p:spPr/>
        <p:txBody>
          <a:bodyPr/>
          <a:lstStyle/>
          <a:p>
            <a:r>
              <a:rPr lang="en-DE"/>
              <a:t>Literatur</a:t>
            </a:r>
          </a:p>
        </p:txBody>
      </p:sp>
      <p:sp>
        <p:nvSpPr>
          <p:cNvPr id="3" name="Content Placeholder 2">
            <a:extLst>
              <a:ext uri="{FF2B5EF4-FFF2-40B4-BE49-F238E27FC236}">
                <a16:creationId xmlns:a16="http://schemas.microsoft.com/office/drawing/2014/main" id="{357EE478-AD0C-EA44-973C-59A193E72550}"/>
              </a:ext>
            </a:extLst>
          </p:cNvPr>
          <p:cNvSpPr>
            <a:spLocks noGrp="1"/>
          </p:cNvSpPr>
          <p:nvPr>
            <p:ph idx="1"/>
          </p:nvPr>
        </p:nvSpPr>
        <p:spPr>
          <a:xfrm>
            <a:off x="521522" y="1154211"/>
            <a:ext cx="8100956" cy="3423465"/>
          </a:xfrm>
        </p:spPr>
        <p:txBody>
          <a:bodyPr/>
          <a:lstStyle/>
          <a:p>
            <a:r>
              <a:rPr lang="en-GB">
                <a:effectLst/>
              </a:rPr>
              <a:t>Berger, Hans. 1929. Über das Elektrenkephalogramm des Menschen. </a:t>
            </a:r>
            <a:r>
              <a:rPr lang="en-GB" i="1">
                <a:effectLst/>
              </a:rPr>
              <a:t>Archiv für Psychiatrie und Nervenkrankheiten</a:t>
            </a:r>
            <a:r>
              <a:rPr lang="en-GB">
                <a:effectLst/>
              </a:rPr>
              <a:t> 87. 527–570.</a:t>
            </a:r>
          </a:p>
          <a:p>
            <a:r>
              <a:rPr lang="en-GB">
                <a:effectLst/>
              </a:rPr>
              <a:t>Bornkessel-Schlesewsky, Ina &amp; Matthias Schlesewsky. 2009. </a:t>
            </a:r>
            <a:r>
              <a:rPr lang="en-GB" i="1">
                <a:effectLst/>
              </a:rPr>
              <a:t>Processing Syntax and Morphology: A Neurocognitive Perspective</a:t>
            </a:r>
            <a:r>
              <a:rPr lang="en-GB">
                <a:effectLst/>
              </a:rPr>
              <a:t>. Oxford: Oxford University Press.</a:t>
            </a:r>
          </a:p>
          <a:p>
            <a:r>
              <a:rPr lang="en-GB">
                <a:effectLst/>
              </a:rPr>
              <a:t>Cummins, Chris. 2019. </a:t>
            </a:r>
            <a:r>
              <a:rPr lang="en-GB" i="1">
                <a:effectLst/>
              </a:rPr>
              <a:t>Pragmatics</a:t>
            </a:r>
            <a:r>
              <a:rPr lang="en-GB">
                <a:effectLst/>
              </a:rPr>
              <a:t>. Edinburgh: Edinburgh University Press.</a:t>
            </a:r>
          </a:p>
          <a:p>
            <a:r>
              <a:rPr lang="en-GB">
                <a:effectLst/>
              </a:rPr>
              <a:t>Finkbeiner, Rita. 2015. </a:t>
            </a:r>
            <a:r>
              <a:rPr lang="en-GB" i="1">
                <a:effectLst/>
              </a:rPr>
              <a:t>Einführung in die Pragmatik</a:t>
            </a:r>
            <a:r>
              <a:rPr lang="en-GB">
                <a:effectLst/>
              </a:rPr>
              <a:t>. Darmstadt: WBG.</a:t>
            </a:r>
          </a:p>
          <a:p>
            <a:r>
              <a:rPr lang="en-GB">
                <a:effectLst/>
              </a:rPr>
              <a:t>Liedtke, Frank. 2016. </a:t>
            </a:r>
            <a:r>
              <a:rPr lang="en-GB" i="1">
                <a:effectLst/>
              </a:rPr>
              <a:t>Moderne Pragmatik: Grundbegriffe und Methoden</a:t>
            </a:r>
            <a:r>
              <a:rPr lang="en-GB">
                <a:effectLst/>
              </a:rPr>
              <a:t>. (Narr Studienbücher). Tübingen: Narr Francke Attempto.</a:t>
            </a:r>
          </a:p>
          <a:p>
            <a:r>
              <a:rPr lang="en-GB">
                <a:effectLst/>
              </a:rPr>
              <a:t>Liedtke, Frank &amp; Astrid Tuchen (eds.). 2018. </a:t>
            </a:r>
            <a:r>
              <a:rPr lang="en-GB" i="1">
                <a:effectLst/>
              </a:rPr>
              <a:t>Handbuch Pragmatik</a:t>
            </a:r>
            <a:r>
              <a:rPr lang="en-GB">
                <a:effectLst/>
              </a:rPr>
              <a:t>. Stuttgart: J.B. Metzler Verlag.</a:t>
            </a:r>
          </a:p>
          <a:p>
            <a:r>
              <a:rPr lang="en-GB"/>
              <a:t>Meibauer, Jörg. 2001. </a:t>
            </a:r>
            <a:r>
              <a:rPr lang="en-GB" i="1"/>
              <a:t>Pragmatik: Eine Einführung</a:t>
            </a:r>
            <a:r>
              <a:rPr lang="en-GB"/>
              <a:t>. 2nd ed. Tübingen: Stauffenburg.</a:t>
            </a:r>
          </a:p>
          <a:p>
            <a:r>
              <a:rPr lang="en-GB">
                <a:effectLst/>
              </a:rPr>
              <a:t>Schumacher, Petra B. 2018. Experimentelle Pragmatik. In Frank Liedtke &amp; Astrid Tuchen (eds.), </a:t>
            </a:r>
            <a:r>
              <a:rPr lang="en-GB" i="1">
                <a:effectLst/>
              </a:rPr>
              <a:t>Handbuch Pragmatik</a:t>
            </a:r>
            <a:r>
              <a:rPr lang="en-GB">
                <a:effectLst/>
              </a:rPr>
              <a:t>, 113–121. Stuttgart: J.B. Metzler Verlag.</a:t>
            </a:r>
          </a:p>
          <a:p>
            <a:endParaRPr lang="en-DE"/>
          </a:p>
        </p:txBody>
      </p:sp>
      <p:sp>
        <p:nvSpPr>
          <p:cNvPr id="4" name="Footer Placeholder 3">
            <a:extLst>
              <a:ext uri="{FF2B5EF4-FFF2-40B4-BE49-F238E27FC236}">
                <a16:creationId xmlns:a16="http://schemas.microsoft.com/office/drawing/2014/main" id="{D8D6A80D-346B-3648-AE04-CC02B6CD460F}"/>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19CA0533-5B23-534E-A375-C0C95332B72C}"/>
              </a:ext>
            </a:extLst>
          </p:cNvPr>
          <p:cNvSpPr>
            <a:spLocks noGrp="1"/>
          </p:cNvSpPr>
          <p:nvPr>
            <p:ph type="sldNum" sz="quarter" idx="12"/>
          </p:nvPr>
        </p:nvSpPr>
        <p:spPr/>
        <p:txBody>
          <a:bodyPr/>
          <a:lstStyle/>
          <a:p>
            <a:fld id="{6C6AE60A-B69C-4790-82F7-3882EDF23186}" type="slidenum">
              <a:rPr lang="de-DE" smtClean="0"/>
              <a:t>47</a:t>
            </a:fld>
            <a:endParaRPr lang="de-DE"/>
          </a:p>
        </p:txBody>
      </p:sp>
    </p:spTree>
    <p:extLst>
      <p:ext uri="{BB962C8B-B14F-4D97-AF65-F5344CB8AC3E}">
        <p14:creationId xmlns:p14="http://schemas.microsoft.com/office/powerpoint/2010/main" val="4233278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70BC-93DB-5840-B05B-15E647D377E6}"/>
              </a:ext>
            </a:extLst>
          </p:cNvPr>
          <p:cNvSpPr>
            <a:spLocks noGrp="1"/>
          </p:cNvSpPr>
          <p:nvPr>
            <p:ph type="title"/>
          </p:nvPr>
        </p:nvSpPr>
        <p:spPr/>
        <p:txBody>
          <a:bodyPr/>
          <a:lstStyle/>
          <a:p>
            <a:r>
              <a:rPr lang="en-DE"/>
              <a:t>Behaviorale &amp; neuroling. Methoden</a:t>
            </a:r>
          </a:p>
        </p:txBody>
      </p:sp>
      <p:sp>
        <p:nvSpPr>
          <p:cNvPr id="3" name="Footer Placeholder 2">
            <a:extLst>
              <a:ext uri="{FF2B5EF4-FFF2-40B4-BE49-F238E27FC236}">
                <a16:creationId xmlns:a16="http://schemas.microsoft.com/office/drawing/2014/main" id="{8F181E38-F36A-9540-9DE2-257C7DC7F6A9}"/>
              </a:ext>
            </a:extLst>
          </p:cNvPr>
          <p:cNvSpPr>
            <a:spLocks noGrp="1"/>
          </p:cNvSpPr>
          <p:nvPr>
            <p:ph type="ftr" sz="quarter" idx="11"/>
          </p:nvPr>
        </p:nvSpPr>
        <p:spPr/>
        <p:txBody>
          <a:bodyPr/>
          <a:lstStyle/>
          <a:p>
            <a:r>
              <a:rPr lang="de-DE"/>
              <a:t>(Finkbeiner 2015: 127)</a:t>
            </a:r>
          </a:p>
        </p:txBody>
      </p:sp>
      <p:sp>
        <p:nvSpPr>
          <p:cNvPr id="4" name="Slide Number Placeholder 3">
            <a:extLst>
              <a:ext uri="{FF2B5EF4-FFF2-40B4-BE49-F238E27FC236}">
                <a16:creationId xmlns:a16="http://schemas.microsoft.com/office/drawing/2014/main" id="{14B7F9E7-E4ED-BF49-BDED-EBF757B08EEF}"/>
              </a:ext>
            </a:extLst>
          </p:cNvPr>
          <p:cNvSpPr>
            <a:spLocks noGrp="1"/>
          </p:cNvSpPr>
          <p:nvPr>
            <p:ph type="sldNum" sz="quarter" idx="12"/>
          </p:nvPr>
        </p:nvSpPr>
        <p:spPr/>
        <p:txBody>
          <a:bodyPr/>
          <a:lstStyle/>
          <a:p>
            <a:fld id="{9D195BCC-3514-4B1B-9C18-24F3D67EC549}" type="slidenum">
              <a:rPr lang="de-DE" smtClean="0"/>
              <a:t>5</a:t>
            </a:fld>
            <a:endParaRPr lang="de-DE"/>
          </a:p>
        </p:txBody>
      </p:sp>
      <p:sp>
        <p:nvSpPr>
          <p:cNvPr id="5" name="Text Placeholder 4">
            <a:extLst>
              <a:ext uri="{FF2B5EF4-FFF2-40B4-BE49-F238E27FC236}">
                <a16:creationId xmlns:a16="http://schemas.microsoft.com/office/drawing/2014/main" id="{7048A5B1-8609-A444-AA31-4362A9BC3191}"/>
              </a:ext>
            </a:extLst>
          </p:cNvPr>
          <p:cNvSpPr>
            <a:spLocks noGrp="1"/>
          </p:cNvSpPr>
          <p:nvPr>
            <p:ph type="body" sz="quarter" idx="14"/>
          </p:nvPr>
        </p:nvSpPr>
        <p:spPr>
          <a:xfrm>
            <a:off x="521550" y="1422797"/>
            <a:ext cx="8101012" cy="3240359"/>
          </a:xfrm>
        </p:spPr>
        <p:txBody>
          <a:bodyPr/>
          <a:lstStyle/>
          <a:p>
            <a:r>
              <a:rPr lang="en-GB" sz="1800"/>
              <a:t>Noveck &amp; Posada untersuchen, ob Hörer*innen die skalare Implikatur automatisch mit ableiten</a:t>
            </a:r>
          </a:p>
          <a:p>
            <a:r>
              <a:rPr lang="en-GB" sz="1800"/>
              <a:t>Methoden:</a:t>
            </a:r>
          </a:p>
          <a:p>
            <a:pPr lvl="1"/>
            <a:r>
              <a:rPr lang="en-GB" sz="1600"/>
              <a:t>Reaktionszeitmessungen und </a:t>
            </a:r>
          </a:p>
          <a:p>
            <a:pPr lvl="1"/>
            <a:r>
              <a:rPr lang="en-GB" sz="1600"/>
              <a:t>eine ERP-Studie</a:t>
            </a:r>
          </a:p>
          <a:p>
            <a:r>
              <a:rPr lang="en-GB" sz="1800"/>
              <a:t>Stimulussätze (im Orig. Französisch) sollten hinsichtlich ihrer Wahrheit oder Falschheit beurteilt werden</a:t>
            </a:r>
          </a:p>
          <a:p>
            <a:r>
              <a:rPr lang="en-GB" sz="1800"/>
              <a:t>die Sätze wurden Wort für Wort präsentiert, die Beurteilung geschah über Knopfdruck</a:t>
            </a:r>
          </a:p>
          <a:p>
            <a:pPr lvl="1"/>
            <a:r>
              <a:rPr lang="en-GB" sz="1600"/>
              <a:t>Einige Elefanten haben Rüssel.</a:t>
            </a:r>
          </a:p>
          <a:p>
            <a:pPr lvl="1"/>
            <a:r>
              <a:rPr lang="en-GB" sz="1600"/>
              <a:t>Einige Krähen haben Radios.</a:t>
            </a:r>
          </a:p>
          <a:p>
            <a:pPr lvl="1"/>
            <a:r>
              <a:rPr lang="en-GB" sz="1600"/>
              <a:t>Einige Häuser haben Ziegelsteine.</a:t>
            </a:r>
          </a:p>
        </p:txBody>
      </p:sp>
      <p:sp>
        <p:nvSpPr>
          <p:cNvPr id="6" name="Text Placeholder 5">
            <a:extLst>
              <a:ext uri="{FF2B5EF4-FFF2-40B4-BE49-F238E27FC236}">
                <a16:creationId xmlns:a16="http://schemas.microsoft.com/office/drawing/2014/main" id="{C22A72ED-DFA6-A541-B4CD-10AB9992E823}"/>
              </a:ext>
            </a:extLst>
          </p:cNvPr>
          <p:cNvSpPr>
            <a:spLocks noGrp="1"/>
          </p:cNvSpPr>
          <p:nvPr>
            <p:ph type="body" sz="quarter" idx="15"/>
          </p:nvPr>
        </p:nvSpPr>
        <p:spPr/>
        <p:txBody>
          <a:bodyPr/>
          <a:lstStyle/>
          <a:p>
            <a:r>
              <a:rPr lang="en-DE"/>
              <a:t>Beispiel: Noveck &amp; Posada 2003</a:t>
            </a:r>
          </a:p>
        </p:txBody>
      </p:sp>
    </p:spTree>
    <p:extLst>
      <p:ext uri="{BB962C8B-B14F-4D97-AF65-F5344CB8AC3E}">
        <p14:creationId xmlns:p14="http://schemas.microsoft.com/office/powerpoint/2010/main" val="1831219336"/>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F6039-0B51-254B-AF6A-4BCA233B3F85}"/>
              </a:ext>
            </a:extLst>
          </p:cNvPr>
          <p:cNvSpPr>
            <a:spLocks noGrp="1"/>
          </p:cNvSpPr>
          <p:nvPr>
            <p:ph type="title"/>
          </p:nvPr>
        </p:nvSpPr>
        <p:spPr/>
        <p:txBody>
          <a:bodyPr/>
          <a:lstStyle/>
          <a:p>
            <a:r>
              <a:rPr lang="en-DE"/>
              <a:t>Methode: ERP</a:t>
            </a:r>
          </a:p>
        </p:txBody>
      </p:sp>
      <p:sp>
        <p:nvSpPr>
          <p:cNvPr id="3" name="Footer Placeholder 2">
            <a:extLst>
              <a:ext uri="{FF2B5EF4-FFF2-40B4-BE49-F238E27FC236}">
                <a16:creationId xmlns:a16="http://schemas.microsoft.com/office/drawing/2014/main" id="{30E02B44-334D-E446-8C83-B5A2757D432A}"/>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F8093837-7204-C349-B9CD-B672EE6B6F04}"/>
              </a:ext>
            </a:extLst>
          </p:cNvPr>
          <p:cNvSpPr>
            <a:spLocks noGrp="1"/>
          </p:cNvSpPr>
          <p:nvPr>
            <p:ph type="sldNum" sz="quarter" idx="12"/>
          </p:nvPr>
        </p:nvSpPr>
        <p:spPr/>
        <p:txBody>
          <a:bodyPr/>
          <a:lstStyle/>
          <a:p>
            <a:fld id="{9D195BCC-3514-4B1B-9C18-24F3D67EC549}" type="slidenum">
              <a:rPr lang="de-DE" smtClean="0"/>
              <a:t>6</a:t>
            </a:fld>
            <a:endParaRPr lang="de-DE"/>
          </a:p>
        </p:txBody>
      </p:sp>
      <p:sp>
        <p:nvSpPr>
          <p:cNvPr id="5" name="Text Placeholder 4">
            <a:extLst>
              <a:ext uri="{FF2B5EF4-FFF2-40B4-BE49-F238E27FC236}">
                <a16:creationId xmlns:a16="http://schemas.microsoft.com/office/drawing/2014/main" id="{0509A5A9-D0E5-974B-8F12-C64D8F84EE6E}"/>
              </a:ext>
            </a:extLst>
          </p:cNvPr>
          <p:cNvSpPr>
            <a:spLocks noGrp="1"/>
          </p:cNvSpPr>
          <p:nvPr>
            <p:ph type="body" sz="quarter" idx="14"/>
          </p:nvPr>
        </p:nvSpPr>
        <p:spPr/>
        <p:txBody>
          <a:bodyPr/>
          <a:lstStyle/>
          <a:p>
            <a:r>
              <a:rPr lang="en-DE"/>
              <a:t>ERP steht für </a:t>
            </a:r>
            <a:r>
              <a:rPr lang="en-DE" i="1"/>
              <a:t>Event-Related Potentials</a:t>
            </a:r>
          </a:p>
          <a:p>
            <a:endParaRPr lang="en-DE" i="1"/>
          </a:p>
          <a:p>
            <a:r>
              <a:rPr lang="en-DE"/>
              <a:t>dabei geht es um Veränderungen im Elektroenzephalogramm</a:t>
            </a:r>
          </a:p>
        </p:txBody>
      </p:sp>
      <p:sp>
        <p:nvSpPr>
          <p:cNvPr id="6" name="Text Placeholder 5">
            <a:extLst>
              <a:ext uri="{FF2B5EF4-FFF2-40B4-BE49-F238E27FC236}">
                <a16:creationId xmlns:a16="http://schemas.microsoft.com/office/drawing/2014/main" id="{B94790A2-BB80-064A-861E-1F84BB23AD21}"/>
              </a:ext>
            </a:extLst>
          </p:cNvPr>
          <p:cNvSpPr>
            <a:spLocks noGrp="1"/>
          </p:cNvSpPr>
          <p:nvPr>
            <p:ph type="body" sz="quarter" idx="15"/>
          </p:nvPr>
        </p:nvSpPr>
        <p:spPr/>
        <p:txBody>
          <a:bodyPr/>
          <a:lstStyle/>
          <a:p>
            <a:endParaRPr lang="en-DE"/>
          </a:p>
        </p:txBody>
      </p:sp>
    </p:spTree>
    <p:extLst>
      <p:ext uri="{BB962C8B-B14F-4D97-AF65-F5344CB8AC3E}">
        <p14:creationId xmlns:p14="http://schemas.microsoft.com/office/powerpoint/2010/main" val="2709845069"/>
      </p:ext>
    </p:extLst>
  </p:cSld>
  <p:clrMapOvr>
    <a:masterClrMapping/>
  </p:clrMapOvr>
  <p:transition spd="slow" advClick="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92109-0022-D144-BACC-5A2B82196225}"/>
              </a:ext>
            </a:extLst>
          </p:cNvPr>
          <p:cNvSpPr>
            <a:spLocks noGrp="1"/>
          </p:cNvSpPr>
          <p:nvPr>
            <p:ph type="title"/>
          </p:nvPr>
        </p:nvSpPr>
        <p:spPr>
          <a:xfrm>
            <a:off x="609093" y="466419"/>
            <a:ext cx="6826772" cy="452322"/>
          </a:xfrm>
        </p:spPr>
        <p:txBody>
          <a:bodyPr/>
          <a:lstStyle/>
          <a:p>
            <a:r>
              <a:rPr lang="en-US"/>
              <a:t>Elektrophysiologische Methoden und bildgebende Verfahren</a:t>
            </a:r>
          </a:p>
        </p:txBody>
      </p:sp>
      <p:sp>
        <p:nvSpPr>
          <p:cNvPr id="3" name="Content Placeholder 2">
            <a:extLst>
              <a:ext uri="{FF2B5EF4-FFF2-40B4-BE49-F238E27FC236}">
                <a16:creationId xmlns:a16="http://schemas.microsoft.com/office/drawing/2014/main" id="{5B25A894-109F-A743-ADE1-4EA938D89066}"/>
              </a:ext>
            </a:extLst>
          </p:cNvPr>
          <p:cNvSpPr>
            <a:spLocks noGrp="1"/>
          </p:cNvSpPr>
          <p:nvPr>
            <p:ph idx="1"/>
          </p:nvPr>
        </p:nvSpPr>
        <p:spPr>
          <a:xfrm>
            <a:off x="609093" y="1259966"/>
            <a:ext cx="8100956" cy="3423465"/>
          </a:xfrm>
        </p:spPr>
        <p:txBody>
          <a:bodyPr/>
          <a:lstStyle/>
          <a:p>
            <a:pPr marL="0" indent="0">
              <a:buNone/>
            </a:pPr>
            <a:r>
              <a:rPr lang="en-US" sz="2000" b="1">
                <a:solidFill>
                  <a:srgbClr val="0070C0"/>
                </a:solidFill>
              </a:rPr>
              <a:t>Elektrophysiologische Methoden:</a:t>
            </a:r>
          </a:p>
          <a:p>
            <a:r>
              <a:rPr lang="en-US" sz="2000"/>
              <a:t>Elektroenzephalographie (EEG)</a:t>
            </a:r>
          </a:p>
          <a:p>
            <a:r>
              <a:rPr lang="en-US" sz="2000"/>
              <a:t>Magnetoenzephalographie (MEG)</a:t>
            </a:r>
          </a:p>
          <a:p>
            <a:endParaRPr lang="en-US" sz="2000"/>
          </a:p>
          <a:p>
            <a:pPr marL="0" indent="0">
              <a:buNone/>
            </a:pPr>
            <a:r>
              <a:rPr lang="en-US" sz="2000" b="1">
                <a:solidFill>
                  <a:srgbClr val="0070C0"/>
                </a:solidFill>
              </a:rPr>
              <a:t>Bildgebende Verfahren:</a:t>
            </a:r>
          </a:p>
          <a:p>
            <a:r>
              <a:rPr lang="en-US" sz="2000"/>
              <a:t>Positronen-Emissions-Tomographie (PET)</a:t>
            </a:r>
          </a:p>
          <a:p>
            <a:r>
              <a:rPr lang="en-US" sz="2000"/>
              <a:t>Funktionale Magnetresonanztomographie (fMRT, egl. fMRI)</a:t>
            </a:r>
          </a:p>
          <a:p>
            <a:endParaRPr lang="en-US" sz="2000"/>
          </a:p>
        </p:txBody>
      </p:sp>
    </p:spTree>
    <p:extLst>
      <p:ext uri="{BB962C8B-B14F-4D97-AF65-F5344CB8AC3E}">
        <p14:creationId xmlns:p14="http://schemas.microsoft.com/office/powerpoint/2010/main" val="3135369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01579-A8FB-914E-B910-954084599D56}"/>
              </a:ext>
            </a:extLst>
          </p:cNvPr>
          <p:cNvSpPr>
            <a:spLocks noGrp="1"/>
          </p:cNvSpPr>
          <p:nvPr>
            <p:ph type="title"/>
          </p:nvPr>
        </p:nvSpPr>
        <p:spPr/>
        <p:txBody>
          <a:bodyPr/>
          <a:lstStyle/>
          <a:p>
            <a:r>
              <a:rPr lang="en-US"/>
              <a:t>EEG</a:t>
            </a:r>
          </a:p>
        </p:txBody>
      </p:sp>
      <p:sp>
        <p:nvSpPr>
          <p:cNvPr id="3" name="Content Placeholder 2">
            <a:extLst>
              <a:ext uri="{FF2B5EF4-FFF2-40B4-BE49-F238E27FC236}">
                <a16:creationId xmlns:a16="http://schemas.microsoft.com/office/drawing/2014/main" id="{8C1CCAAE-2A4D-F44A-B5CF-5A4F32CCD2B4}"/>
              </a:ext>
            </a:extLst>
          </p:cNvPr>
          <p:cNvSpPr>
            <a:spLocks noGrp="1"/>
          </p:cNvSpPr>
          <p:nvPr>
            <p:ph idx="1"/>
          </p:nvPr>
        </p:nvSpPr>
        <p:spPr>
          <a:xfrm>
            <a:off x="467544" y="1371603"/>
            <a:ext cx="7785508" cy="3398663"/>
          </a:xfrm>
        </p:spPr>
        <p:txBody>
          <a:bodyPr>
            <a:noAutofit/>
          </a:bodyPr>
          <a:lstStyle/>
          <a:p>
            <a:r>
              <a:rPr lang="en-US" sz="2103"/>
              <a:t>misst elektronische Aktivität des Gehirns</a:t>
            </a:r>
          </a:p>
          <a:p>
            <a:r>
              <a:rPr lang="en-US" sz="2103"/>
              <a:t>erstmals beschrieben von Berger (1929)</a:t>
            </a:r>
          </a:p>
          <a:p>
            <a:r>
              <a:rPr lang="en-US" sz="2103"/>
              <a:t>Messung erfolgt über Elektroden auf der Skalpoberfläche</a:t>
            </a:r>
          </a:p>
          <a:p>
            <a:pPr lvl="1"/>
            <a:r>
              <a:rPr lang="en-US" sz="1802"/>
              <a:t>Aktivität kann z.T. für Oberflächenmessungen "unsichtbar" sein</a:t>
            </a:r>
          </a:p>
          <a:p>
            <a:pPr lvl="1"/>
            <a:r>
              <a:rPr lang="en-US" sz="1802"/>
              <a:t>"Inverses Problem": Man kann von der Oberflächenmessung keine gesicherten Rückschlüsse auf den Ort im Gehirn ziehen, von dem eine Aktivität ausgeht.</a:t>
            </a:r>
          </a:p>
          <a:p>
            <a:endParaRPr lang="en-US" sz="2103"/>
          </a:p>
        </p:txBody>
      </p:sp>
      <p:sp>
        <p:nvSpPr>
          <p:cNvPr id="8" name="TextBox 7">
            <a:extLst>
              <a:ext uri="{FF2B5EF4-FFF2-40B4-BE49-F238E27FC236}">
                <a16:creationId xmlns:a16="http://schemas.microsoft.com/office/drawing/2014/main" id="{6369F032-9E74-0247-A5D9-46171DC6585F}"/>
              </a:ext>
            </a:extLst>
          </p:cNvPr>
          <p:cNvSpPr txBox="1"/>
          <p:nvPr/>
        </p:nvSpPr>
        <p:spPr>
          <a:xfrm flipH="1">
            <a:off x="4139952" y="4559493"/>
            <a:ext cx="3889313" cy="248401"/>
          </a:xfrm>
          <a:prstGeom prst="rect">
            <a:avLst/>
          </a:prstGeom>
          <a:noFill/>
        </p:spPr>
        <p:txBody>
          <a:bodyPr wrap="square" rtlCol="0">
            <a:spAutoFit/>
          </a:bodyPr>
          <a:lstStyle/>
          <a:p>
            <a:pPr algn="r"/>
            <a:r>
              <a:rPr lang="en-US" sz="1014"/>
              <a:t>(Bornkessel-Schlesewsky &amp;  Schlesewsky 2009)</a:t>
            </a:r>
          </a:p>
        </p:txBody>
      </p:sp>
    </p:spTree>
    <p:extLst>
      <p:ext uri="{BB962C8B-B14F-4D97-AF65-F5344CB8AC3E}">
        <p14:creationId xmlns:p14="http://schemas.microsoft.com/office/powerpoint/2010/main" val="191258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3AF0-5909-E348-AF19-1592200F6318}"/>
              </a:ext>
            </a:extLst>
          </p:cNvPr>
          <p:cNvSpPr>
            <a:spLocks noGrp="1"/>
          </p:cNvSpPr>
          <p:nvPr>
            <p:ph type="title"/>
          </p:nvPr>
        </p:nvSpPr>
        <p:spPr/>
        <p:txBody>
          <a:bodyPr/>
          <a:lstStyle/>
          <a:p>
            <a:r>
              <a:rPr lang="en-US"/>
              <a:t>EEG und ERP</a:t>
            </a:r>
          </a:p>
        </p:txBody>
      </p:sp>
      <p:sp>
        <p:nvSpPr>
          <p:cNvPr id="3" name="Content Placeholder 2">
            <a:extLst>
              <a:ext uri="{FF2B5EF4-FFF2-40B4-BE49-F238E27FC236}">
                <a16:creationId xmlns:a16="http://schemas.microsoft.com/office/drawing/2014/main" id="{65E4C125-C770-624B-9C6C-CAC6EC1E6A06}"/>
              </a:ext>
            </a:extLst>
          </p:cNvPr>
          <p:cNvSpPr>
            <a:spLocks noGrp="1"/>
          </p:cNvSpPr>
          <p:nvPr>
            <p:ph idx="1"/>
          </p:nvPr>
        </p:nvSpPr>
        <p:spPr/>
        <p:txBody>
          <a:bodyPr/>
          <a:lstStyle/>
          <a:p>
            <a:r>
              <a:rPr lang="en-US" sz="2000"/>
              <a:t>Ereigniskorrelierte Potentiale (ERP</a:t>
            </a:r>
            <a:r>
              <a:rPr lang="en-US" sz="2000">
                <a:sym typeface="Wingdings" pitchFamily="2" charset="2"/>
              </a:rPr>
              <a:t>): Veränderungen im EEG in Reaktion auf bestimmte Stimuli</a:t>
            </a:r>
          </a:p>
          <a:p>
            <a:r>
              <a:rPr lang="en-US" sz="2000">
                <a:sym typeface="Wingdings" pitchFamily="2" charset="2"/>
              </a:rPr>
              <a:t>Veränderungen sehr klein – daher ca. 30-40 Items für jeden Stimulustyp pro Versuchsperson nötig</a:t>
            </a:r>
          </a:p>
          <a:p>
            <a:endParaRPr lang="en-US" sz="2000"/>
          </a:p>
        </p:txBody>
      </p:sp>
      <p:sp>
        <p:nvSpPr>
          <p:cNvPr id="4" name="TextBox 3">
            <a:extLst>
              <a:ext uri="{FF2B5EF4-FFF2-40B4-BE49-F238E27FC236}">
                <a16:creationId xmlns:a16="http://schemas.microsoft.com/office/drawing/2014/main" id="{BE72CC2F-CB71-B240-A99B-72D444C7622E}"/>
              </a:ext>
            </a:extLst>
          </p:cNvPr>
          <p:cNvSpPr txBox="1"/>
          <p:nvPr/>
        </p:nvSpPr>
        <p:spPr>
          <a:xfrm flipH="1">
            <a:off x="4031273" y="4737385"/>
            <a:ext cx="3889313" cy="248401"/>
          </a:xfrm>
          <a:prstGeom prst="rect">
            <a:avLst/>
          </a:prstGeom>
          <a:noFill/>
        </p:spPr>
        <p:txBody>
          <a:bodyPr wrap="square" rtlCol="0">
            <a:spAutoFit/>
          </a:bodyPr>
          <a:lstStyle/>
          <a:p>
            <a:pPr algn="r"/>
            <a:r>
              <a:rPr lang="en-US" sz="1014"/>
              <a:t>(Bornkessel-Schlesewsky &amp;  Schlesewsky 2009)</a:t>
            </a:r>
          </a:p>
        </p:txBody>
      </p:sp>
    </p:spTree>
    <p:extLst>
      <p:ext uri="{BB962C8B-B14F-4D97-AF65-F5344CB8AC3E}">
        <p14:creationId xmlns:p14="http://schemas.microsoft.com/office/powerpoint/2010/main" val="16834258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TAG_BACKING_FORM_KEY" val="657086-e:\lehre\2020 sose pragmatik\präsentationen\pragmatik_11_präsuppositionen.pptx"/>
  <p:tag name="ARTICULATE_PRESENTER_VERSION" val="8"/>
  <p:tag name="ARTICULATE_SLIDE_COUNT" val="2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HU_PPT_Vorlage">
  <a:themeElements>
    <a:clrScheme name="HHU">
      <a:dk1>
        <a:sysClr val="windowText" lastClr="000000"/>
      </a:dk1>
      <a:lt1>
        <a:sysClr val="window" lastClr="FFFFFF"/>
      </a:lt1>
      <a:dk2>
        <a:srgbClr val="006AB3"/>
      </a:dk2>
      <a:lt2>
        <a:srgbClr val="CCCCCC"/>
      </a:lt2>
      <a:accent1>
        <a:srgbClr val="003964"/>
      </a:accent1>
      <a:accent2>
        <a:srgbClr val="57BAB1"/>
      </a:accent2>
      <a:accent3>
        <a:srgbClr val="EE7F00"/>
      </a:accent3>
      <a:accent4>
        <a:srgbClr val="BE0A26"/>
      </a:accent4>
      <a:accent5>
        <a:srgbClr val="8CB110"/>
      </a:accent5>
      <a:accent6>
        <a:srgbClr val="B5CBD6"/>
      </a:accent6>
      <a:hlink>
        <a:srgbClr val="AEABAB"/>
      </a:hlink>
      <a:folHlink>
        <a:srgbClr val="D0CECE"/>
      </a:folHlink>
    </a:clrScheme>
    <a:fontScheme name="HH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PowerPoint_Master_HHU_191009_NEU.potx" id="{C18E6C2C-E01B-41BB-B9EA-3EAB85604C93}" vid="{F281C1DA-7DA9-478C-8E22-53CA79ADD4CF}"/>
    </a:ext>
  </a:extLst>
</a:theme>
</file>

<file path=ppt/theme/theme2.xml><?xml version="1.0" encoding="utf-8"?>
<a:theme xmlns:a="http://schemas.openxmlformats.org/drawingml/2006/main" name="1_HHU_PPT_Vorlage">
  <a:themeElements>
    <a:clrScheme name="HHU">
      <a:dk1>
        <a:sysClr val="windowText" lastClr="000000"/>
      </a:dk1>
      <a:lt1>
        <a:sysClr val="window" lastClr="FFFFFF"/>
      </a:lt1>
      <a:dk2>
        <a:srgbClr val="006AB3"/>
      </a:dk2>
      <a:lt2>
        <a:srgbClr val="CCCCCC"/>
      </a:lt2>
      <a:accent1>
        <a:srgbClr val="003964"/>
      </a:accent1>
      <a:accent2>
        <a:srgbClr val="57BAB1"/>
      </a:accent2>
      <a:accent3>
        <a:srgbClr val="EE7F00"/>
      </a:accent3>
      <a:accent4>
        <a:srgbClr val="BE0A26"/>
      </a:accent4>
      <a:accent5>
        <a:srgbClr val="8CB110"/>
      </a:accent5>
      <a:accent6>
        <a:srgbClr val="B5CBD6"/>
      </a:accent6>
      <a:hlink>
        <a:srgbClr val="AEABAB"/>
      </a:hlink>
      <a:folHlink>
        <a:srgbClr val="D0CECE"/>
      </a:folHlink>
    </a:clrScheme>
    <a:fontScheme name="HHU">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prstGeom prst="rect">
          <a:avLst/>
        </a:prstGeom>
        <a:solidFill>
          <a:schemeClr val="tx2"/>
        </a:solidFill>
        <a:ln>
          <a:noFill/>
        </a:ln>
      </a:spPr>
      <a:bodyPr/>
      <a:lstStyle/>
      <a:style>
        <a:lnRef idx="2">
          <a:schemeClr val="accent1">
            <a:shade val="50000"/>
          </a:schemeClr>
        </a:lnRef>
        <a:fillRef idx="1">
          <a:schemeClr val="accent1"/>
        </a:fillRef>
        <a:effectRef idx="0">
          <a:schemeClr val="accent1"/>
        </a:effectRef>
        <a:fontRef idx="minor">
          <a:schemeClr val="lt1"/>
        </a:fontRef>
      </a:style>
    </a:spDef>
    <a:lnDef>
      <a:spPr bwMode="auto">
        <a:prstGeom prst="rect">
          <a:avLst/>
        </a:prstGeom>
        <a:ln w="254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spPr>
      <a:bodyPr/>
      <a:lstStyle/>
    </a:txDef>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10505</TotalTime>
  <Words>2714</Words>
  <Application>Microsoft Macintosh PowerPoint</Application>
  <PresentationFormat>Custom</PresentationFormat>
  <Paragraphs>427</Paragraphs>
  <Slides>47</Slides>
  <Notes>18</Notes>
  <HiddenSlides>1</HiddenSlides>
  <MMClips>2</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47</vt:i4>
      </vt:variant>
    </vt:vector>
  </HeadingPairs>
  <TitlesOfParts>
    <vt:vector size="51" baseType="lpstr">
      <vt:lpstr>Arial</vt:lpstr>
      <vt:lpstr>Wingdings 2</vt:lpstr>
      <vt:lpstr>HHU_PPT_Vorlage</vt:lpstr>
      <vt:lpstr>1_HHU_PPT_Vorlage</vt:lpstr>
      <vt:lpstr>Experimentelle Pragmatik</vt:lpstr>
      <vt:lpstr>Ziele und Methoden</vt:lpstr>
      <vt:lpstr>Truth-value Judgments und Paraphrasen</vt:lpstr>
      <vt:lpstr>Behaviorale &amp; neuroling. Methoden</vt:lpstr>
      <vt:lpstr>Behaviorale &amp; neuroling. Methoden</vt:lpstr>
      <vt:lpstr>Methode: ERP</vt:lpstr>
      <vt:lpstr>Elektrophysiologische Methoden und bildgebende Verfahren</vt:lpstr>
      <vt:lpstr>EEG</vt:lpstr>
      <vt:lpstr>EEG und ERP</vt:lpstr>
      <vt:lpstr>ERP</vt:lpstr>
      <vt:lpstr>Behaviorale &amp; neuroling. Methoden</vt:lpstr>
      <vt:lpstr>Behaviorale &amp; neuroling. Methoden</vt:lpstr>
      <vt:lpstr>Behaviorale &amp; neuroling. Methoden</vt:lpstr>
      <vt:lpstr>Behaviorale Methoden</vt:lpstr>
      <vt:lpstr>Behaviorale Methoden</vt:lpstr>
      <vt:lpstr>Methode:</vt:lpstr>
      <vt:lpstr>Behaviorale Methoden</vt:lpstr>
      <vt:lpstr>Behaviorale Methoden</vt:lpstr>
      <vt:lpstr>Behaviorale Methoden</vt:lpstr>
      <vt:lpstr>Beispielstudie: Tinits, Nölle &amp; Hartmann (2017)</vt:lpstr>
      <vt:lpstr>Design</vt:lpstr>
      <vt:lpstr>Methode</vt:lpstr>
      <vt:lpstr>Setup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Sprache</vt:lpstr>
      <vt:lpstr>Setup</vt:lpstr>
      <vt:lpstr>PowerPoint Presentation</vt:lpstr>
      <vt:lpstr>Setup</vt:lpstr>
      <vt:lpstr>PowerPoint Presentation</vt:lpstr>
      <vt:lpstr>Ergebnisse</vt:lpstr>
      <vt:lpstr>Ergebnisse</vt:lpstr>
      <vt:lpstr>Ergebnisse</vt:lpstr>
      <vt:lpstr>Ergebnisse</vt:lpstr>
      <vt:lpstr>Ergebnisse</vt:lpstr>
      <vt:lpstr>PowerPoint Presentation</vt:lpstr>
      <vt:lpstr>PowerPoint Presentation</vt:lpstr>
      <vt:lpstr>PowerPoint Presentation</vt:lpstr>
      <vt:lpstr>Entwicklung der "Sprachen"</vt:lpstr>
      <vt:lpstr>Fazit</vt:lpstr>
      <vt:lpstr>Literatur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Austin: Performative Äußerungen</dc:title>
  <dc:creator>Carina</dc:creator>
  <cp:lastModifiedBy>Stefan Hartmann</cp:lastModifiedBy>
  <cp:revision>356</cp:revision>
  <dcterms:created xsi:type="dcterms:W3CDTF">2020-04-22T13:28:58Z</dcterms:created>
  <dcterms:modified xsi:type="dcterms:W3CDTF">2021-12-20T17:14:43Z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C115D637-A5FC-4D40-8383-B4C9C90AA558</vt:lpwstr>
  </property>
  <property fmtid="{D5CDD505-2E9C-101B-9397-08002B2CF9AE}" pid="3" name="ArticulatePath">
    <vt:lpwstr>Pragmatik_11_Präsuppositionstypen</vt:lpwstr>
  </property>
  <property fmtid="{D5CDD505-2E9C-101B-9397-08002B2CF9AE}" pid="4" name="ArticulateUseProject">
    <vt:lpwstr>1</vt:lpwstr>
  </property>
  <property fmtid="{D5CDD505-2E9C-101B-9397-08002B2CF9AE}" pid="5" name="ArticulateProjectVersion">
    <vt:lpwstr>8</vt:lpwstr>
  </property>
  <property fmtid="{D5CDD505-2E9C-101B-9397-08002B2CF9AE}" pid="6" name="ArticulateProjectFull">
    <vt:lpwstr>E:\Lehre\2020 SoSe Pragmatik\Präsentationen\Pragmatik_11_Präsuppositionen.ppta</vt:lpwstr>
  </property>
</Properties>
</file>