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23" r:id="rId2"/>
  </p:sldMasterIdLst>
  <p:notesMasterIdLst>
    <p:notesMasterId r:id="rId44"/>
  </p:notesMasterIdLst>
  <p:sldIdLst>
    <p:sldId id="388" r:id="rId3"/>
    <p:sldId id="452" r:id="rId4"/>
    <p:sldId id="435" r:id="rId5"/>
    <p:sldId id="450" r:id="rId6"/>
    <p:sldId id="417" r:id="rId7"/>
    <p:sldId id="419" r:id="rId8"/>
    <p:sldId id="420" r:id="rId9"/>
    <p:sldId id="421" r:id="rId10"/>
    <p:sldId id="422" r:id="rId11"/>
    <p:sldId id="423" r:id="rId12"/>
    <p:sldId id="434" r:id="rId13"/>
    <p:sldId id="413" r:id="rId14"/>
    <p:sldId id="424" r:id="rId15"/>
    <p:sldId id="391" r:id="rId16"/>
    <p:sldId id="405" r:id="rId17"/>
    <p:sldId id="389" r:id="rId18"/>
    <p:sldId id="439" r:id="rId19"/>
    <p:sldId id="440" r:id="rId20"/>
    <p:sldId id="441" r:id="rId21"/>
    <p:sldId id="442" r:id="rId22"/>
    <p:sldId id="425" r:id="rId23"/>
    <p:sldId id="393" r:id="rId24"/>
    <p:sldId id="394" r:id="rId25"/>
    <p:sldId id="444" r:id="rId26"/>
    <p:sldId id="445" r:id="rId27"/>
    <p:sldId id="446" r:id="rId28"/>
    <p:sldId id="447" r:id="rId29"/>
    <p:sldId id="427" r:id="rId30"/>
    <p:sldId id="428" r:id="rId31"/>
    <p:sldId id="399" r:id="rId32"/>
    <p:sldId id="429" r:id="rId33"/>
    <p:sldId id="430" r:id="rId34"/>
    <p:sldId id="437" r:id="rId35"/>
    <p:sldId id="448" r:id="rId36"/>
    <p:sldId id="431" r:id="rId37"/>
    <p:sldId id="432" r:id="rId38"/>
    <p:sldId id="438" r:id="rId39"/>
    <p:sldId id="433" r:id="rId40"/>
    <p:sldId id="449" r:id="rId41"/>
    <p:sldId id="269" r:id="rId42"/>
    <p:sldId id="436" r:id="rId43"/>
  </p:sldIdLst>
  <p:sldSz cx="9144000" cy="5149850"/>
  <p:notesSz cx="6858000" cy="9144000"/>
  <p:custDataLst>
    <p:tags r:id="rId45"/>
  </p:custDataLst>
  <p:defaultTextStyle>
    <a:defPPr>
      <a:defRPr lang="de-DE"/>
    </a:defPPr>
    <a:lvl1pPr marL="0" algn="l" defTabSz="686074" rtl="0" eaLnBrk="1" latinLnBrk="0" hangingPunct="1">
      <a:defRPr sz="1351" kern="1200">
        <a:solidFill>
          <a:schemeClr val="tx1"/>
        </a:solidFill>
        <a:latin typeface="+mn-lt"/>
        <a:ea typeface="+mn-ea"/>
        <a:cs typeface="+mn-cs"/>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na" initials="C" lastIdx="6" clrIdx="0">
    <p:extLst>
      <p:ext uri="{19B8F6BF-5375-455C-9EA6-DF929625EA0E}">
        <p15:presenceInfo xmlns:p15="http://schemas.microsoft.com/office/powerpoint/2012/main" userId="Car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E7E8EA"/>
    <a:srgbClr val="CCDDE7"/>
    <a:srgbClr val="DAE5EA"/>
    <a:srgbClr val="DAE5EB"/>
    <a:srgbClr val="B6C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4" autoAdjust="0"/>
    <p:restoredTop sz="88929" autoAdjust="0"/>
  </p:normalViewPr>
  <p:slideViewPr>
    <p:cSldViewPr showGuides="1">
      <p:cViewPr varScale="1">
        <p:scale>
          <a:sx n="104" d="100"/>
          <a:sy n="104" d="100"/>
        </p:scale>
        <p:origin x="984" y="200"/>
      </p:cViewPr>
      <p:guideLst/>
    </p:cSldViewPr>
  </p:slideViewPr>
  <p:outlineViewPr>
    <p:cViewPr>
      <p:scale>
        <a:sx n="33" d="100"/>
        <a:sy n="33" d="100"/>
      </p:scale>
      <p:origin x="0" y="-9336"/>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1" d="100"/>
          <a:sy n="81" d="100"/>
        </p:scale>
        <p:origin x="304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4EA47C3-D6D1-45C7-B7EF-A1183D105D1C}" type="slidenum">
              <a:rPr lang="de-DE" smtClean="0"/>
              <a:pPr/>
              <a:t>‹#›</a:t>
            </a:fld>
            <a:endParaRPr lang="de-DE" dirty="0"/>
          </a:p>
        </p:txBody>
      </p:sp>
      <p:sp>
        <p:nvSpPr>
          <p:cNvPr id="8" name="Folienbildplatzhalter 7">
            <a:extLst>
              <a:ext uri="{FF2B5EF4-FFF2-40B4-BE49-F238E27FC236}">
                <a16:creationId xmlns:a16="http://schemas.microsoft.com/office/drawing/2014/main" id="{B136A2F5-BC7E-47DC-9ED9-95EE5B00A2BB}"/>
              </a:ext>
            </a:extLst>
          </p:cNvPr>
          <p:cNvSpPr>
            <a:spLocks noGrp="1" noRot="1" noChangeAspect="1"/>
          </p:cNvSpPr>
          <p:nvPr>
            <p:ph type="sldImg" idx="2"/>
          </p:nvPr>
        </p:nvSpPr>
        <p:spPr>
          <a:xfrm>
            <a:off x="202279" y="467544"/>
            <a:ext cx="6490831" cy="3655323"/>
          </a:xfrm>
          <a:prstGeom prst="rect">
            <a:avLst/>
          </a:prstGeom>
          <a:noFill/>
          <a:ln w="12700">
            <a:solidFill>
              <a:schemeClr val="bg2"/>
            </a:solidFill>
          </a:ln>
        </p:spPr>
        <p:txBody>
          <a:bodyPr vert="horz" lIns="91440" tIns="45720" rIns="91440" bIns="45720" rtlCol="0" anchor="ctr"/>
          <a:lstStyle/>
          <a:p>
            <a:endParaRPr lang="de-DE"/>
          </a:p>
        </p:txBody>
      </p:sp>
      <p:sp>
        <p:nvSpPr>
          <p:cNvPr id="10" name="Notizenplatzhalter 9">
            <a:extLst>
              <a:ext uri="{FF2B5EF4-FFF2-40B4-BE49-F238E27FC236}">
                <a16:creationId xmlns:a16="http://schemas.microsoft.com/office/drawing/2014/main" id="{16E3EB76-4D08-4C50-98FE-43C6F5867AB7}"/>
              </a:ext>
            </a:extLst>
          </p:cNvPr>
          <p:cNvSpPr>
            <a:spLocks noGrp="1"/>
          </p:cNvSpPr>
          <p:nvPr>
            <p:ph type="body" sz="quarter" idx="3"/>
          </p:nvPr>
        </p:nvSpPr>
        <p:spPr>
          <a:xfrm>
            <a:off x="202279" y="4400550"/>
            <a:ext cx="6490831"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9692584"/>
      </p:ext>
    </p:extLst>
  </p:cSld>
  <p:clrMap bg1="lt1" tx1="dk1" bg2="lt2" tx2="dk2" accent1="accent1" accent2="accent2" accent3="accent3" accent4="accent4" accent5="accent5" accent6="accent6" hlink="hlink" folHlink="folHlink"/>
  <p:notesStyle>
    <a:lvl1pPr marL="0" algn="l" defTabSz="686074" rtl="0" eaLnBrk="1" latinLnBrk="0" hangingPunct="1">
      <a:defRPr sz="1200" kern="1200">
        <a:solidFill>
          <a:schemeClr val="tx1"/>
        </a:solidFill>
        <a:latin typeface="Arial" panose="020B0604020202020204" pitchFamily="34" charset="0"/>
        <a:ea typeface="+mn-ea"/>
        <a:cs typeface="+mn-cs"/>
      </a:defRPr>
    </a:lvl1pPr>
    <a:lvl2pPr marL="343037" algn="l" defTabSz="686074" rtl="0" eaLnBrk="1" latinLnBrk="0" hangingPunct="1">
      <a:defRPr sz="1200" kern="1200">
        <a:solidFill>
          <a:schemeClr val="tx1"/>
        </a:solidFill>
        <a:latin typeface="Arial" panose="020B0604020202020204" pitchFamily="34" charset="0"/>
        <a:ea typeface="+mn-ea"/>
        <a:cs typeface="+mn-cs"/>
      </a:defRPr>
    </a:lvl2pPr>
    <a:lvl3pPr marL="686074" algn="l" defTabSz="686074" rtl="0" eaLnBrk="1" latinLnBrk="0" hangingPunct="1">
      <a:defRPr sz="1200" kern="1200">
        <a:solidFill>
          <a:schemeClr val="tx1"/>
        </a:solidFill>
        <a:latin typeface="Arial" panose="020B0604020202020204" pitchFamily="34" charset="0"/>
        <a:ea typeface="+mn-ea"/>
        <a:cs typeface="+mn-cs"/>
      </a:defRPr>
    </a:lvl3pPr>
    <a:lvl4pPr marL="1029111" algn="l" defTabSz="686074" rtl="0" eaLnBrk="1" latinLnBrk="0" hangingPunct="1">
      <a:defRPr sz="1200" kern="1200">
        <a:solidFill>
          <a:schemeClr val="tx1"/>
        </a:solidFill>
        <a:latin typeface="Arial" panose="020B0604020202020204" pitchFamily="34" charset="0"/>
        <a:ea typeface="+mn-ea"/>
        <a:cs typeface="+mn-cs"/>
      </a:defRPr>
    </a:lvl4pPr>
    <a:lvl5pPr marL="1372149" algn="l" defTabSz="686074" rtl="0" eaLnBrk="1" latinLnBrk="0" hangingPunct="1">
      <a:defRPr sz="1200" kern="1200">
        <a:solidFill>
          <a:schemeClr val="tx1"/>
        </a:solidFill>
        <a:latin typeface="Arial" panose="020B0604020202020204" pitchFamily="34" charset="0"/>
        <a:ea typeface="+mn-ea"/>
        <a:cs typeface="+mn-cs"/>
      </a:defRPr>
    </a:lvl5pPr>
    <a:lvl6pPr marL="1715186" algn="l" defTabSz="686074" rtl="0" eaLnBrk="1" latinLnBrk="0" hangingPunct="1">
      <a:defRPr sz="900" kern="1200">
        <a:solidFill>
          <a:schemeClr val="tx1"/>
        </a:solidFill>
        <a:latin typeface="+mn-lt"/>
        <a:ea typeface="+mn-ea"/>
        <a:cs typeface="+mn-cs"/>
      </a:defRPr>
    </a:lvl6pPr>
    <a:lvl7pPr marL="2058223" algn="l" defTabSz="686074" rtl="0" eaLnBrk="1" latinLnBrk="0" hangingPunct="1">
      <a:defRPr sz="900" kern="1200">
        <a:solidFill>
          <a:schemeClr val="tx1"/>
        </a:solidFill>
        <a:latin typeface="+mn-lt"/>
        <a:ea typeface="+mn-ea"/>
        <a:cs typeface="+mn-cs"/>
      </a:defRPr>
    </a:lvl7pPr>
    <a:lvl8pPr marL="2401260" algn="l" defTabSz="686074" rtl="0" eaLnBrk="1" latinLnBrk="0" hangingPunct="1">
      <a:defRPr sz="900" kern="1200">
        <a:solidFill>
          <a:schemeClr val="tx1"/>
        </a:solidFill>
        <a:latin typeface="+mn-lt"/>
        <a:ea typeface="+mn-ea"/>
        <a:cs typeface="+mn-cs"/>
      </a:defRPr>
    </a:lvl8pPr>
    <a:lvl9pPr marL="2744297" algn="l" defTabSz="6860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143000"/>
            <a:ext cx="548005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a:p>
        </p:txBody>
      </p:sp>
      <p:sp>
        <p:nvSpPr>
          <p:cNvPr id="4" name="Foliennummernplatzhalter 3"/>
          <p:cNvSpPr>
            <a:spLocks noGrp="1"/>
          </p:cNvSpPr>
          <p:nvPr>
            <p:ph type="sldNum" sz="quarter" idx="5"/>
          </p:nvPr>
        </p:nvSpPr>
        <p:spPr/>
        <p:txBody>
          <a:bodyPr/>
          <a:lstStyle/>
          <a:p>
            <a:endParaRPr lang="de-DE"/>
          </a:p>
        </p:txBody>
      </p:sp>
    </p:spTree>
    <p:extLst>
      <p:ext uri="{BB962C8B-B14F-4D97-AF65-F5344CB8AC3E}">
        <p14:creationId xmlns:p14="http://schemas.microsoft.com/office/powerpoint/2010/main" val="321602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Bsp.</a:t>
            </a:r>
            <a:r>
              <a:rPr lang="de-DE" baseline="0"/>
              <a:t> für illokutionärer Akt: taufen, verheiraten etc.</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5</a:t>
            </a:fld>
            <a:endParaRPr lang="de-DE"/>
          </a:p>
        </p:txBody>
      </p:sp>
    </p:spTree>
    <p:extLst>
      <p:ext uri="{BB962C8B-B14F-4D97-AF65-F5344CB8AC3E}">
        <p14:creationId xmlns:p14="http://schemas.microsoft.com/office/powerpoint/2010/main" val="29011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Searle unterscheidet zwischen primärem</a:t>
            </a:r>
            <a:r>
              <a:rPr lang="de-DE" baseline="0"/>
              <a:t> und sekunärem illokutionärem Akt, wobei der primäre der indirekt zum Ausdruck gebrachte ist.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7</a:t>
            </a:fld>
            <a:endParaRPr lang="de-DE"/>
          </a:p>
        </p:txBody>
      </p:sp>
    </p:spTree>
    <p:extLst>
      <p:ext uri="{BB962C8B-B14F-4D97-AF65-F5344CB8AC3E}">
        <p14:creationId xmlns:p14="http://schemas.microsoft.com/office/powerpoint/2010/main" val="145640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"bereuen" triggert eine Präsupposition (dazu gleich mehr). Wenn ich sage: Ich bereue es, die Vorlesung gehalten zu haben, die zum Superspreaderevent wurde, dann macht diese Äußerung nur Sinn, wenn ich eine Vorlesung gehalten habe, die zum Superspreaderevent geworden ist.</a:t>
            </a:r>
          </a:p>
        </p:txBody>
      </p:sp>
      <p:sp>
        <p:nvSpPr>
          <p:cNvPr id="4" name="Slide Number Placeholder 3"/>
          <p:cNvSpPr>
            <a:spLocks noGrp="1"/>
          </p:cNvSpPr>
          <p:nvPr>
            <p:ph type="sldNum" sz="quarter" idx="5"/>
          </p:nvPr>
        </p:nvSpPr>
        <p:spPr/>
        <p:txBody>
          <a:bodyPr/>
          <a:lstStyle/>
          <a:p>
            <a:fld id="{E4EA47C3-D6D1-45C7-B7EF-A1183D105D1C}" type="slidenum">
              <a:rPr lang="de-DE" smtClean="0"/>
              <a:pPr/>
              <a:t>19</a:t>
            </a:fld>
            <a:endParaRPr lang="de-DE" dirty="0"/>
          </a:p>
        </p:txBody>
      </p:sp>
    </p:spTree>
    <p:extLst>
      <p:ext uri="{BB962C8B-B14F-4D97-AF65-F5344CB8AC3E}">
        <p14:creationId xmlns:p14="http://schemas.microsoft.com/office/powerpoint/2010/main" val="382435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Wie reichern wir diese Äußerung pragmatisch an? – existenzielle Präsupposition; faktive Präsupposition</a:t>
            </a:r>
          </a:p>
        </p:txBody>
      </p:sp>
      <p:sp>
        <p:nvSpPr>
          <p:cNvPr id="4" name="Slide Number Placeholder 3"/>
          <p:cNvSpPr>
            <a:spLocks noGrp="1"/>
          </p:cNvSpPr>
          <p:nvPr>
            <p:ph type="sldNum" sz="quarter" idx="5"/>
          </p:nvPr>
        </p:nvSpPr>
        <p:spPr/>
        <p:txBody>
          <a:bodyPr/>
          <a:lstStyle/>
          <a:p>
            <a:fld id="{40D2F843-3D3D-4773-8BC9-8ABDF58A2738}" type="slidenum">
              <a:rPr lang="de-DE" smtClean="0"/>
              <a:t>21</a:t>
            </a:fld>
            <a:endParaRPr lang="de-DE"/>
          </a:p>
        </p:txBody>
      </p:sp>
    </p:spTree>
    <p:extLst>
      <p:ext uri="{BB962C8B-B14F-4D97-AF65-F5344CB8AC3E}">
        <p14:creationId xmlns:p14="http://schemas.microsoft.com/office/powerpoint/2010/main" val="292290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~&gt;&gt; steht für präsupponiert nicht. Im Kontext des zweiten Satzes wird die Präsupposition gelöscht, weil sie mit unserem Weltwissen nicht vereinbar ist. </a:t>
            </a:r>
          </a:p>
        </p:txBody>
      </p:sp>
      <p:sp>
        <p:nvSpPr>
          <p:cNvPr id="4" name="Slide Number Placeholder 3"/>
          <p:cNvSpPr>
            <a:spLocks noGrp="1"/>
          </p:cNvSpPr>
          <p:nvPr>
            <p:ph type="sldNum" sz="quarter" idx="5"/>
          </p:nvPr>
        </p:nvSpPr>
        <p:spPr/>
        <p:txBody>
          <a:bodyPr/>
          <a:lstStyle/>
          <a:p>
            <a:fld id="{E4EA47C3-D6D1-45C7-B7EF-A1183D105D1C}" type="slidenum">
              <a:rPr lang="de-DE" smtClean="0"/>
              <a:pPr/>
              <a:t>33</a:t>
            </a:fld>
            <a:endParaRPr lang="de-DE" dirty="0"/>
          </a:p>
        </p:txBody>
      </p:sp>
    </p:spTree>
    <p:extLst>
      <p:ext uri="{BB962C8B-B14F-4D97-AF65-F5344CB8AC3E}">
        <p14:creationId xmlns:p14="http://schemas.microsoft.com/office/powerpoint/2010/main" val="134925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bei nur gibt es quantifizierende und skalierende Interpretation</a:t>
            </a:r>
          </a:p>
          <a:p>
            <a:r>
              <a:rPr lang="en-US"/>
              <a:t>bei  solchen additiven Gradpartikeln geht man davon aus, dass die Präsupposition gleich der Bedeutung des Ausgangssatzes minus der Bedeutung der Gradpartikel ist. Die Bedeutung von nur geht also in die Wahrheitsbedingungen ein. Allerdings gibt es Fälle, wod ie Bedeutung von nur bei quantifizierender oder skalierender Interpretation aufhebbar ist. Genau dieses Verhalten, also Einfluss auf die Wahrheitsbedingungen zu haben und in bestimmten Kontexten löschbare Bedeutungsbestandteile aufzuweisen, spricht dagegen, "nur" als Träger konventioneller Implikaturen aufzufassen, denn beides lassen konventionelle Implikaturen per Definition nicht zu. (Meibauer 2001: 53)</a:t>
            </a:r>
          </a:p>
        </p:txBody>
      </p:sp>
      <p:sp>
        <p:nvSpPr>
          <p:cNvPr id="4" name="Slide Number Placeholder 3"/>
          <p:cNvSpPr>
            <a:spLocks noGrp="1"/>
          </p:cNvSpPr>
          <p:nvPr>
            <p:ph type="sldNum" sz="quarter" idx="5"/>
          </p:nvPr>
        </p:nvSpPr>
        <p:spPr/>
        <p:txBody>
          <a:bodyPr/>
          <a:lstStyle/>
          <a:p>
            <a:fld id="{40D2F843-3D3D-4773-8BC9-8ABDF58A2738}" type="slidenum">
              <a:rPr lang="de-DE" smtClean="0"/>
              <a:t>36</a:t>
            </a:fld>
            <a:endParaRPr lang="de-DE"/>
          </a:p>
        </p:txBody>
      </p:sp>
    </p:spTree>
    <p:extLst>
      <p:ext uri="{BB962C8B-B14F-4D97-AF65-F5344CB8AC3E}">
        <p14:creationId xmlns:p14="http://schemas.microsoft.com/office/powerpoint/2010/main" val="214844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lexikalische vs. strukturelle / konstruktionelle Trigger</a:t>
            </a:r>
          </a:p>
        </p:txBody>
      </p:sp>
      <p:sp>
        <p:nvSpPr>
          <p:cNvPr id="4" name="Slide Number Placeholder 3"/>
          <p:cNvSpPr>
            <a:spLocks noGrp="1"/>
          </p:cNvSpPr>
          <p:nvPr>
            <p:ph type="sldNum" sz="quarter" idx="5"/>
          </p:nvPr>
        </p:nvSpPr>
        <p:spPr/>
        <p:txBody>
          <a:bodyPr/>
          <a:lstStyle/>
          <a:p>
            <a:fld id="{E4EA47C3-D6D1-45C7-B7EF-A1183D105D1C}" type="slidenum">
              <a:rPr lang="de-DE" smtClean="0"/>
              <a:pPr/>
              <a:t>37</a:t>
            </a:fld>
            <a:endParaRPr lang="de-DE" dirty="0"/>
          </a:p>
        </p:txBody>
      </p:sp>
    </p:spTree>
    <p:extLst>
      <p:ext uri="{BB962C8B-B14F-4D97-AF65-F5344CB8AC3E}">
        <p14:creationId xmlns:p14="http://schemas.microsoft.com/office/powerpoint/2010/main" val="340098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CABCBAD4-CDF6-43FE-8861-A06D0882730D}"/>
              </a:ext>
            </a:extLst>
          </p:cNvPr>
          <p:cNvGrpSpPr/>
          <p:nvPr userDrawn="1"/>
        </p:nvGrpSpPr>
        <p:grpSpPr>
          <a:xfrm>
            <a:off x="-4877" y="4950860"/>
            <a:ext cx="9148877" cy="198120"/>
            <a:chOff x="-4877" y="4950860"/>
            <a:chExt cx="9148877" cy="198120"/>
          </a:xfrm>
        </p:grpSpPr>
        <p:sp>
          <p:nvSpPr>
            <p:cNvPr id="29" name="bk object 18">
              <a:extLst>
                <a:ext uri="{FF2B5EF4-FFF2-40B4-BE49-F238E27FC236}">
                  <a16:creationId xmlns:a16="http://schemas.microsoft.com/office/drawing/2014/main" id="{43762DC1-C2FD-42CE-AFEB-715EE62A1F3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0" name="bk object 18">
              <a:extLst>
                <a:ext uri="{FF2B5EF4-FFF2-40B4-BE49-F238E27FC236}">
                  <a16:creationId xmlns:a16="http://schemas.microsoft.com/office/drawing/2014/main" id="{76098270-8824-46AE-A5C5-CD99A62A1C4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Holder 3">
              <a:extLst>
                <a:ext uri="{FF2B5EF4-FFF2-40B4-BE49-F238E27FC236}">
                  <a16:creationId xmlns:a16="http://schemas.microsoft.com/office/drawing/2014/main" id="{3299EB9C-AF93-46B9-874F-99C450B3EDD6}"/>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7" name="Freihandform: Form 26">
            <a:extLst>
              <a:ext uri="{FF2B5EF4-FFF2-40B4-BE49-F238E27FC236}">
                <a16:creationId xmlns:a16="http://schemas.microsoft.com/office/drawing/2014/main" id="{9E7234BE-B4D1-49DA-A717-D084E338DDBA}"/>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endParaRPr lang="de-DE" sz="1351"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3654279" y="2268082"/>
            <a:ext cx="4401108" cy="1070009"/>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8" name="Grafik 6">
            <a:extLst>
              <a:ext uri="{FF2B5EF4-FFF2-40B4-BE49-F238E27FC236}">
                <a16:creationId xmlns:a16="http://schemas.microsoft.com/office/drawing/2014/main" id="{4A50CB4E-A2BD-42A4-89AF-00FBAF42ED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9" name="Freihandform: Form 8">
              <a:extLst>
                <a:ext uri="{FF2B5EF4-FFF2-40B4-BE49-F238E27FC236}">
                  <a16:creationId xmlns:a16="http://schemas.microsoft.com/office/drawing/2014/main" id="{25C16EB5-4461-4758-A5F1-9FCFC409D904}"/>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0" name="Freihandform: Form 9">
              <a:extLst>
                <a:ext uri="{FF2B5EF4-FFF2-40B4-BE49-F238E27FC236}">
                  <a16:creationId xmlns:a16="http://schemas.microsoft.com/office/drawing/2014/main" id="{74F2F414-99B5-4842-AE69-123A75660DF4}"/>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1" name="Freihandform: Form 10">
              <a:extLst>
                <a:ext uri="{FF2B5EF4-FFF2-40B4-BE49-F238E27FC236}">
                  <a16:creationId xmlns:a16="http://schemas.microsoft.com/office/drawing/2014/main" id="{2AE2AF92-0F47-4975-97EE-AD59D0F4352B}"/>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2" name="Freihandform: Form 11">
              <a:extLst>
                <a:ext uri="{FF2B5EF4-FFF2-40B4-BE49-F238E27FC236}">
                  <a16:creationId xmlns:a16="http://schemas.microsoft.com/office/drawing/2014/main" id="{39DDEE01-97C2-45BB-8AA5-588FD5885C5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28" name="Datumsplatzhalter 3">
            <a:extLst>
              <a:ext uri="{FF2B5EF4-FFF2-40B4-BE49-F238E27FC236}">
                <a16:creationId xmlns:a16="http://schemas.microsoft.com/office/drawing/2014/main" id="{B9C2E3E9-74C5-4BA8-96B4-0798E93E31EF}"/>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Tree>
    <p:extLst>
      <p:ext uri="{BB962C8B-B14F-4D97-AF65-F5344CB8AC3E}">
        <p14:creationId xmlns:p14="http://schemas.microsoft.com/office/powerpoint/2010/main" val="80121640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Untertitel, gross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3BFE84D2-D951-43C8-81B8-BCF2BCBCC335}"/>
              </a:ext>
            </a:extLst>
          </p:cNvPr>
          <p:cNvSpPr>
            <a:spLocks noGrp="1"/>
          </p:cNvSpPr>
          <p:nvPr>
            <p:ph type="body" sz="quarter" idx="14"/>
          </p:nvPr>
        </p:nvSpPr>
        <p:spPr>
          <a:xfrm>
            <a:off x="521550" y="1545752"/>
            <a:ext cx="8101012" cy="3311525"/>
          </a:xfrm>
        </p:spPr>
        <p:txBody>
          <a:bodyPr>
            <a:noAutofit/>
          </a:bodyPr>
          <a:lstStyle>
            <a:lvl1pPr>
              <a:defRPr sz="2000"/>
            </a:lvl1pPr>
            <a:lvl2pPr>
              <a:defRPr sz="1800"/>
            </a:lvl2pPr>
            <a:lvl3pPr>
              <a:defRPr sz="1600"/>
            </a:lvl3pPr>
            <a:lvl4pPr>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9">
            <a:extLst>
              <a:ext uri="{FF2B5EF4-FFF2-40B4-BE49-F238E27FC236}">
                <a16:creationId xmlns:a16="http://schemas.microsoft.com/office/drawing/2014/main" id="{030E0540-8401-4306-9BF6-492F80888461}"/>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24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32541043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lvl1pPr>
              <a:defRPr/>
            </a:lvl1p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0B557236-B6F1-4EF1-92AD-2624537923D4}"/>
              </a:ext>
            </a:extLst>
          </p:cNvPr>
          <p:cNvSpPr>
            <a:spLocks noGrp="1"/>
          </p:cNvSpPr>
          <p:nvPr>
            <p:ph type="body" sz="quarter" idx="13"/>
          </p:nvPr>
        </p:nvSpPr>
        <p:spPr>
          <a:xfrm>
            <a:off x="521550" y="1422399"/>
            <a:ext cx="3941762" cy="34242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5D9B5E02-9A16-49B4-9355-BE71C0D66577}"/>
              </a:ext>
            </a:extLst>
          </p:cNvPr>
          <p:cNvSpPr>
            <a:spLocks noGrp="1"/>
          </p:cNvSpPr>
          <p:nvPr>
            <p:ph type="body" sz="quarter" idx="14"/>
          </p:nvPr>
        </p:nvSpPr>
        <p:spPr>
          <a:xfrm>
            <a:off x="4679950" y="1422400"/>
            <a:ext cx="3943350" cy="34242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8361793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tIns="0"/>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5B1E48B2-9056-46C9-8170-057A7DDAE8AC}"/>
              </a:ext>
            </a:extLst>
          </p:cNvPr>
          <p:cNvSpPr>
            <a:spLocks noGrp="1"/>
          </p:cNvSpPr>
          <p:nvPr>
            <p:ph type="body" sz="quarter" idx="14"/>
          </p:nvPr>
        </p:nvSpPr>
        <p:spPr>
          <a:xfrm>
            <a:off x="521550" y="1422399"/>
            <a:ext cx="394176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3C9A547D-69C2-4513-9E4D-7F7C15B98CA0}"/>
              </a:ext>
            </a:extLst>
          </p:cNvPr>
          <p:cNvSpPr>
            <a:spLocks noGrp="1"/>
          </p:cNvSpPr>
          <p:nvPr>
            <p:ph type="body" sz="quarter" idx="15"/>
          </p:nvPr>
        </p:nvSpPr>
        <p:spPr>
          <a:xfrm>
            <a:off x="4679950" y="1422400"/>
            <a:ext cx="3937000"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9">
            <a:extLst>
              <a:ext uri="{FF2B5EF4-FFF2-40B4-BE49-F238E27FC236}">
                <a16:creationId xmlns:a16="http://schemas.microsoft.com/office/drawing/2014/main" id="{D524BA3A-5E5B-4B9E-872F-9D551BF905BA}"/>
              </a:ext>
            </a:extLst>
          </p:cNvPr>
          <p:cNvSpPr>
            <a:spLocks noGrp="1"/>
          </p:cNvSpPr>
          <p:nvPr>
            <p:ph type="body" sz="quarter" idx="16"/>
          </p:nvPr>
        </p:nvSpPr>
        <p:spPr>
          <a:xfrm>
            <a:off x="521495"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
        <p:nvSpPr>
          <p:cNvPr id="13" name="Textplatzhalter 9">
            <a:extLst>
              <a:ext uri="{FF2B5EF4-FFF2-40B4-BE49-F238E27FC236}">
                <a16:creationId xmlns:a16="http://schemas.microsoft.com/office/drawing/2014/main" id="{B84DD4AE-7842-411B-B7CF-80BB2ECD2D66}"/>
              </a:ext>
            </a:extLst>
          </p:cNvPr>
          <p:cNvSpPr>
            <a:spLocks noGrp="1"/>
          </p:cNvSpPr>
          <p:nvPr>
            <p:ph type="body" sz="quarter" idx="17"/>
          </p:nvPr>
        </p:nvSpPr>
        <p:spPr>
          <a:xfrm>
            <a:off x="4680744"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4657321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n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8100219"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F3492897-1306-4B56-ABBF-BECC42C3FC52}"/>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76464370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3674">
          <p15:clr>
            <a:srgbClr val="FBAE40"/>
          </p15:clr>
        </p15:guide>
        <p15:guide id="2" pos="3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n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0" name="Textplatzhalter 8">
            <a:extLst>
              <a:ext uri="{FF2B5EF4-FFF2-40B4-BE49-F238E27FC236}">
                <a16:creationId xmlns:a16="http://schemas.microsoft.com/office/drawing/2014/main" id="{C0C6EB1C-18E9-44D2-B97A-2055909E560B}"/>
              </a:ext>
            </a:extLst>
          </p:cNvPr>
          <p:cNvSpPr>
            <a:spLocks noGrp="1"/>
          </p:cNvSpPr>
          <p:nvPr>
            <p:ph type="body" sz="quarter" idx="15"/>
          </p:nvPr>
        </p:nvSpPr>
        <p:spPr>
          <a:xfrm>
            <a:off x="6030913" y="1422400"/>
            <a:ext cx="2590799"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531018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B5EF241F-A27F-4745-A9E0-F1A18E6D5531}"/>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3028322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3674" userDrawn="1">
          <p15:clr>
            <a:srgbClr val="FBAE40"/>
          </p15:clr>
        </p15:guide>
        <p15:guide id="2" pos="3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9" name="Textplatzhalter 8">
            <a:extLst>
              <a:ext uri="{FF2B5EF4-FFF2-40B4-BE49-F238E27FC236}">
                <a16:creationId xmlns:a16="http://schemas.microsoft.com/office/drawing/2014/main" id="{D4ED614B-D2A2-4F44-8C55-EA89904996C0}"/>
              </a:ext>
            </a:extLst>
          </p:cNvPr>
          <p:cNvSpPr>
            <a:spLocks noGrp="1"/>
          </p:cNvSpPr>
          <p:nvPr>
            <p:ph type="body" sz="quarter" idx="14"/>
          </p:nvPr>
        </p:nvSpPr>
        <p:spPr>
          <a:xfrm>
            <a:off x="521550" y="1422399"/>
            <a:ext cx="2590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4">
            <a:extLst>
              <a:ext uri="{FF2B5EF4-FFF2-40B4-BE49-F238E27FC236}">
                <a16:creationId xmlns:a16="http://schemas.microsoft.com/office/drawing/2014/main" id="{78E908BC-1AEE-469A-8B07-24C581B63281}"/>
              </a:ext>
            </a:extLst>
          </p:cNvPr>
          <p:cNvSpPr>
            <a:spLocks noGrp="1"/>
          </p:cNvSpPr>
          <p:nvPr>
            <p:ph sz="quarter" idx="15" hasCustomPrompt="1"/>
          </p:nvPr>
        </p:nvSpPr>
        <p:spPr>
          <a:xfrm>
            <a:off x="3311525" y="1422400"/>
            <a:ext cx="531018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A6859166-82E3-4ADA-A7AC-E590A723DEC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16127842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2" pos="1961" userDrawn="1">
          <p15:clr>
            <a:srgbClr val="FBAE40"/>
          </p15:clr>
        </p15:guide>
        <p15:guide id="3" pos="20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0FDB2AAA-C98E-4D27-9188-E7E5DBFF0977}"/>
              </a:ext>
            </a:extLst>
          </p:cNvPr>
          <p:cNvSpPr>
            <a:spLocks noGrp="1"/>
          </p:cNvSpPr>
          <p:nvPr>
            <p:ph type="body" sz="quarter" idx="15"/>
          </p:nvPr>
        </p:nvSpPr>
        <p:spPr>
          <a:xfrm>
            <a:off x="522288" y="14224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17">
            <a:extLst>
              <a:ext uri="{FF2B5EF4-FFF2-40B4-BE49-F238E27FC236}">
                <a16:creationId xmlns:a16="http://schemas.microsoft.com/office/drawing/2014/main" id="{5823B8EE-EC69-45B2-BAC9-1BCA4FBF1E03}"/>
              </a:ext>
            </a:extLst>
          </p:cNvPr>
          <p:cNvSpPr>
            <a:spLocks noGrp="1"/>
          </p:cNvSpPr>
          <p:nvPr>
            <p:ph type="body" sz="quarter" idx="16"/>
          </p:nvPr>
        </p:nvSpPr>
        <p:spPr>
          <a:xfrm>
            <a:off x="4679950" y="1422400"/>
            <a:ext cx="3941763"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19">
            <a:extLst>
              <a:ext uri="{FF2B5EF4-FFF2-40B4-BE49-F238E27FC236}">
                <a16:creationId xmlns:a16="http://schemas.microsoft.com/office/drawing/2014/main" id="{640510EC-0518-429F-B934-724E542AEEB8}"/>
              </a:ext>
            </a:extLst>
          </p:cNvPr>
          <p:cNvSpPr>
            <a:spLocks noGrp="1"/>
          </p:cNvSpPr>
          <p:nvPr>
            <p:ph type="body" sz="quarter" idx="17"/>
          </p:nvPr>
        </p:nvSpPr>
        <p:spPr>
          <a:xfrm>
            <a:off x="522288" y="31877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21">
            <a:extLst>
              <a:ext uri="{FF2B5EF4-FFF2-40B4-BE49-F238E27FC236}">
                <a16:creationId xmlns:a16="http://schemas.microsoft.com/office/drawing/2014/main" id="{2C5C7A3E-AD9D-494E-9656-60D17A2D3DA4}"/>
              </a:ext>
            </a:extLst>
          </p:cNvPr>
          <p:cNvSpPr>
            <a:spLocks noGrp="1"/>
          </p:cNvSpPr>
          <p:nvPr>
            <p:ph type="body" sz="quarter" idx="18"/>
          </p:nvPr>
        </p:nvSpPr>
        <p:spPr>
          <a:xfrm>
            <a:off x="4679950" y="3187701"/>
            <a:ext cx="3943350"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960934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l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9" name="Textplatzhalter 8">
            <a:extLst>
              <a:ext uri="{FF2B5EF4-FFF2-40B4-BE49-F238E27FC236}">
                <a16:creationId xmlns:a16="http://schemas.microsoft.com/office/drawing/2014/main" id="{86BE7D15-C3F6-44ED-81D4-5CA3DF139463}"/>
              </a:ext>
            </a:extLst>
          </p:cNvPr>
          <p:cNvSpPr>
            <a:spLocks noGrp="1"/>
          </p:cNvSpPr>
          <p:nvPr>
            <p:ph type="body" sz="quarter" idx="14"/>
          </p:nvPr>
        </p:nvSpPr>
        <p:spPr>
          <a:xfrm>
            <a:off x="522288" y="1422400"/>
            <a:ext cx="3941762"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A225A19B-F9D6-496E-93F0-23086F37CD51}"/>
              </a:ext>
            </a:extLst>
          </p:cNvPr>
          <p:cNvSpPr>
            <a:spLocks noGrp="1"/>
          </p:cNvSpPr>
          <p:nvPr>
            <p:ph type="body" sz="quarter" idx="15"/>
          </p:nvPr>
        </p:nvSpPr>
        <p:spPr>
          <a:xfrm>
            <a:off x="4679950" y="1422400"/>
            <a:ext cx="39433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9">
            <a:extLst>
              <a:ext uri="{FF2B5EF4-FFF2-40B4-BE49-F238E27FC236}">
                <a16:creationId xmlns:a16="http://schemas.microsoft.com/office/drawing/2014/main" id="{6D4CE321-A941-4440-9880-327F96B667D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11260395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 + Kopf">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A8B718B6-0A12-456A-A2B2-DDCE96D85C32}"/>
              </a:ext>
            </a:extLst>
          </p:cNvPr>
          <p:cNvGrpSpPr/>
          <p:nvPr userDrawn="1"/>
        </p:nvGrpSpPr>
        <p:grpSpPr>
          <a:xfrm>
            <a:off x="-4877" y="4950860"/>
            <a:ext cx="9148877" cy="198120"/>
            <a:chOff x="-4877" y="4950860"/>
            <a:chExt cx="9148877" cy="198120"/>
          </a:xfrm>
        </p:grpSpPr>
        <p:sp>
          <p:nvSpPr>
            <p:cNvPr id="54" name="bk object 18">
              <a:extLst>
                <a:ext uri="{FF2B5EF4-FFF2-40B4-BE49-F238E27FC236}">
                  <a16:creationId xmlns:a16="http://schemas.microsoft.com/office/drawing/2014/main" id="{AA03ADD9-BB66-4FBA-AA38-A477A97E7E8A}"/>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5" name="bk object 18">
              <a:extLst>
                <a:ext uri="{FF2B5EF4-FFF2-40B4-BE49-F238E27FC236}">
                  <a16:creationId xmlns:a16="http://schemas.microsoft.com/office/drawing/2014/main" id="{483C21C1-427D-47E5-8D0D-E9E03790F6E3}"/>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6" name="Holder 3">
              <a:extLst>
                <a:ext uri="{FF2B5EF4-FFF2-40B4-BE49-F238E27FC236}">
                  <a16:creationId xmlns:a16="http://schemas.microsoft.com/office/drawing/2014/main" id="{E224A6C7-1F26-4748-BB34-5F7E18EFB33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464051" y="330910"/>
            <a:ext cx="2889316" cy="452322"/>
          </a:xfrm>
        </p:spPr>
        <p:txBody>
          <a:bodyPr/>
          <a:lstStyle/>
          <a:p>
            <a:r>
              <a:rPr lang="de-DE" dirty="0"/>
              <a:t>Titel</a:t>
            </a:r>
          </a:p>
        </p:txBody>
      </p:sp>
      <p:cxnSp>
        <p:nvCxnSpPr>
          <p:cNvPr id="46" name="Gerader Verbinder 45">
            <a:extLst>
              <a:ext uri="{FF2B5EF4-FFF2-40B4-BE49-F238E27FC236}">
                <a16:creationId xmlns:a16="http://schemas.microsoft.com/office/drawing/2014/main" id="{F23939B8-98AC-4295-9C3F-D06AC0E2B265}"/>
              </a:ext>
            </a:extLst>
          </p:cNvPr>
          <p:cNvCxnSpPr>
            <a:cxnSpLocks/>
          </p:cNvCxnSpPr>
          <p:nvPr userDrawn="1"/>
        </p:nvCxnSpPr>
        <p:spPr>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D16C751C-C99C-4A88-ADDD-C33FB6EC870E}"/>
              </a:ext>
            </a:extLst>
          </p:cNvPr>
          <p:cNvSpPr>
            <a:spLocks noGrp="1"/>
          </p:cNvSpPr>
          <p:nvPr>
            <p:ph type="body" sz="quarter" idx="13"/>
          </p:nvPr>
        </p:nvSpPr>
        <p:spPr>
          <a:xfrm>
            <a:off x="4464050" y="1422400"/>
            <a:ext cx="4368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E4C94B29-D663-4D46-BC85-1EE4E8715F13}"/>
              </a:ext>
            </a:extLst>
          </p:cNvPr>
          <p:cNvSpPr>
            <a:spLocks noGrp="1"/>
          </p:cNvSpPr>
          <p:nvPr>
            <p:ph type="body" sz="quarter" idx="15"/>
          </p:nvPr>
        </p:nvSpPr>
        <p:spPr>
          <a:xfrm>
            <a:off x="4464050" y="1088384"/>
            <a:ext cx="415845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07768385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Inhaltsplatzhalter 7">
            <a:extLst>
              <a:ext uri="{FF2B5EF4-FFF2-40B4-BE49-F238E27FC236}">
                <a16:creationId xmlns:a16="http://schemas.microsoft.com/office/drawing/2014/main" id="{6D03C39F-F4DA-4E33-9C12-0C07D46B74D2}"/>
              </a:ext>
            </a:extLst>
          </p:cNvPr>
          <p:cNvSpPr>
            <a:spLocks noGrp="1"/>
          </p:cNvSpPr>
          <p:nvPr>
            <p:ph sz="quarter" idx="14" hasCustomPrompt="1"/>
          </p:nvPr>
        </p:nvSpPr>
        <p:spPr>
          <a:xfrm>
            <a:off x="4625577" y="1422400"/>
            <a:ext cx="4518422"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Textplatzhalter 10">
            <a:extLst>
              <a:ext uri="{FF2B5EF4-FFF2-40B4-BE49-F238E27FC236}">
                <a16:creationId xmlns:a16="http://schemas.microsoft.com/office/drawing/2014/main" id="{C5337AD4-58C4-4CD3-B6EE-0320BEF61A5B}"/>
              </a:ext>
            </a:extLst>
          </p:cNvPr>
          <p:cNvSpPr>
            <a:spLocks noGrp="1"/>
          </p:cNvSpPr>
          <p:nvPr>
            <p:ph type="body" sz="quarter" idx="15"/>
          </p:nvPr>
        </p:nvSpPr>
        <p:spPr>
          <a:xfrm>
            <a:off x="521550" y="1422399"/>
            <a:ext cx="3754437"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F7C652DC-A5C6-48EB-A305-6D10BD956A77}"/>
              </a:ext>
            </a:extLst>
          </p:cNvPr>
          <p:cNvSpPr>
            <a:spLocks noGrp="1"/>
          </p:cNvSpPr>
          <p:nvPr>
            <p:ph type="body" sz="quarter" idx="16"/>
          </p:nvPr>
        </p:nvSpPr>
        <p:spPr>
          <a:xfrm>
            <a:off x="521494"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55766034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991EEF65-5B2F-4153-B72A-8188920387E8}"/>
              </a:ext>
            </a:extLst>
          </p:cNvPr>
          <p:cNvGrpSpPr/>
          <p:nvPr userDrawn="1"/>
        </p:nvGrpSpPr>
        <p:grpSpPr>
          <a:xfrm>
            <a:off x="-4877" y="4950860"/>
            <a:ext cx="9148877" cy="198120"/>
            <a:chOff x="-4877" y="4950860"/>
            <a:chExt cx="9148877" cy="198120"/>
          </a:xfrm>
        </p:grpSpPr>
        <p:sp>
          <p:nvSpPr>
            <p:cNvPr id="28" name="bk object 18">
              <a:extLst>
                <a:ext uri="{FF2B5EF4-FFF2-40B4-BE49-F238E27FC236}">
                  <a16:creationId xmlns:a16="http://schemas.microsoft.com/office/drawing/2014/main" id="{7F2B589E-3839-4C3B-92E1-F293A76DB3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9" name="bk object 18">
              <a:extLst>
                <a:ext uri="{FF2B5EF4-FFF2-40B4-BE49-F238E27FC236}">
                  <a16:creationId xmlns:a16="http://schemas.microsoft.com/office/drawing/2014/main" id="{8DC76EE0-F751-40CD-B7DB-DC698896789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0" name="Holder 3">
              <a:extLst>
                <a:ext uri="{FF2B5EF4-FFF2-40B4-BE49-F238E27FC236}">
                  <a16:creationId xmlns:a16="http://schemas.microsoft.com/office/drawing/2014/main" id="{5DFAD467-705A-4EBF-B0CD-82975D99AB5A}"/>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6" name="Freihandform: Form 25">
            <a:extLst>
              <a:ext uri="{FF2B5EF4-FFF2-40B4-BE49-F238E27FC236}">
                <a16:creationId xmlns:a16="http://schemas.microsoft.com/office/drawing/2014/main" id="{59BE50D6-D2EF-43B9-8437-C5253F74EA60}"/>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endParaRPr lang="de-DE" sz="1351" dirty="0"/>
          </a:p>
        </p:txBody>
      </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899361"/>
            <a:ext cx="6399768" cy="540727"/>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8AC3E5BE-9275-472F-AEB2-C4DA849B9A55}"/>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8A45B3C2-1CA4-47B2-9CD9-00EEF9D615AF}"/>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3243C064-66AF-4F89-A61C-8EAA80446B16}"/>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5E875C2F-2AC0-45DD-9626-129486821205}"/>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2F1F040A-4C25-4A9B-91CF-4997C0E3FA2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307507670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zwei Bilder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Inhaltsplatzhalter 9">
            <a:extLst>
              <a:ext uri="{FF2B5EF4-FFF2-40B4-BE49-F238E27FC236}">
                <a16:creationId xmlns:a16="http://schemas.microsoft.com/office/drawing/2014/main" id="{1ADE6869-998B-4809-AE43-C38E35BE8AA6}"/>
              </a:ext>
            </a:extLst>
          </p:cNvPr>
          <p:cNvSpPr>
            <a:spLocks noGrp="1"/>
          </p:cNvSpPr>
          <p:nvPr>
            <p:ph sz="quarter" idx="16" hasCustomPrompt="1"/>
          </p:nvPr>
        </p:nvSpPr>
        <p:spPr>
          <a:xfrm>
            <a:off x="4625578" y="1422400"/>
            <a:ext cx="224194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11">
            <a:extLst>
              <a:ext uri="{FF2B5EF4-FFF2-40B4-BE49-F238E27FC236}">
                <a16:creationId xmlns:a16="http://schemas.microsoft.com/office/drawing/2014/main" id="{BB574367-BB34-447D-A233-6E083CBE551E}"/>
              </a:ext>
            </a:extLst>
          </p:cNvPr>
          <p:cNvSpPr>
            <a:spLocks noGrp="1"/>
          </p:cNvSpPr>
          <p:nvPr>
            <p:ph sz="quarter" idx="17" hasCustomPrompt="1"/>
          </p:nvPr>
        </p:nvSpPr>
        <p:spPr>
          <a:xfrm>
            <a:off x="6921103" y="1422399"/>
            <a:ext cx="222289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7DFAE767-5641-4D3F-9095-84DF27650729}"/>
              </a:ext>
            </a:extLst>
          </p:cNvPr>
          <p:cNvSpPr>
            <a:spLocks noGrp="1"/>
          </p:cNvSpPr>
          <p:nvPr>
            <p:ph type="body" sz="quarter" idx="18"/>
          </p:nvPr>
        </p:nvSpPr>
        <p:spPr>
          <a:xfrm>
            <a:off x="522288" y="1422400"/>
            <a:ext cx="3754437"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2D8BA4BA-FB64-43C5-A66D-4FDB44EE8ECB}"/>
              </a:ext>
            </a:extLst>
          </p:cNvPr>
          <p:cNvSpPr>
            <a:spLocks noGrp="1"/>
          </p:cNvSpPr>
          <p:nvPr>
            <p:ph type="body" sz="quarter" idx="15"/>
          </p:nvPr>
        </p:nvSpPr>
        <p:spPr>
          <a:xfrm>
            <a:off x="521495"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96089739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4360" userDrawn="1">
          <p15:clr>
            <a:srgbClr val="FBAE40"/>
          </p15:clr>
        </p15:guide>
        <p15:guide id="2" pos="43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halt + Bild links">
    <p:spTree>
      <p:nvGrpSpPr>
        <p:cNvPr id="1" name=""/>
        <p:cNvGrpSpPr/>
        <p:nvPr/>
      </p:nvGrpSpPr>
      <p:grpSpPr>
        <a:xfrm>
          <a:off x="0" y="0"/>
          <a:ext cx="0" cy="0"/>
          <a:chOff x="0" y="0"/>
          <a:chExt cx="0" cy="0"/>
        </a:xfrm>
      </p:grpSpPr>
      <p:grpSp>
        <p:nvGrpSpPr>
          <p:cNvPr id="54" name="Gruppieren 53">
            <a:extLst>
              <a:ext uri="{FF2B5EF4-FFF2-40B4-BE49-F238E27FC236}">
                <a16:creationId xmlns:a16="http://schemas.microsoft.com/office/drawing/2014/main" id="{7376B4C5-BE86-46E2-BB73-C84DD0D0A2B1}"/>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554B3AC1-FDFF-4DC3-9DC6-81F70D7AA0BB}"/>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6" name="bk object 18">
              <a:extLst>
                <a:ext uri="{FF2B5EF4-FFF2-40B4-BE49-F238E27FC236}">
                  <a16:creationId xmlns:a16="http://schemas.microsoft.com/office/drawing/2014/main" id="{77DD96AE-1808-4743-8DCB-608D8DC68352}"/>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7" name="Holder 3">
              <a:extLst>
                <a:ext uri="{FF2B5EF4-FFF2-40B4-BE49-F238E27FC236}">
                  <a16:creationId xmlns:a16="http://schemas.microsoft.com/office/drawing/2014/main" id="{DA1288D7-3EDD-4960-BA1A-AED8C420D13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7" name="Gerader Verbinder 46">
            <a:extLst>
              <a:ext uri="{FF2B5EF4-FFF2-40B4-BE49-F238E27FC236}">
                <a16:creationId xmlns:a16="http://schemas.microsoft.com/office/drawing/2014/main" id="{2A6B4FCA-16D8-4C61-9911-C6EBBA2E9614}"/>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6973DDC7-C42E-4F39-AF1D-5C1BA1202CB8}"/>
              </a:ext>
            </a:extLst>
          </p:cNvPr>
          <p:cNvSpPr>
            <a:spLocks noGrp="1"/>
          </p:cNvSpPr>
          <p:nvPr>
            <p:ph sz="quarter" idx="15" hasCustomPrompt="1"/>
          </p:nvPr>
        </p:nvSpPr>
        <p:spPr>
          <a:xfrm>
            <a:off x="-6031" y="-1"/>
            <a:ext cx="4277280" cy="49149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Textplatzhalter 6">
            <a:extLst>
              <a:ext uri="{FF2B5EF4-FFF2-40B4-BE49-F238E27FC236}">
                <a16:creationId xmlns:a16="http://schemas.microsoft.com/office/drawing/2014/main" id="{18E86CCD-5F3A-4D32-9430-6A5FA2D99946}"/>
              </a:ext>
            </a:extLst>
          </p:cNvPr>
          <p:cNvSpPr>
            <a:spLocks noGrp="1"/>
          </p:cNvSpPr>
          <p:nvPr>
            <p:ph type="body" sz="quarter" idx="16"/>
          </p:nvPr>
        </p:nvSpPr>
        <p:spPr>
          <a:xfrm>
            <a:off x="4625578" y="1422400"/>
            <a:ext cx="3997722"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0932BE4D-D3DC-4293-B6F8-AD2578029F27}"/>
              </a:ext>
            </a:extLst>
          </p:cNvPr>
          <p:cNvSpPr>
            <a:spLocks noGrp="1"/>
          </p:cNvSpPr>
          <p:nvPr>
            <p:ph type="body" sz="quarter" idx="17"/>
          </p:nvPr>
        </p:nvSpPr>
        <p:spPr>
          <a:xfrm>
            <a:off x="4625578" y="1088384"/>
            <a:ext cx="3996929"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2714880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halt + zwei Bilder links">
    <p:spTree>
      <p:nvGrpSpPr>
        <p:cNvPr id="1" name=""/>
        <p:cNvGrpSpPr/>
        <p:nvPr/>
      </p:nvGrpSpPr>
      <p:grpSpPr>
        <a:xfrm>
          <a:off x="0" y="0"/>
          <a:ext cx="0" cy="0"/>
          <a:chOff x="0" y="0"/>
          <a:chExt cx="0" cy="0"/>
        </a:xfrm>
      </p:grpSpPr>
      <p:grpSp>
        <p:nvGrpSpPr>
          <p:cNvPr id="55" name="Gruppieren 54">
            <a:extLst>
              <a:ext uri="{FF2B5EF4-FFF2-40B4-BE49-F238E27FC236}">
                <a16:creationId xmlns:a16="http://schemas.microsoft.com/office/drawing/2014/main" id="{CBB2739F-531B-406E-B9AE-7F5955A4C086}"/>
              </a:ext>
            </a:extLst>
          </p:cNvPr>
          <p:cNvGrpSpPr/>
          <p:nvPr userDrawn="1"/>
        </p:nvGrpSpPr>
        <p:grpSpPr>
          <a:xfrm>
            <a:off x="-4877" y="4950860"/>
            <a:ext cx="9148877" cy="198120"/>
            <a:chOff x="-4877" y="4950860"/>
            <a:chExt cx="9148877" cy="198120"/>
          </a:xfrm>
        </p:grpSpPr>
        <p:sp>
          <p:nvSpPr>
            <p:cNvPr id="56" name="bk object 18">
              <a:extLst>
                <a:ext uri="{FF2B5EF4-FFF2-40B4-BE49-F238E27FC236}">
                  <a16:creationId xmlns:a16="http://schemas.microsoft.com/office/drawing/2014/main" id="{10BD749C-F32D-4FA0-8B2F-E4376F4459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7" name="bk object 18">
              <a:extLst>
                <a:ext uri="{FF2B5EF4-FFF2-40B4-BE49-F238E27FC236}">
                  <a16:creationId xmlns:a16="http://schemas.microsoft.com/office/drawing/2014/main" id="{75AD1741-5FE5-4A33-9577-F1F4588F6C9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8" name="Holder 3">
              <a:extLst>
                <a:ext uri="{FF2B5EF4-FFF2-40B4-BE49-F238E27FC236}">
                  <a16:creationId xmlns:a16="http://schemas.microsoft.com/office/drawing/2014/main" id="{BF81CE3E-1239-4D0D-8337-4AABB0EB94BE}"/>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8" name="Gerader Verbinder 47">
            <a:extLst>
              <a:ext uri="{FF2B5EF4-FFF2-40B4-BE49-F238E27FC236}">
                <a16:creationId xmlns:a16="http://schemas.microsoft.com/office/drawing/2014/main" id="{C79038B0-AD42-42B7-8D15-303CEBA1DC4C}"/>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D9464C44-AFA3-4DC5-AA03-2798F14ED87B}"/>
              </a:ext>
            </a:extLst>
          </p:cNvPr>
          <p:cNvSpPr>
            <a:spLocks noGrp="1"/>
          </p:cNvSpPr>
          <p:nvPr>
            <p:ph sz="quarter" idx="17" hasCustomPrompt="1"/>
          </p:nvPr>
        </p:nvSpPr>
        <p:spPr>
          <a:xfrm>
            <a:off x="0" y="0"/>
            <a:ext cx="4276259" cy="2431145"/>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Inhaltsplatzhalter 6">
            <a:extLst>
              <a:ext uri="{FF2B5EF4-FFF2-40B4-BE49-F238E27FC236}">
                <a16:creationId xmlns:a16="http://schemas.microsoft.com/office/drawing/2014/main" id="{BE691ED2-3E52-4E4A-9F7C-C8A1129667C6}"/>
              </a:ext>
            </a:extLst>
          </p:cNvPr>
          <p:cNvSpPr>
            <a:spLocks noGrp="1"/>
          </p:cNvSpPr>
          <p:nvPr>
            <p:ph sz="quarter" idx="18" hasCustomPrompt="1"/>
          </p:nvPr>
        </p:nvSpPr>
        <p:spPr>
          <a:xfrm>
            <a:off x="0" y="2493863"/>
            <a:ext cx="4276259" cy="242103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49" name="Textplatzhalter 6">
            <a:extLst>
              <a:ext uri="{FF2B5EF4-FFF2-40B4-BE49-F238E27FC236}">
                <a16:creationId xmlns:a16="http://schemas.microsoft.com/office/drawing/2014/main" id="{7826728D-0439-4A76-A6FC-AAE7B4BDFAF8}"/>
              </a:ext>
            </a:extLst>
          </p:cNvPr>
          <p:cNvSpPr>
            <a:spLocks noGrp="1"/>
          </p:cNvSpPr>
          <p:nvPr>
            <p:ph type="body" sz="quarter" idx="16"/>
          </p:nvPr>
        </p:nvSpPr>
        <p:spPr>
          <a:xfrm>
            <a:off x="4625578" y="1422400"/>
            <a:ext cx="4000268"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6CA70A77-A6F0-4164-8C3A-0A11A527FA6B}"/>
              </a:ext>
            </a:extLst>
          </p:cNvPr>
          <p:cNvSpPr>
            <a:spLocks noGrp="1"/>
          </p:cNvSpPr>
          <p:nvPr>
            <p:ph type="body" sz="quarter" idx="15"/>
          </p:nvPr>
        </p:nvSpPr>
        <p:spPr>
          <a:xfrm>
            <a:off x="4622239" y="1088384"/>
            <a:ext cx="4000268"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47988764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1571" userDrawn="1">
          <p15:clr>
            <a:srgbClr val="FBAE40"/>
          </p15:clr>
        </p15:guide>
        <p15:guide id="2" orient="horz" pos="153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3133C81B-6C39-4BD5-9BF9-8617341D8014}"/>
              </a:ext>
            </a:extLst>
          </p:cNvPr>
          <p:cNvSpPr>
            <a:spLocks noGrp="1"/>
          </p:cNvSpPr>
          <p:nvPr>
            <p:ph sz="quarter" idx="15" hasCustomPrompt="1"/>
          </p:nvPr>
        </p:nvSpPr>
        <p:spPr>
          <a:xfrm>
            <a:off x="0"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10">
            <a:extLst>
              <a:ext uri="{FF2B5EF4-FFF2-40B4-BE49-F238E27FC236}">
                <a16:creationId xmlns:a16="http://schemas.microsoft.com/office/drawing/2014/main" id="{915B8044-0142-42E8-8428-B098000CEBD6}"/>
              </a:ext>
            </a:extLst>
          </p:cNvPr>
          <p:cNvSpPr>
            <a:spLocks noGrp="1"/>
          </p:cNvSpPr>
          <p:nvPr>
            <p:ph sz="quarter" idx="16" hasCustomPrompt="1"/>
          </p:nvPr>
        </p:nvSpPr>
        <p:spPr>
          <a:xfrm>
            <a:off x="4599384"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DCD8515B-3FAA-49D1-9325-FCE6A6E2CA0F}"/>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6269766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2863" userDrawn="1">
          <p15:clr>
            <a:srgbClr val="FBAE40"/>
          </p15:clr>
        </p15:guide>
        <p15:guide id="2" pos="28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CC021923-B745-4638-A634-E1DA375F90EE}"/>
              </a:ext>
            </a:extLst>
          </p:cNvPr>
          <p:cNvSpPr>
            <a:spLocks noGrp="1"/>
          </p:cNvSpPr>
          <p:nvPr>
            <p:ph sz="quarter" idx="17" hasCustomPrompt="1"/>
          </p:nvPr>
        </p:nvSpPr>
        <p:spPr>
          <a:xfrm>
            <a:off x="0" y="1422399"/>
            <a:ext cx="2978945"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3">
            <a:extLst>
              <a:ext uri="{FF2B5EF4-FFF2-40B4-BE49-F238E27FC236}">
                <a16:creationId xmlns:a16="http://schemas.microsoft.com/office/drawing/2014/main" id="{47556F71-EDA3-472E-9372-CE0F4A696721}"/>
              </a:ext>
            </a:extLst>
          </p:cNvPr>
          <p:cNvSpPr>
            <a:spLocks noGrp="1"/>
          </p:cNvSpPr>
          <p:nvPr>
            <p:ph sz="quarter" idx="18" hasCustomPrompt="1"/>
          </p:nvPr>
        </p:nvSpPr>
        <p:spPr>
          <a:xfrm>
            <a:off x="3032522" y="1422400"/>
            <a:ext cx="307895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3">
            <a:extLst>
              <a:ext uri="{FF2B5EF4-FFF2-40B4-BE49-F238E27FC236}">
                <a16:creationId xmlns:a16="http://schemas.microsoft.com/office/drawing/2014/main" id="{C1ADC803-A245-408E-AB12-EC54C19B5108}"/>
              </a:ext>
            </a:extLst>
          </p:cNvPr>
          <p:cNvSpPr>
            <a:spLocks noGrp="1"/>
          </p:cNvSpPr>
          <p:nvPr>
            <p:ph sz="quarter" idx="19" hasCustomPrompt="1"/>
          </p:nvPr>
        </p:nvSpPr>
        <p:spPr>
          <a:xfrm>
            <a:off x="6165058" y="1422400"/>
            <a:ext cx="2978943"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9" name="Textplatzhalter 9">
            <a:extLst>
              <a:ext uri="{FF2B5EF4-FFF2-40B4-BE49-F238E27FC236}">
                <a16:creationId xmlns:a16="http://schemas.microsoft.com/office/drawing/2014/main" id="{8BF9FAA4-D548-4161-842B-AA7FC87A01C9}"/>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73676481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1910" userDrawn="1">
          <p15:clr>
            <a:srgbClr val="FBAE40"/>
          </p15:clr>
        </p15:guide>
        <p15:guide id="3" pos="3850" userDrawn="1">
          <p15:clr>
            <a:srgbClr val="FBAE40"/>
          </p15:clr>
        </p15:guide>
        <p15:guide id="4" pos="3884" userDrawn="1">
          <p15:clr>
            <a:srgbClr val="FBAE40"/>
          </p15:clr>
        </p15:guide>
        <p15:guide id="5" pos="18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 Bild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9F40F789-6719-4203-8D60-D2478F651705}"/>
              </a:ext>
            </a:extLst>
          </p:cNvPr>
          <p:cNvSpPr>
            <a:spLocks noGrp="1"/>
          </p:cNvSpPr>
          <p:nvPr>
            <p:ph sz="quarter" idx="14" hasCustomPrompt="1"/>
          </p:nvPr>
        </p:nvSpPr>
        <p:spPr>
          <a:xfrm>
            <a:off x="0" y="1422399"/>
            <a:ext cx="9144000"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C7107210-3CE2-4AF7-87A5-802B65D926E0}"/>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8094106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orient="horz" pos="1979" userDrawn="1">
          <p15:clr>
            <a:srgbClr val="FBAE40"/>
          </p15:clr>
        </p15:guide>
        <p15:guide id="2" orient="horz" pos="2014" userDrawn="1">
          <p15:clr>
            <a:srgbClr val="FBAE40"/>
          </p15:clr>
        </p15:guide>
        <p15:guide id="3" pos="2863" userDrawn="1">
          <p15:clr>
            <a:srgbClr val="FBAE40"/>
          </p15:clr>
        </p15:guide>
        <p15:guide id="4" pos="2897" userDrawn="1">
          <p15:clr>
            <a:srgbClr val="FBAE40"/>
          </p15:clr>
        </p15:guide>
        <p15:guide id="5" pos="1928" userDrawn="1">
          <p15:clr>
            <a:srgbClr val="FBAE40"/>
          </p15:clr>
        </p15:guide>
        <p15:guide id="6" pos="1894" userDrawn="1">
          <p15:clr>
            <a:srgbClr val="FBAE40"/>
          </p15:clr>
        </p15:guide>
        <p15:guide id="7" pos="958" userDrawn="1">
          <p15:clr>
            <a:srgbClr val="FBAE40"/>
          </p15:clr>
        </p15:guide>
        <p15:guide id="8" pos="924" userDrawn="1">
          <p15:clr>
            <a:srgbClr val="FBAE40"/>
          </p15:clr>
        </p15:guide>
        <p15:guide id="9" pos="4309" userDrawn="1">
          <p15:clr>
            <a:srgbClr val="FBAE40"/>
          </p15:clr>
        </p15:guide>
        <p15:guide id="10" pos="43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7" name="Textplatzhalter 9">
            <a:extLst>
              <a:ext uri="{FF2B5EF4-FFF2-40B4-BE49-F238E27FC236}">
                <a16:creationId xmlns:a16="http://schemas.microsoft.com/office/drawing/2014/main" id="{0CC4D937-7F2F-4AE2-8EDF-C7E85BCB25B3}"/>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23527405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293037715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180892863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4F2D883D-86A1-4B38-BBBC-81F258AD3664}"/>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A0B87E1F-4D99-4450-9167-085B1ECC6BB2}"/>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2" name="bk object 18">
              <a:extLst>
                <a:ext uri="{FF2B5EF4-FFF2-40B4-BE49-F238E27FC236}">
                  <a16:creationId xmlns:a16="http://schemas.microsoft.com/office/drawing/2014/main" id="{29147ACE-4C7A-4AC3-A60F-A813EE08D57E}"/>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3" name="Holder 3">
              <a:extLst>
                <a:ext uri="{FF2B5EF4-FFF2-40B4-BE49-F238E27FC236}">
                  <a16:creationId xmlns:a16="http://schemas.microsoft.com/office/drawing/2014/main" id="{3187F65C-802F-454B-B4D7-B16EEF26A624}"/>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220726709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2A319C61-FBE7-466D-8041-BA328224720B}"/>
              </a:ext>
            </a:extLst>
          </p:cNvPr>
          <p:cNvGrpSpPr/>
          <p:nvPr userDrawn="1"/>
        </p:nvGrpSpPr>
        <p:grpSpPr>
          <a:xfrm>
            <a:off x="-4877" y="4950860"/>
            <a:ext cx="9148877" cy="198120"/>
            <a:chOff x="-4877" y="4950860"/>
            <a:chExt cx="9148877" cy="198120"/>
          </a:xfrm>
        </p:grpSpPr>
        <p:sp>
          <p:nvSpPr>
            <p:cNvPr id="27" name="bk object 18">
              <a:extLst>
                <a:ext uri="{FF2B5EF4-FFF2-40B4-BE49-F238E27FC236}">
                  <a16:creationId xmlns:a16="http://schemas.microsoft.com/office/drawing/2014/main" id="{6943C0CE-1EA2-499D-ACFC-7FAE777D4885}"/>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8" name="bk object 18">
              <a:extLst>
                <a:ext uri="{FF2B5EF4-FFF2-40B4-BE49-F238E27FC236}">
                  <a16:creationId xmlns:a16="http://schemas.microsoft.com/office/drawing/2014/main" id="{C64DCA2F-E670-44CF-8CCD-A8817BCDFE08}"/>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9" name="Holder 3">
              <a:extLst>
                <a:ext uri="{FF2B5EF4-FFF2-40B4-BE49-F238E27FC236}">
                  <a16:creationId xmlns:a16="http://schemas.microsoft.com/office/drawing/2014/main" id="{39C16D6C-600C-4A10-95E4-95BF4999FC1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331598"/>
            <a:ext cx="6399768" cy="1108490"/>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018F5287-7D90-4427-B223-AB51C34FB468}"/>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949CBA05-EE3B-40FD-B566-67D594E41B9E}"/>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73274AB8-A508-4076-9FF6-7AE09BB7827C}"/>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A0060672-D990-46D3-A86C-D3F5FB08D442}"/>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7FB0B066-EC76-4017-ACF3-B5105457A38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116735399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C90C208C-E187-483E-A849-994740CF4EB9}"/>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EE0396FA-425F-4EDC-9520-B9A44FA9B2CE}"/>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2" name="bk object 18">
              <a:extLst>
                <a:ext uri="{FF2B5EF4-FFF2-40B4-BE49-F238E27FC236}">
                  <a16:creationId xmlns:a16="http://schemas.microsoft.com/office/drawing/2014/main" id="{565B0312-1532-4603-9199-E7A9D647D7DD}"/>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3" name="Holder 3">
              <a:extLst>
                <a:ext uri="{FF2B5EF4-FFF2-40B4-BE49-F238E27FC236}">
                  <a16:creationId xmlns:a16="http://schemas.microsoft.com/office/drawing/2014/main" id="{64829966-6167-4E75-9B98-6CFBF28F3C77}"/>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367235337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093" y="303986"/>
            <a:ext cx="6826772" cy="452322"/>
          </a:xfrm>
        </p:spPr>
        <p:txBody>
          <a:bodyPr/>
          <a:lstStyle>
            <a:lvl1pPr algn="l">
              <a:defRPr b="0">
                <a:solidFill>
                  <a:schemeClr val="tx2">
                    <a:lumMod val="75000"/>
                  </a:schemeClr>
                </a:solidFill>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3465394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p:spTree>
      <p:nvGrpSpPr>
        <p:cNvPr id="1" name=""/>
        <p:cNvGrpSpPr/>
        <p:nvPr/>
      </p:nvGrpSpPr>
      <p:grpSpPr bwMode="auto">
        <a:xfrm>
          <a:off x="0" y="0"/>
          <a:ext cx="0" cy="0"/>
          <a:chOff x="0" y="0"/>
          <a:chExt cx="0" cy="0"/>
        </a:xfrm>
      </p:grpSpPr>
      <p:grpSp>
        <p:nvGrpSpPr>
          <p:cNvPr id="4" name="Gruppieren 25"/>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Freihandform: Form 26"/>
          <p:cNvSpPr/>
          <p:nvPr userDrawn="1"/>
        </p:nvSpPr>
        <p:spPr bwMode="auto">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extrusionOk="0">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a:defRPr/>
            </a:pPr>
            <a:endParaRPr lang="de-DE" sz="1350"/>
          </a:p>
        </p:txBody>
      </p:sp>
      <p:sp>
        <p:nvSpPr>
          <p:cNvPr id="9" name="Titel 1"/>
          <p:cNvSpPr>
            <a:spLocks noGrp="1"/>
          </p:cNvSpPr>
          <p:nvPr>
            <p:ph type="ctrTitle" hasCustomPrompt="1"/>
          </p:nvPr>
        </p:nvSpPr>
        <p:spPr bwMode="auto">
          <a:xfrm>
            <a:off x="3654279" y="2268082"/>
            <a:ext cx="4401108" cy="1070009"/>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8"/>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3" name="Freihandform: Form 9"/>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10"/>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11"/>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
        <p:nvSpPr>
          <p:cNvPr id="16"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a:p>
        </p:txBody>
      </p:sp>
    </p:spTree>
    <p:extLst>
      <p:ext uri="{BB962C8B-B14F-4D97-AF65-F5344CB8AC3E}">
        <p14:creationId xmlns:p14="http://schemas.microsoft.com/office/powerpoint/2010/main" val="234450653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1">
    <p:spTree>
      <p:nvGrpSpPr>
        <p:cNvPr id="1" name=""/>
        <p:cNvGrpSpPr/>
        <p:nvPr/>
      </p:nvGrpSpPr>
      <p:grpSpPr bwMode="auto">
        <a:xfrm>
          <a:off x="0" y="0"/>
          <a:ext cx="0" cy="0"/>
          <a:chOff x="0" y="0"/>
          <a:chExt cx="0" cy="0"/>
        </a:xfrm>
      </p:grpSpPr>
      <p:grpSp>
        <p:nvGrpSpPr>
          <p:cNvPr id="4" name="Gruppieren 26"/>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Freihandform: Form 25"/>
          <p:cNvSpPr/>
          <p:nvPr userDrawn="1"/>
        </p:nvSpPr>
        <p:spPr bwMode="auto">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extrusionOk="0">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defRPr/>
            </a:pPr>
            <a:endParaRPr lang="de-DE" sz="1350"/>
          </a:p>
        </p:txBody>
      </p:sp>
      <p:sp>
        <p:nvSpPr>
          <p:cNvPr id="9"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a:p>
        </p:txBody>
      </p:sp>
      <p:sp>
        <p:nvSpPr>
          <p:cNvPr id="10" name="Titel 1"/>
          <p:cNvSpPr>
            <a:spLocks noGrp="1"/>
          </p:cNvSpPr>
          <p:nvPr>
            <p:ph type="ctrTitle" hasCustomPrompt="1"/>
          </p:nvPr>
        </p:nvSpPr>
        <p:spPr bwMode="auto">
          <a:xfrm>
            <a:off x="526536" y="2899361"/>
            <a:ext cx="6399768" cy="540727"/>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1" name="Untertitel 2"/>
          <p:cNvSpPr>
            <a:spLocks noGrp="1"/>
          </p:cNvSpPr>
          <p:nvPr>
            <p:ph type="subTitle" idx="1"/>
          </p:nvPr>
        </p:nvSpPr>
        <p:spPr bwMode="auto">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2"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3"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14"/>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15"/>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6" name="Freihandform: Form 16"/>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Tree>
    <p:extLst>
      <p:ext uri="{BB962C8B-B14F-4D97-AF65-F5344CB8AC3E}">
        <p14:creationId xmlns:p14="http://schemas.microsoft.com/office/powerpoint/2010/main" val="48103056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3">
    <p:spTree>
      <p:nvGrpSpPr>
        <p:cNvPr id="1" name=""/>
        <p:cNvGrpSpPr/>
        <p:nvPr/>
      </p:nvGrpSpPr>
      <p:grpSpPr bwMode="auto">
        <a:xfrm>
          <a:off x="0" y="0"/>
          <a:ext cx="0" cy="0"/>
          <a:chOff x="0" y="0"/>
          <a:chExt cx="0" cy="0"/>
        </a:xfrm>
      </p:grpSpPr>
      <p:grpSp>
        <p:nvGrpSpPr>
          <p:cNvPr id="4" name="Gruppieren 25"/>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a:p>
        </p:txBody>
      </p:sp>
      <p:sp>
        <p:nvSpPr>
          <p:cNvPr id="9" name="Titel 1"/>
          <p:cNvSpPr>
            <a:spLocks noGrp="1"/>
          </p:cNvSpPr>
          <p:nvPr>
            <p:ph type="ctrTitle" hasCustomPrompt="1"/>
          </p:nvPr>
        </p:nvSpPr>
        <p:spPr bwMode="auto">
          <a:xfrm>
            <a:off x="526536" y="2331598"/>
            <a:ext cx="6399768" cy="1108490"/>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3" name="Freihandform: Form 14"/>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15"/>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16"/>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Tree>
    <p:extLst>
      <p:ext uri="{BB962C8B-B14F-4D97-AF65-F5344CB8AC3E}">
        <p14:creationId xmlns:p14="http://schemas.microsoft.com/office/powerpoint/2010/main" val="188361027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Bild 1">
    <p:spTree>
      <p:nvGrpSpPr>
        <p:cNvPr id="1" name=""/>
        <p:cNvGrpSpPr/>
        <p:nvPr/>
      </p:nvGrpSpPr>
      <p:grpSpPr bwMode="auto">
        <a:xfrm>
          <a:off x="0" y="0"/>
          <a:ext cx="0" cy="0"/>
          <a:chOff x="0" y="0"/>
          <a:chExt cx="0" cy="0"/>
        </a:xfrm>
      </p:grpSpPr>
      <p:grpSp>
        <p:nvGrpSpPr>
          <p:cNvPr id="4" name="Gruppieren 28"/>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lang="de-DE">
                <a:solidFill>
                  <a:schemeClr val="tx2"/>
                </a:solidFill>
              </a:defRPr>
            </a:lvl1pPr>
          </a:lstStyle>
          <a:p>
            <a:pPr>
              <a:defRPr/>
            </a:pPr>
            <a:endParaRPr lang="de-DE"/>
          </a:p>
        </p:txBody>
      </p:sp>
      <p:sp>
        <p:nvSpPr>
          <p:cNvPr id="9" name="Untertitel 2"/>
          <p:cNvSpPr>
            <a:spLocks noGrp="1"/>
          </p:cNvSpPr>
          <p:nvPr>
            <p:ph type="subTitle" idx="1"/>
          </p:nvPr>
        </p:nvSpPr>
        <p:spPr bwMode="auto">
          <a:xfrm>
            <a:off x="526536" y="3512495"/>
            <a:ext cx="4936562"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
        <p:nvSpPr>
          <p:cNvPr id="10" name="Titel 1"/>
          <p:cNvSpPr>
            <a:spLocks noGrp="1"/>
          </p:cNvSpPr>
          <p:nvPr>
            <p:ph type="ctrTitle" hasCustomPrompt="1"/>
          </p:nvPr>
        </p:nvSpPr>
        <p:spPr bwMode="auto">
          <a:xfrm>
            <a:off x="526536" y="2331598"/>
            <a:ext cx="4936562" cy="1108490"/>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3" name="Freihandform: Form 15"/>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18"/>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19"/>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
        <p:nvSpPr>
          <p:cNvPr id="16" name="Inhaltsplatzhalter 2"/>
          <p:cNvSpPr>
            <a:spLocks noGrp="1"/>
          </p:cNvSpPr>
          <p:nvPr>
            <p:ph sz="quarter" idx="11" hasCustomPrompt="1"/>
          </p:nvPr>
        </p:nvSpPr>
        <p:spPr bwMode="auto">
          <a:xfrm>
            <a:off x="5620941" y="1088383"/>
            <a:ext cx="3523059" cy="3826517"/>
          </a:xfrm>
          <a:prstGeom prst="rect">
            <a:avLst/>
          </a:prstGeo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a:defRPr>
            </a:lvl1pPr>
            <a:lvl2pPr algn="ctr">
              <a:lnSpc>
                <a:spcPct val="90000"/>
              </a:lnSpc>
              <a:defRPr sz="1600" b="0">
                <a:solidFill>
                  <a:schemeClr val="tx1">
                    <a:lumMod val="100000"/>
                  </a:schemeClr>
                </a:solidFill>
                <a:latin typeface="Arial"/>
              </a:defRPr>
            </a:lvl2pPr>
            <a:lvl3pPr algn="ctr">
              <a:lnSpc>
                <a:spcPct val="90000"/>
              </a:lnSpc>
              <a:defRPr sz="1600" b="0">
                <a:solidFill>
                  <a:schemeClr val="tx1">
                    <a:lumMod val="100000"/>
                  </a:schemeClr>
                </a:solidFill>
                <a:latin typeface="Arial"/>
              </a:defRPr>
            </a:lvl3pPr>
            <a:lvl4pPr algn="ctr">
              <a:lnSpc>
                <a:spcPct val="90000"/>
              </a:lnSpc>
              <a:defRPr sz="1600" b="0">
                <a:solidFill>
                  <a:schemeClr val="tx1">
                    <a:lumMod val="100000"/>
                  </a:schemeClr>
                </a:solidFill>
                <a:latin typeface="Arial"/>
              </a:defRPr>
            </a:lvl4pPr>
            <a:lvl5pPr algn="ctr">
              <a:lnSpc>
                <a:spcPct val="90000"/>
              </a:lnSpc>
              <a:defRPr sz="1600" b="0">
                <a:solidFill>
                  <a:schemeClr val="tx1">
                    <a:lumMod val="100000"/>
                  </a:schemeClr>
                </a:solidFill>
                <a:latin typeface="Arial"/>
              </a:defRPr>
            </a:lvl5pPr>
          </a:lstStyle>
          <a:p>
            <a:pPr lvl="0">
              <a:defRPr/>
            </a:pPr>
            <a:r>
              <a:rPr lang="de-DE"/>
              <a:t>Inhaltsplatzhalter</a:t>
            </a:r>
            <a:endParaRPr/>
          </a:p>
        </p:txBody>
      </p:sp>
    </p:spTree>
    <p:extLst>
      <p:ext uri="{BB962C8B-B14F-4D97-AF65-F5344CB8AC3E}">
        <p14:creationId xmlns:p14="http://schemas.microsoft.com/office/powerpoint/2010/main" val="71882259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Bild 2">
    <p:spTree>
      <p:nvGrpSpPr>
        <p:cNvPr id="1" name=""/>
        <p:cNvGrpSpPr/>
        <p:nvPr/>
      </p:nvGrpSpPr>
      <p:grpSpPr bwMode="auto">
        <a:xfrm>
          <a:off x="0" y="0"/>
          <a:ext cx="0" cy="0"/>
          <a:chOff x="0" y="0"/>
          <a:chExt cx="0" cy="0"/>
        </a:xfrm>
      </p:grpSpPr>
      <p:grpSp>
        <p:nvGrpSpPr>
          <p:cNvPr id="4" name="Gruppieren 28"/>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Datumsplatzhalter 3"/>
          <p:cNvSpPr>
            <a:spLocks noGrp="1"/>
          </p:cNvSpPr>
          <p:nvPr>
            <p:ph type="dt" sz="half" idx="10"/>
          </p:nvPr>
        </p:nvSpPr>
        <p:spPr bwMode="auto">
          <a:xfrm>
            <a:off x="526536" y="4460406"/>
            <a:ext cx="2057400" cy="274182"/>
          </a:xfrm>
          <a:prstGeom prst="rect">
            <a:avLst/>
          </a:prstGeom>
        </p:spPr>
        <p:txBody>
          <a:bodyPr lIns="0" tIns="0" rIns="0" bIns="0" anchor="ctr">
            <a:noAutofit/>
          </a:bodyPr>
          <a:lstStyle>
            <a:lvl1pPr>
              <a:defRPr>
                <a:solidFill>
                  <a:schemeClr val="tx2"/>
                </a:solidFill>
              </a:defRPr>
            </a:lvl1pPr>
          </a:lstStyle>
          <a:p>
            <a:pPr>
              <a:defRPr/>
            </a:pPr>
            <a:endParaRPr lang="de-DE"/>
          </a:p>
        </p:txBody>
      </p:sp>
      <p:sp>
        <p:nvSpPr>
          <p:cNvPr id="9" name="Titel 1"/>
          <p:cNvSpPr>
            <a:spLocks noGrp="1"/>
          </p:cNvSpPr>
          <p:nvPr>
            <p:ph type="ctrTitle" hasCustomPrompt="1"/>
          </p:nvPr>
        </p:nvSpPr>
        <p:spPr bwMode="auto">
          <a:xfrm>
            <a:off x="526536" y="2250489"/>
            <a:ext cx="2830329" cy="1189598"/>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3"/>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3" name="Freihandform: Form 17"/>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18"/>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19"/>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
        <p:nvSpPr>
          <p:cNvPr id="16" name="Inhaltsplatzhalter 2"/>
          <p:cNvSpPr>
            <a:spLocks noGrp="1"/>
          </p:cNvSpPr>
          <p:nvPr>
            <p:ph sz="quarter" idx="11" hasCustomPrompt="1"/>
          </p:nvPr>
        </p:nvSpPr>
        <p:spPr bwMode="auto">
          <a:xfrm>
            <a:off x="3545886" y="1088383"/>
            <a:ext cx="5598114" cy="3826517"/>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Tree>
    <p:extLst>
      <p:ext uri="{BB962C8B-B14F-4D97-AF65-F5344CB8AC3E}">
        <p14:creationId xmlns:p14="http://schemas.microsoft.com/office/powerpoint/2010/main" val="85578335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mit zwei Bildern">
    <p:spTree>
      <p:nvGrpSpPr>
        <p:cNvPr id="1" name=""/>
        <p:cNvGrpSpPr/>
        <p:nvPr/>
      </p:nvGrpSpPr>
      <p:grpSpPr bwMode="auto">
        <a:xfrm>
          <a:off x="0" y="0"/>
          <a:ext cx="0" cy="0"/>
          <a:chOff x="0" y="0"/>
          <a:chExt cx="0" cy="0"/>
        </a:xfrm>
      </p:grpSpPr>
      <p:grpSp>
        <p:nvGrpSpPr>
          <p:cNvPr id="4" name="Gruppieren 30"/>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Datumsplatzhalter 3"/>
          <p:cNvSpPr>
            <a:spLocks noGrp="1"/>
          </p:cNvSpPr>
          <p:nvPr>
            <p:ph type="dt" sz="half" idx="10"/>
          </p:nvPr>
        </p:nvSpPr>
        <p:spPr bwMode="auto">
          <a:xfrm>
            <a:off x="6565050" y="4460406"/>
            <a:ext cx="2057400" cy="274182"/>
          </a:xfrm>
          <a:prstGeom prst="rect">
            <a:avLst/>
          </a:prstGeom>
        </p:spPr>
        <p:txBody>
          <a:bodyPr lIns="0" tIns="0" rIns="0" bIns="0" anchor="ctr">
            <a:noAutofit/>
          </a:bodyPr>
          <a:lstStyle>
            <a:lvl1pPr algn="r">
              <a:defRPr>
                <a:solidFill>
                  <a:schemeClr val="tx2"/>
                </a:solidFill>
              </a:defRPr>
            </a:lvl1pPr>
          </a:lstStyle>
          <a:p>
            <a:pPr>
              <a:defRPr/>
            </a:pPr>
            <a:endParaRPr lang="de-DE"/>
          </a:p>
        </p:txBody>
      </p:sp>
      <p:sp>
        <p:nvSpPr>
          <p:cNvPr id="9" name="Titel 1"/>
          <p:cNvSpPr>
            <a:spLocks noGrp="1"/>
          </p:cNvSpPr>
          <p:nvPr>
            <p:ph type="ctrTitle" hasCustomPrompt="1"/>
          </p:nvPr>
        </p:nvSpPr>
        <p:spPr bwMode="auto">
          <a:xfrm>
            <a:off x="526536" y="3818597"/>
            <a:ext cx="5773656" cy="567763"/>
          </a:xfrm>
        </p:spPr>
        <p:txBody>
          <a:bodyPr lIns="0" tIns="0" rIns="0" bIns="0" anchor="b">
            <a:noAutofit/>
          </a:bodyPr>
          <a:lstStyle>
            <a:lvl1pPr algn="l">
              <a:defRPr sz="3600" b="0">
                <a:solidFill>
                  <a:schemeClr val="tx2"/>
                </a:solidFill>
              </a:defRPr>
            </a:lvl1pPr>
          </a:lstStyle>
          <a:p>
            <a:pPr>
              <a:defRPr/>
            </a:pPr>
            <a:r>
              <a:rPr lang="de-DE"/>
              <a:t>Titel bearbeiten</a:t>
            </a:r>
            <a:endParaRPr/>
          </a:p>
        </p:txBody>
      </p:sp>
      <p:sp>
        <p:nvSpPr>
          <p:cNvPr id="10" name="Untertitel 2"/>
          <p:cNvSpPr>
            <a:spLocks noGrp="1"/>
          </p:cNvSpPr>
          <p:nvPr>
            <p:ph type="subTitle" idx="1"/>
          </p:nvPr>
        </p:nvSpPr>
        <p:spPr bwMode="auto">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grpSp>
        <p:nvGrpSpPr>
          <p:cNvPr id="11" name="Grafik 6"/>
          <p:cNvGrpSpPr>
            <a:grpSpLocks noChangeAspect="1"/>
          </p:cNvGrpSpPr>
          <p:nvPr userDrawn="1"/>
        </p:nvGrpSpPr>
        <p:grpSpPr bwMode="auto">
          <a:xfrm>
            <a:off x="522799" y="385347"/>
            <a:ext cx="1528921" cy="584196"/>
            <a:chOff x="695325" y="516228"/>
            <a:chExt cx="2556359" cy="975572"/>
          </a:xfrm>
          <a:solidFill>
            <a:srgbClr val="0072BC"/>
          </a:solidFill>
        </p:grpSpPr>
        <p:sp>
          <p:nvSpPr>
            <p:cNvPr id="12" name="Freihandform: Form 17"/>
            <p:cNvSpPr/>
            <p:nvPr/>
          </p:nvSpPr>
          <p:spPr bwMode="auto">
            <a:xfrm>
              <a:off x="2979336"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extrusionOk="0">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pPr>
                <a:defRPr/>
              </a:pPr>
              <a:endParaRPr lang="de-DE" sz="1350"/>
            </a:p>
          </p:txBody>
        </p:sp>
        <p:sp>
          <p:nvSpPr>
            <p:cNvPr id="13" name="Freihandform: Form 19"/>
            <p:cNvSpPr/>
            <p:nvPr/>
          </p:nvSpPr>
          <p:spPr bwMode="auto">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extrusionOk="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pPr>
                <a:defRPr/>
              </a:pPr>
              <a:endParaRPr lang="de-DE" sz="1350"/>
            </a:p>
          </p:txBody>
        </p:sp>
        <p:sp>
          <p:nvSpPr>
            <p:cNvPr id="14" name="Freihandform: Form 20"/>
            <p:cNvSpPr/>
            <p:nvPr/>
          </p:nvSpPr>
          <p:spPr bwMode="auto">
            <a:xfrm>
              <a:off x="695325" y="516228"/>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pPr>
                <a:defRPr/>
              </a:pPr>
              <a:endParaRPr lang="de-DE" sz="1350"/>
            </a:p>
          </p:txBody>
        </p:sp>
        <p:sp>
          <p:nvSpPr>
            <p:cNvPr id="15" name="Freihandform: Form 23"/>
            <p:cNvSpPr/>
            <p:nvPr/>
          </p:nvSpPr>
          <p:spPr bwMode="auto">
            <a:xfrm>
              <a:off x="1458619" y="516228"/>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extrusionOk="0">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pPr>
                <a:defRPr/>
              </a:pPr>
              <a:endParaRPr lang="de-DE" sz="1350"/>
            </a:p>
          </p:txBody>
        </p:sp>
      </p:grpSp>
      <p:sp>
        <p:nvSpPr>
          <p:cNvPr id="16" name="Inhaltsplatzhalter 2"/>
          <p:cNvSpPr>
            <a:spLocks noGrp="1"/>
          </p:cNvSpPr>
          <p:nvPr>
            <p:ph sz="quarter" idx="13" hasCustomPrompt="1"/>
          </p:nvPr>
        </p:nvSpPr>
        <p:spPr bwMode="auto">
          <a:xfrm>
            <a:off x="0" y="1422399"/>
            <a:ext cx="6678234" cy="2396196"/>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17" name="Inhaltsplatzhalter 4"/>
          <p:cNvSpPr>
            <a:spLocks noGrp="1"/>
          </p:cNvSpPr>
          <p:nvPr>
            <p:ph sz="quarter" idx="14" hasCustomPrompt="1"/>
          </p:nvPr>
        </p:nvSpPr>
        <p:spPr bwMode="auto">
          <a:xfrm>
            <a:off x="6740999" y="1422400"/>
            <a:ext cx="2403000" cy="2396196"/>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Tree>
    <p:extLst>
      <p:ext uri="{BB962C8B-B14F-4D97-AF65-F5344CB8AC3E}">
        <p14:creationId xmlns:p14="http://schemas.microsoft.com/office/powerpoint/2010/main" val="99202777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lstStyle>
            <a:lvl1pPr>
              <a:defRPr/>
            </a:lvl1pPr>
          </a:lstStyle>
          <a:p>
            <a:pPr>
              <a:defRPr/>
            </a:pPr>
            <a:r>
              <a:rPr lang="de-DE"/>
              <a:t>Inhaltsverzeichnis (Text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a:p>
        </p:txBody>
      </p:sp>
      <p:sp>
        <p:nvSpPr>
          <p:cNvPr id="6" name="Fußzeilenplatzhalter 3"/>
          <p:cNvSpPr>
            <a:spLocks noGrp="1"/>
          </p:cNvSpPr>
          <p:nvPr>
            <p:ph type="ftr" sz="quarter" idx="11"/>
          </p:nvPr>
        </p:nvSpPr>
        <p:spPr bwMode="auto"/>
        <p:txBody>
          <a:bodyPr/>
          <a:lstStyle/>
          <a:p>
            <a:pPr>
              <a:defRPr/>
            </a:pPr>
            <a:endParaRPr lang="de-DE"/>
          </a:p>
        </p:txBody>
      </p:sp>
      <p:sp>
        <p:nvSpPr>
          <p:cNvPr id="7" name="Inhaltsplatzhalter 7"/>
          <p:cNvSpPr>
            <a:spLocks noGrp="1"/>
          </p:cNvSpPr>
          <p:nvPr>
            <p:ph sz="quarter" idx="12" hasCustomPrompt="1"/>
          </p:nvPr>
        </p:nvSpPr>
        <p:spPr bwMode="auto">
          <a:xfrm>
            <a:off x="5488102" y="1422400"/>
            <a:ext cx="3655898"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13"/>
          <p:cNvSpPr>
            <a:spLocks noGrp="1"/>
          </p:cNvSpPr>
          <p:nvPr>
            <p:ph type="body" sz="quarter" idx="13"/>
          </p:nvPr>
        </p:nvSpPr>
        <p:spPr bwMode="auto">
          <a:xfrm>
            <a:off x="521550" y="1422399"/>
            <a:ext cx="4586288" cy="3492500"/>
          </a:xfrm>
        </p:spPr>
        <p:txBody>
          <a:bodyPr>
            <a:noAutofit/>
          </a:bodyPr>
          <a:lstStyle>
            <a:lvl1pPr marL="295274" indent="-295274">
              <a:spcBef>
                <a:spcPts val="1200"/>
              </a:spcBef>
              <a:buFont typeface="+mj-lt"/>
              <a:buAutoNum type="arabicPeriod"/>
              <a:defRPr/>
            </a:lvl1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extLst>
      <p:ext uri="{BB962C8B-B14F-4D97-AF65-F5344CB8AC3E}">
        <p14:creationId xmlns:p14="http://schemas.microsoft.com/office/powerpoint/2010/main" val="242889762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itel +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6"/>
          <p:cNvSpPr>
            <a:spLocks noGrp="1"/>
          </p:cNvSpPr>
          <p:nvPr>
            <p:ph type="body" sz="quarter" idx="13"/>
          </p:nvPr>
        </p:nvSpPr>
        <p:spPr bwMode="auto">
          <a:xfrm>
            <a:off x="521550" y="1422399"/>
            <a:ext cx="809625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2614014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1">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3C014E30-33A3-475F-B8A0-9E84E311170A}"/>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6643BCF6-A569-4BAD-B15C-E253B00A5594}"/>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bk object 18">
              <a:extLst>
                <a:ext uri="{FF2B5EF4-FFF2-40B4-BE49-F238E27FC236}">
                  <a16:creationId xmlns:a16="http://schemas.microsoft.com/office/drawing/2014/main" id="{D0D25174-0D7D-4590-B212-5467D04FECF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2" name="Holder 3">
              <a:extLst>
                <a:ext uri="{FF2B5EF4-FFF2-40B4-BE49-F238E27FC236}">
                  <a16:creationId xmlns:a16="http://schemas.microsoft.com/office/drawing/2014/main" id="{7C25F4F3-A838-4B03-A6C0-3D91C8E43EB3}"/>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4936563"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8" name="Titel 1">
            <a:extLst>
              <a:ext uri="{FF2B5EF4-FFF2-40B4-BE49-F238E27FC236}">
                <a16:creationId xmlns:a16="http://schemas.microsoft.com/office/drawing/2014/main" id="{FAB22651-CAFB-4334-BBAD-47EBF4CF7FDC}"/>
              </a:ext>
            </a:extLst>
          </p:cNvPr>
          <p:cNvSpPr>
            <a:spLocks noGrp="1"/>
          </p:cNvSpPr>
          <p:nvPr>
            <p:ph type="ctrTitle" hasCustomPrompt="1"/>
          </p:nvPr>
        </p:nvSpPr>
        <p:spPr>
          <a:xfrm>
            <a:off x="526536" y="2331598"/>
            <a:ext cx="4936563" cy="1108490"/>
          </a:xfrm>
        </p:spPr>
        <p:txBody>
          <a:bodyPr lIns="0" tIns="0" rIns="0" bIns="0" anchor="b">
            <a:noAutofit/>
          </a:bodyPr>
          <a:lstStyle>
            <a:lvl1pPr algn="l">
              <a:defRPr sz="3600" b="0">
                <a:solidFill>
                  <a:schemeClr val="tx2"/>
                </a:solidFill>
              </a:defRPr>
            </a:lvl1pPr>
          </a:lstStyle>
          <a:p>
            <a:r>
              <a:rPr lang="de-DE" dirty="0"/>
              <a:t>Titel bearbeiten</a:t>
            </a:r>
          </a:p>
        </p:txBody>
      </p:sp>
      <p:grpSp>
        <p:nvGrpSpPr>
          <p:cNvPr id="13" name="Grafik 6">
            <a:extLst>
              <a:ext uri="{FF2B5EF4-FFF2-40B4-BE49-F238E27FC236}">
                <a16:creationId xmlns:a16="http://schemas.microsoft.com/office/drawing/2014/main" id="{CF4A76B1-953E-4A32-9BD1-DE88786E38FC}"/>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CFD7E5C6-0F67-4B37-B3BF-534429CFB0DA}"/>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4D3305F2-C7C5-4C12-9231-D66E6CDF1F5F}"/>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41CA9BF-ECB3-404C-B6B8-1533D1C1E0A0}"/>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B7658C24-2A28-49B2-96C0-D5EEAC50C41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51F135B6-57F4-4B6E-AD86-CFAA18EDA947}"/>
              </a:ext>
            </a:extLst>
          </p:cNvPr>
          <p:cNvSpPr>
            <a:spLocks noGrp="1"/>
          </p:cNvSpPr>
          <p:nvPr>
            <p:ph sz="quarter" idx="11" hasCustomPrompt="1"/>
          </p:nvPr>
        </p:nvSpPr>
        <p:spPr>
          <a:xfrm>
            <a:off x="5620941" y="1088383"/>
            <a:ext cx="3523059" cy="3826517"/>
          </a:xfr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panose="020B0604020202020204" pitchFamily="34" charset="0"/>
              </a:defRPr>
            </a:lvl1pPr>
            <a:lvl2pPr algn="ctr">
              <a:lnSpc>
                <a:spcPct val="90000"/>
              </a:lnSpc>
              <a:defRPr sz="1600" b="0">
                <a:solidFill>
                  <a:schemeClr val="tx1">
                    <a:lumMod val="100000"/>
                  </a:schemeClr>
                </a:solidFill>
                <a:latin typeface="Arial" panose="020B0604020202020204" pitchFamily="34" charset="0"/>
              </a:defRPr>
            </a:lvl2pPr>
            <a:lvl3pPr algn="ctr">
              <a:lnSpc>
                <a:spcPct val="90000"/>
              </a:lnSpc>
              <a:defRPr sz="1600" b="0">
                <a:solidFill>
                  <a:schemeClr val="tx1">
                    <a:lumMod val="100000"/>
                  </a:schemeClr>
                </a:solidFill>
                <a:latin typeface="Arial" panose="020B0604020202020204" pitchFamily="34" charset="0"/>
              </a:defRPr>
            </a:lvl3pPr>
            <a:lvl4pPr algn="ctr">
              <a:lnSpc>
                <a:spcPct val="90000"/>
              </a:lnSpc>
              <a:defRPr sz="1600" b="0">
                <a:solidFill>
                  <a:schemeClr val="tx1">
                    <a:lumMod val="100000"/>
                  </a:schemeClr>
                </a:solidFill>
                <a:latin typeface="Arial" panose="020B0604020202020204" pitchFamily="34" charset="0"/>
              </a:defRPr>
            </a:lvl4pPr>
            <a:lvl5pPr algn="ctr">
              <a:lnSpc>
                <a:spcPct val="90000"/>
              </a:lnSpc>
              <a:defRPr sz="1600" b="0">
                <a:solidFill>
                  <a:schemeClr val="tx1">
                    <a:lumMod val="100000"/>
                  </a:schemeClr>
                </a:solidFill>
                <a:latin typeface="Arial" panose="020B0604020202020204" pitchFamily="34" charset="0"/>
              </a:defRPr>
            </a:lvl5pPr>
          </a:lstStyle>
          <a:p>
            <a:pPr lvl="0"/>
            <a:r>
              <a:rPr lang="de-DE" dirty="0"/>
              <a:t>Inhaltsplatzhalter</a:t>
            </a:r>
          </a:p>
        </p:txBody>
      </p:sp>
    </p:spTree>
    <p:extLst>
      <p:ext uri="{BB962C8B-B14F-4D97-AF65-F5344CB8AC3E}">
        <p14:creationId xmlns:p14="http://schemas.microsoft.com/office/powerpoint/2010/main" val="46692788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Inhalt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7"/>
          <p:cNvSpPr>
            <a:spLocks noGrp="1"/>
          </p:cNvSpPr>
          <p:nvPr>
            <p:ph type="body" sz="quarter" idx="14"/>
          </p:nvPr>
        </p:nvSpPr>
        <p:spPr bwMode="auto">
          <a:xfrm>
            <a:off x="521550" y="1422399"/>
            <a:ext cx="8101012"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41599923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Inhalt + Untertitel, gross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7"/>
          <p:cNvSpPr>
            <a:spLocks noGrp="1"/>
          </p:cNvSpPr>
          <p:nvPr>
            <p:ph type="body" sz="quarter" idx="14"/>
          </p:nvPr>
        </p:nvSpPr>
        <p:spPr bwMode="auto">
          <a:xfrm>
            <a:off x="521550" y="1545752"/>
            <a:ext cx="8101012" cy="3311524"/>
          </a:xfrm>
        </p:spPr>
        <p:txBody>
          <a:bodyPr>
            <a:noAutofit/>
          </a:bodyPr>
          <a:lstStyle>
            <a:lvl1pPr>
              <a:defRPr sz="2000"/>
            </a:lvl1pPr>
            <a:lvl2pPr>
              <a:defRPr sz="1800"/>
            </a:lvl2pPr>
            <a:lvl3pPr>
              <a:defRPr sz="1600"/>
            </a:lvl3pPr>
            <a:lvl4pPr>
              <a:defRPr sz="1600"/>
            </a:lvl4pPr>
            <a:lvl5pPr>
              <a:defRPr sz="16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24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0469103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lvl1pPr>
              <a:defRPr/>
            </a:lvl1pPr>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7"/>
          <p:cNvSpPr>
            <a:spLocks noGrp="1"/>
          </p:cNvSpPr>
          <p:nvPr>
            <p:ph type="body" sz="quarter" idx="13"/>
          </p:nvPr>
        </p:nvSpPr>
        <p:spPr bwMode="auto">
          <a:xfrm>
            <a:off x="521550" y="1422399"/>
            <a:ext cx="3941762" cy="34242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9"/>
          <p:cNvSpPr>
            <a:spLocks noGrp="1"/>
          </p:cNvSpPr>
          <p:nvPr>
            <p:ph type="body" sz="quarter" idx="14"/>
          </p:nvPr>
        </p:nvSpPr>
        <p:spPr bwMode="auto">
          <a:xfrm>
            <a:off x="4679950" y="1422400"/>
            <a:ext cx="3943350" cy="34242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400479955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Zwei Inhalte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tIns="0"/>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9"/>
          <p:cNvSpPr>
            <a:spLocks noGrp="1"/>
          </p:cNvSpPr>
          <p:nvPr>
            <p:ph type="body" sz="quarter" idx="14"/>
          </p:nvPr>
        </p:nvSpPr>
        <p:spPr bwMode="auto">
          <a:xfrm>
            <a:off x="521550" y="1422399"/>
            <a:ext cx="3941762"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1"/>
          <p:cNvSpPr>
            <a:spLocks noGrp="1"/>
          </p:cNvSpPr>
          <p:nvPr>
            <p:ph type="body" sz="quarter" idx="15"/>
          </p:nvPr>
        </p:nvSpPr>
        <p:spPr bwMode="auto">
          <a:xfrm>
            <a:off x="4679950" y="1422400"/>
            <a:ext cx="3937000"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3942556"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
        <p:nvSpPr>
          <p:cNvPr id="10" name="Textplatzhalter 9"/>
          <p:cNvSpPr>
            <a:spLocks noGrp="1"/>
          </p:cNvSpPr>
          <p:nvPr>
            <p:ph type="body" sz="quarter" idx="17"/>
          </p:nvPr>
        </p:nvSpPr>
        <p:spPr bwMode="auto">
          <a:xfrm>
            <a:off x="4680744" y="1088384"/>
            <a:ext cx="3942556"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09730374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Diagramnm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a:p>
        </p:txBody>
      </p:sp>
      <p:sp>
        <p:nvSpPr>
          <p:cNvPr id="6" name="Fußzeilenplatzhalter 3"/>
          <p:cNvSpPr>
            <a:spLocks noGrp="1"/>
          </p:cNvSpPr>
          <p:nvPr>
            <p:ph type="ftr" sz="quarter" idx="11"/>
          </p:nvPr>
        </p:nvSpPr>
        <p:spPr bwMode="auto"/>
        <p:txBody>
          <a:bodyPr/>
          <a:lstStyle/>
          <a:p>
            <a:pPr>
              <a:defRPr/>
            </a:pPr>
            <a:endParaRPr lang="de-DE"/>
          </a:p>
        </p:txBody>
      </p:sp>
      <p:sp>
        <p:nvSpPr>
          <p:cNvPr id="7" name="Inhaltsplatzhalter 11"/>
          <p:cNvSpPr>
            <a:spLocks noGrp="1"/>
          </p:cNvSpPr>
          <p:nvPr>
            <p:ph sz="quarter" idx="16" hasCustomPrompt="1"/>
          </p:nvPr>
        </p:nvSpPr>
        <p:spPr bwMode="auto">
          <a:xfrm>
            <a:off x="522287" y="1422400"/>
            <a:ext cx="8100219"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91278215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abellen 1">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a:p>
        </p:txBody>
      </p:sp>
      <p:sp>
        <p:nvSpPr>
          <p:cNvPr id="6" name="Fußzeilenplatzhalter 3"/>
          <p:cNvSpPr>
            <a:spLocks noGrp="1"/>
          </p:cNvSpPr>
          <p:nvPr>
            <p:ph type="ftr" sz="quarter" idx="11"/>
          </p:nvPr>
        </p:nvSpPr>
        <p:spPr bwMode="auto"/>
        <p:txBody>
          <a:bodyPr/>
          <a:lstStyle/>
          <a:p>
            <a:pPr>
              <a:defRPr/>
            </a:pPr>
            <a:endParaRPr lang="de-DE"/>
          </a:p>
        </p:txBody>
      </p:sp>
      <p:sp>
        <p:nvSpPr>
          <p:cNvPr id="7" name="Textplatzhalter 8"/>
          <p:cNvSpPr>
            <a:spLocks noGrp="1"/>
          </p:cNvSpPr>
          <p:nvPr>
            <p:ph type="body" sz="quarter" idx="15"/>
          </p:nvPr>
        </p:nvSpPr>
        <p:spPr bwMode="auto">
          <a:xfrm>
            <a:off x="6030913" y="1422400"/>
            <a:ext cx="2590799"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11"/>
          <p:cNvSpPr>
            <a:spLocks noGrp="1"/>
          </p:cNvSpPr>
          <p:nvPr>
            <p:ph sz="quarter" idx="16" hasCustomPrompt="1"/>
          </p:nvPr>
        </p:nvSpPr>
        <p:spPr bwMode="auto">
          <a:xfrm>
            <a:off x="522287" y="1422400"/>
            <a:ext cx="531018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7"/>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5614326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Tabellen 2">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Foliennummernplatzhalter 2"/>
          <p:cNvSpPr>
            <a:spLocks noGrp="1"/>
          </p:cNvSpPr>
          <p:nvPr>
            <p:ph type="sldNum" sz="quarter" idx="10"/>
          </p:nvPr>
        </p:nvSpPr>
        <p:spPr bwMode="auto"/>
        <p:txBody>
          <a:bodyPr/>
          <a:lstStyle/>
          <a:p>
            <a:pPr>
              <a:defRPr/>
            </a:pPr>
            <a:fld id="{9D195BCC-3514-4B1B-9C18-24F3D67EC549}" type="slidenum">
              <a:rPr lang="de-DE"/>
              <a:t>‹#›</a:t>
            </a:fld>
            <a:endParaRPr lang="de-DE"/>
          </a:p>
        </p:txBody>
      </p:sp>
      <p:sp>
        <p:nvSpPr>
          <p:cNvPr id="6" name="Fußzeilenplatzhalter 3"/>
          <p:cNvSpPr>
            <a:spLocks noGrp="1"/>
          </p:cNvSpPr>
          <p:nvPr>
            <p:ph type="ftr" sz="quarter" idx="11"/>
          </p:nvPr>
        </p:nvSpPr>
        <p:spPr bwMode="auto"/>
        <p:txBody>
          <a:bodyPr/>
          <a:lstStyle/>
          <a:p>
            <a:pPr>
              <a:defRPr/>
            </a:pPr>
            <a:endParaRPr lang="de-DE"/>
          </a:p>
        </p:txBody>
      </p:sp>
      <p:sp>
        <p:nvSpPr>
          <p:cNvPr id="7" name="Textplatzhalter 8"/>
          <p:cNvSpPr>
            <a:spLocks noGrp="1"/>
          </p:cNvSpPr>
          <p:nvPr>
            <p:ph type="body" sz="quarter" idx="14"/>
          </p:nvPr>
        </p:nvSpPr>
        <p:spPr bwMode="auto">
          <a:xfrm>
            <a:off x="521550" y="1422399"/>
            <a:ext cx="259080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Inhaltsplatzhalter 14"/>
          <p:cNvSpPr>
            <a:spLocks noGrp="1"/>
          </p:cNvSpPr>
          <p:nvPr>
            <p:ph sz="quarter" idx="15" hasCustomPrompt="1"/>
          </p:nvPr>
        </p:nvSpPr>
        <p:spPr bwMode="auto">
          <a:xfrm>
            <a:off x="3311524" y="1422400"/>
            <a:ext cx="5310188"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vl2pPr>
              <a:defRPr lang="de-DE"/>
            </a:lvl2pPr>
            <a:lvl3pPr>
              <a:defRPr lang="de-DE"/>
            </a:lvl3pPr>
            <a:lvl4pPr>
              <a:defRPr lang="de-DE"/>
            </a:lvl4pPr>
            <a:lvl5pPr>
              <a:defRPr lang="de-DE"/>
            </a:lvl5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6"/>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14505230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Vier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5"/>
          <p:cNvSpPr>
            <a:spLocks noGrp="1"/>
          </p:cNvSpPr>
          <p:nvPr>
            <p:ph type="ftr" sz="quarter" idx="11"/>
          </p:nvPr>
        </p:nvSpPr>
        <p:spPr bwMode="auto"/>
        <p:txBody>
          <a:bodyPr/>
          <a:lstStyle/>
          <a:p>
            <a:pPr>
              <a:defRPr/>
            </a:pPr>
            <a:endParaRPr lang="de-DE"/>
          </a:p>
        </p:txBody>
      </p:sp>
      <p:sp>
        <p:nvSpPr>
          <p:cNvPr id="6" name="Foliennummernplatzhalter 6"/>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9"/>
          <p:cNvSpPr>
            <a:spLocks noGrp="1"/>
          </p:cNvSpPr>
          <p:nvPr>
            <p:ph type="body" sz="quarter" idx="15"/>
          </p:nvPr>
        </p:nvSpPr>
        <p:spPr bwMode="auto">
          <a:xfrm>
            <a:off x="522287" y="1422400"/>
            <a:ext cx="3941762"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7"/>
          <p:cNvSpPr>
            <a:spLocks noGrp="1"/>
          </p:cNvSpPr>
          <p:nvPr>
            <p:ph type="body" sz="quarter" idx="16"/>
          </p:nvPr>
        </p:nvSpPr>
        <p:spPr bwMode="auto">
          <a:xfrm>
            <a:off x="4679950" y="1422400"/>
            <a:ext cx="3941763"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19"/>
          <p:cNvSpPr>
            <a:spLocks noGrp="1"/>
          </p:cNvSpPr>
          <p:nvPr>
            <p:ph type="body" sz="quarter" idx="17"/>
          </p:nvPr>
        </p:nvSpPr>
        <p:spPr bwMode="auto">
          <a:xfrm>
            <a:off x="522287" y="3187700"/>
            <a:ext cx="3941762"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0" name="Textplatzhalter 21"/>
          <p:cNvSpPr>
            <a:spLocks noGrp="1"/>
          </p:cNvSpPr>
          <p:nvPr>
            <p:ph type="body" sz="quarter" idx="18"/>
          </p:nvPr>
        </p:nvSpPr>
        <p:spPr bwMode="auto">
          <a:xfrm>
            <a:off x="4679950" y="3187701"/>
            <a:ext cx="3943350" cy="16383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419545146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Viel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8"/>
          <p:cNvSpPr>
            <a:spLocks noGrp="1"/>
          </p:cNvSpPr>
          <p:nvPr>
            <p:ph type="body" sz="quarter" idx="14"/>
          </p:nvPr>
        </p:nvSpPr>
        <p:spPr bwMode="auto">
          <a:xfrm>
            <a:off x="522287" y="1422400"/>
            <a:ext cx="3941762"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Textplatzhalter 10"/>
          <p:cNvSpPr>
            <a:spLocks noGrp="1"/>
          </p:cNvSpPr>
          <p:nvPr>
            <p:ph type="body" sz="quarter" idx="15"/>
          </p:nvPr>
        </p:nvSpPr>
        <p:spPr bwMode="auto">
          <a:xfrm>
            <a:off x="4679950" y="1422400"/>
            <a:ext cx="394335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05979352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Kopf">
    <p:spTree>
      <p:nvGrpSpPr>
        <p:cNvPr id="1" name=""/>
        <p:cNvGrpSpPr/>
        <p:nvPr/>
      </p:nvGrpSpPr>
      <p:grpSpPr bwMode="auto">
        <a:xfrm>
          <a:off x="0" y="0"/>
          <a:ext cx="0" cy="0"/>
          <a:chOff x="0" y="0"/>
          <a:chExt cx="0" cy="0"/>
        </a:xfrm>
      </p:grpSpPr>
      <p:grpSp>
        <p:nvGrpSpPr>
          <p:cNvPr id="4" name="Gruppieren 52"/>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grpSp>
      </p:grpSp>
      <p:pic>
        <p:nvPicPr>
          <p:cNvPr id="34" name="Grafik 11"/>
          <p:cNvPicPr>
            <a:picLocks noChangeAspect="1"/>
          </p:cNvPicPr>
          <p:nvPr userDrawn="1"/>
        </p:nvPicPr>
        <p:blipFill>
          <a:blip r:embed="rId2"/>
          <a:srcRect l="28921" t="8747" b="17591"/>
          <a:stretch/>
        </p:blipFill>
        <p:spPr bwMode="auto">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extrusionOk="0">
                <a:moveTo>
                  <a:pt x="0" y="0"/>
                </a:moveTo>
                <a:lnTo>
                  <a:pt x="5015880" y="0"/>
                </a:lnTo>
                <a:lnTo>
                  <a:pt x="5015880" y="6597650"/>
                </a:lnTo>
                <a:lnTo>
                  <a:pt x="0" y="6597650"/>
                </a:lnTo>
                <a:close/>
              </a:path>
            </a:pathLst>
          </a:custGeom>
        </p:spPr>
      </p:pic>
      <p:sp>
        <p:nvSpPr>
          <p:cNvPr id="35" name="Fußzeilenplatzhalter 2"/>
          <p:cNvSpPr>
            <a:spLocks noGrp="1"/>
          </p:cNvSpPr>
          <p:nvPr>
            <p:ph type="ftr" sz="quarter" idx="11"/>
          </p:nvPr>
        </p:nvSpPr>
        <p:spPr bwMode="auto"/>
        <p:txBody>
          <a:bodyPr/>
          <a:lstStyle>
            <a:lvl1pPr>
              <a:defRPr/>
            </a:lvl1pPr>
          </a:lstStyle>
          <a:p>
            <a:pPr>
              <a:defRPr/>
            </a:pPr>
            <a:endParaRPr lang="de-DE"/>
          </a:p>
        </p:txBody>
      </p:sp>
      <p:sp>
        <p:nvSpPr>
          <p:cNvPr id="36"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37" name="Titel 1"/>
          <p:cNvSpPr>
            <a:spLocks noGrp="1"/>
          </p:cNvSpPr>
          <p:nvPr>
            <p:ph type="title" hasCustomPrompt="1"/>
          </p:nvPr>
        </p:nvSpPr>
        <p:spPr bwMode="auto">
          <a:xfrm>
            <a:off x="4464051" y="330910"/>
            <a:ext cx="2889316" cy="452322"/>
          </a:xfrm>
        </p:spPr>
        <p:txBody>
          <a:bodyPr/>
          <a:lstStyle/>
          <a:p>
            <a:pPr>
              <a:defRPr/>
            </a:pPr>
            <a:r>
              <a:rPr lang="de-DE"/>
              <a:t>Titel</a:t>
            </a:r>
            <a:endParaRPr/>
          </a:p>
        </p:txBody>
      </p:sp>
      <p:cxnSp>
        <p:nvCxnSpPr>
          <p:cNvPr id="38" name="Gerader Verbinder 45"/>
          <p:cNvCxnSpPr>
            <a:cxnSpLocks/>
          </p:cNvCxnSpPr>
          <p:nvPr userDrawn="1"/>
        </p:nvCxnSpPr>
        <p:spPr bwMode="auto">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9" name="Textplatzhalter 4"/>
          <p:cNvSpPr>
            <a:spLocks noGrp="1"/>
          </p:cNvSpPr>
          <p:nvPr>
            <p:ph type="body" sz="quarter" idx="13"/>
          </p:nvPr>
        </p:nvSpPr>
        <p:spPr bwMode="auto">
          <a:xfrm>
            <a:off x="4464050" y="1422400"/>
            <a:ext cx="4368800"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0" name="Textplatzhalter 9"/>
          <p:cNvSpPr>
            <a:spLocks noGrp="1"/>
          </p:cNvSpPr>
          <p:nvPr>
            <p:ph type="body" sz="quarter" idx="15"/>
          </p:nvPr>
        </p:nvSpPr>
        <p:spPr bwMode="auto">
          <a:xfrm>
            <a:off x="4464050" y="1088384"/>
            <a:ext cx="415845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86659900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2">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CAE8C18B-3B31-4172-BD36-383A2D959058}"/>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033258C7-8016-4009-9FB1-F90060178720}"/>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bk object 18">
              <a:extLst>
                <a:ext uri="{FF2B5EF4-FFF2-40B4-BE49-F238E27FC236}">
                  <a16:creationId xmlns:a16="http://schemas.microsoft.com/office/drawing/2014/main" id="{F63F0B04-1DC4-4DF5-9D98-F1A5AB5B67C4}"/>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2" name="Holder 3">
              <a:extLst>
                <a:ext uri="{FF2B5EF4-FFF2-40B4-BE49-F238E27FC236}">
                  <a16:creationId xmlns:a16="http://schemas.microsoft.com/office/drawing/2014/main" id="{1BF4C821-21F2-42D9-9C34-70F485006BB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2250489"/>
            <a:ext cx="2830329" cy="1189599"/>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335E6D46-1A90-4F85-971E-BE51B6E275C9}"/>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23343E36-3D15-4FBD-82A0-2EF69415466D}"/>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8" name="Freihandform: Form 17">
              <a:extLst>
                <a:ext uri="{FF2B5EF4-FFF2-40B4-BE49-F238E27FC236}">
                  <a16:creationId xmlns:a16="http://schemas.microsoft.com/office/drawing/2014/main" id="{F35EBB84-4567-4B99-BCB2-9E4F2E74A659}"/>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D04A692-1B93-4339-9E71-F30AA92C9F93}"/>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5237AA0D-D90E-4127-B627-42907D1E6150}"/>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EF76DE86-C438-4E37-A2C2-A3C892D489FB}"/>
              </a:ext>
            </a:extLst>
          </p:cNvPr>
          <p:cNvSpPr>
            <a:spLocks noGrp="1"/>
          </p:cNvSpPr>
          <p:nvPr>
            <p:ph sz="quarter" idx="11" hasCustomPrompt="1"/>
          </p:nvPr>
        </p:nvSpPr>
        <p:spPr>
          <a:xfrm>
            <a:off x="3545886" y="1088383"/>
            <a:ext cx="5598114" cy="382651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105045241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nhalt + Bild rechts">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Inhaltsplatzhalter 7"/>
          <p:cNvSpPr>
            <a:spLocks noGrp="1"/>
          </p:cNvSpPr>
          <p:nvPr>
            <p:ph sz="quarter" idx="14" hasCustomPrompt="1"/>
          </p:nvPr>
        </p:nvSpPr>
        <p:spPr bwMode="auto">
          <a:xfrm>
            <a:off x="4625577" y="1422400"/>
            <a:ext cx="4518422"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10"/>
          <p:cNvSpPr>
            <a:spLocks noGrp="1"/>
          </p:cNvSpPr>
          <p:nvPr>
            <p:ph type="body" sz="quarter" idx="15"/>
          </p:nvPr>
        </p:nvSpPr>
        <p:spPr bwMode="auto">
          <a:xfrm>
            <a:off x="521550" y="1422399"/>
            <a:ext cx="3754437" cy="3492500"/>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9"/>
          <p:cNvSpPr>
            <a:spLocks noGrp="1"/>
          </p:cNvSpPr>
          <p:nvPr>
            <p:ph type="body" sz="quarter" idx="16"/>
          </p:nvPr>
        </p:nvSpPr>
        <p:spPr bwMode="auto">
          <a:xfrm>
            <a:off x="521494" y="1088384"/>
            <a:ext cx="375443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99778357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Inhalt + zwei Bilder rechts">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Inhaltsplatzhalter 9"/>
          <p:cNvSpPr>
            <a:spLocks noGrp="1"/>
          </p:cNvSpPr>
          <p:nvPr>
            <p:ph sz="quarter" idx="16" hasCustomPrompt="1"/>
          </p:nvPr>
        </p:nvSpPr>
        <p:spPr bwMode="auto">
          <a:xfrm>
            <a:off x="4625578" y="1422400"/>
            <a:ext cx="224194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11"/>
          <p:cNvSpPr>
            <a:spLocks noGrp="1"/>
          </p:cNvSpPr>
          <p:nvPr>
            <p:ph sz="quarter" idx="17" hasCustomPrompt="1"/>
          </p:nvPr>
        </p:nvSpPr>
        <p:spPr bwMode="auto">
          <a:xfrm>
            <a:off x="6921103" y="1422399"/>
            <a:ext cx="2222897"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13"/>
          <p:cNvSpPr>
            <a:spLocks noGrp="1"/>
          </p:cNvSpPr>
          <p:nvPr>
            <p:ph type="body" sz="quarter" idx="18"/>
          </p:nvPr>
        </p:nvSpPr>
        <p:spPr bwMode="auto">
          <a:xfrm>
            <a:off x="522287" y="1422400"/>
            <a:ext cx="3754437" cy="3492500"/>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Textplatzhalter 9"/>
          <p:cNvSpPr>
            <a:spLocks noGrp="1"/>
          </p:cNvSpPr>
          <p:nvPr>
            <p:ph type="body" sz="quarter" idx="15"/>
          </p:nvPr>
        </p:nvSpPr>
        <p:spPr bwMode="auto">
          <a:xfrm>
            <a:off x="521494" y="1088384"/>
            <a:ext cx="3754437"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10697442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Bild links">
    <p:spTree>
      <p:nvGrpSpPr>
        <p:cNvPr id="1" name=""/>
        <p:cNvGrpSpPr/>
        <p:nvPr/>
      </p:nvGrpSpPr>
      <p:grpSpPr bwMode="auto">
        <a:xfrm>
          <a:off x="0" y="0"/>
          <a:ext cx="0" cy="0"/>
          <a:chOff x="0" y="0"/>
          <a:chExt cx="0" cy="0"/>
        </a:xfrm>
      </p:grpSpPr>
      <p:grpSp>
        <p:nvGrpSpPr>
          <p:cNvPr id="4" name="Gruppieren 53"/>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grpSp>
      </p:grpSp>
      <p:sp>
        <p:nvSpPr>
          <p:cNvPr id="34" name="Fußzeilenplatzhalter 2"/>
          <p:cNvSpPr>
            <a:spLocks noGrp="1"/>
          </p:cNvSpPr>
          <p:nvPr>
            <p:ph type="ftr" sz="quarter" idx="11"/>
          </p:nvPr>
        </p:nvSpPr>
        <p:spPr bwMode="auto"/>
        <p:txBody>
          <a:bodyPr/>
          <a:lstStyle>
            <a:lvl1pPr>
              <a:defRPr/>
            </a:lvl1pPr>
          </a:lstStyle>
          <a:p>
            <a:pPr>
              <a:defRPr/>
            </a:pPr>
            <a:endParaRPr lang="de-DE"/>
          </a:p>
        </p:txBody>
      </p:sp>
      <p:sp>
        <p:nvSpPr>
          <p:cNvPr id="3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36" name="Titel 1"/>
          <p:cNvSpPr>
            <a:spLocks noGrp="1"/>
          </p:cNvSpPr>
          <p:nvPr>
            <p:ph type="title" hasCustomPrompt="1"/>
          </p:nvPr>
        </p:nvSpPr>
        <p:spPr bwMode="auto">
          <a:xfrm>
            <a:off x="4625578" y="330910"/>
            <a:ext cx="2727787" cy="452322"/>
          </a:xfrm>
        </p:spPr>
        <p:txBody>
          <a:bodyPr/>
          <a:lstStyle/>
          <a:p>
            <a:pPr>
              <a:defRPr/>
            </a:pPr>
            <a:r>
              <a:rPr lang="de-DE"/>
              <a:t>Titel</a:t>
            </a:r>
            <a:endParaRPr/>
          </a:p>
        </p:txBody>
      </p:sp>
      <p:cxnSp>
        <p:nvCxnSpPr>
          <p:cNvPr id="37" name="Gerader Verbinder 46"/>
          <p:cNvCxnSpPr>
            <a:cxnSpLocks/>
          </p:cNvCxnSpPr>
          <p:nvPr userDrawn="1"/>
        </p:nvCxnSpPr>
        <p:spPr bwMode="auto">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8" name="Inhaltsplatzhalter 4"/>
          <p:cNvSpPr>
            <a:spLocks noGrp="1"/>
          </p:cNvSpPr>
          <p:nvPr>
            <p:ph sz="quarter" idx="15" hasCustomPrompt="1"/>
          </p:nvPr>
        </p:nvSpPr>
        <p:spPr bwMode="auto">
          <a:xfrm>
            <a:off x="-6031" y="-1"/>
            <a:ext cx="4277280" cy="49149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39" name="Textplatzhalter 6"/>
          <p:cNvSpPr>
            <a:spLocks noGrp="1"/>
          </p:cNvSpPr>
          <p:nvPr>
            <p:ph type="body" sz="quarter" idx="16"/>
          </p:nvPr>
        </p:nvSpPr>
        <p:spPr bwMode="auto">
          <a:xfrm>
            <a:off x="4625578" y="1422400"/>
            <a:ext cx="3997722" cy="34877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0" name="Textplatzhalter 9"/>
          <p:cNvSpPr>
            <a:spLocks noGrp="1"/>
          </p:cNvSpPr>
          <p:nvPr>
            <p:ph type="body" sz="quarter" idx="17"/>
          </p:nvPr>
        </p:nvSpPr>
        <p:spPr bwMode="auto">
          <a:xfrm>
            <a:off x="4625578" y="1088384"/>
            <a:ext cx="3996929"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200658623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nhalt + zwei Bilder links">
    <p:spTree>
      <p:nvGrpSpPr>
        <p:cNvPr id="1" name=""/>
        <p:cNvGrpSpPr/>
        <p:nvPr/>
      </p:nvGrpSpPr>
      <p:grpSpPr bwMode="auto">
        <a:xfrm>
          <a:off x="0" y="0"/>
          <a:ext cx="0" cy="0"/>
          <a:chOff x="0" y="0"/>
          <a:chExt cx="0" cy="0"/>
        </a:xfrm>
      </p:grpSpPr>
      <p:grpSp>
        <p:nvGrpSpPr>
          <p:cNvPr id="4" name="Gruppieren 54"/>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grpSp>
      </p:grpSp>
      <p:sp>
        <p:nvSpPr>
          <p:cNvPr id="34" name="Fußzeilenplatzhalter 2"/>
          <p:cNvSpPr>
            <a:spLocks noGrp="1"/>
          </p:cNvSpPr>
          <p:nvPr>
            <p:ph type="ftr" sz="quarter" idx="11"/>
          </p:nvPr>
        </p:nvSpPr>
        <p:spPr bwMode="auto"/>
        <p:txBody>
          <a:bodyPr/>
          <a:lstStyle>
            <a:lvl1pPr>
              <a:defRPr/>
            </a:lvl1pPr>
          </a:lstStyle>
          <a:p>
            <a:pPr>
              <a:defRPr/>
            </a:pPr>
            <a:endParaRPr lang="de-DE"/>
          </a:p>
        </p:txBody>
      </p:sp>
      <p:sp>
        <p:nvSpPr>
          <p:cNvPr id="3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36" name="Titel 1"/>
          <p:cNvSpPr>
            <a:spLocks noGrp="1"/>
          </p:cNvSpPr>
          <p:nvPr>
            <p:ph type="title" hasCustomPrompt="1"/>
          </p:nvPr>
        </p:nvSpPr>
        <p:spPr bwMode="auto">
          <a:xfrm>
            <a:off x="4625578" y="330910"/>
            <a:ext cx="2727787" cy="452322"/>
          </a:xfrm>
        </p:spPr>
        <p:txBody>
          <a:bodyPr/>
          <a:lstStyle/>
          <a:p>
            <a:pPr>
              <a:defRPr/>
            </a:pPr>
            <a:r>
              <a:rPr lang="de-DE"/>
              <a:t>Titel</a:t>
            </a:r>
            <a:endParaRPr/>
          </a:p>
        </p:txBody>
      </p:sp>
      <p:cxnSp>
        <p:nvCxnSpPr>
          <p:cNvPr id="37" name="Gerader Verbinder 47"/>
          <p:cNvCxnSpPr>
            <a:cxnSpLocks/>
          </p:cNvCxnSpPr>
          <p:nvPr userDrawn="1"/>
        </p:nvCxnSpPr>
        <p:spPr bwMode="auto">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38" name="Inhaltsplatzhalter 4"/>
          <p:cNvSpPr>
            <a:spLocks noGrp="1"/>
          </p:cNvSpPr>
          <p:nvPr>
            <p:ph sz="quarter" idx="17" hasCustomPrompt="1"/>
          </p:nvPr>
        </p:nvSpPr>
        <p:spPr bwMode="auto">
          <a:xfrm>
            <a:off x="0" y="0"/>
            <a:ext cx="4276259" cy="2431145"/>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39" name="Inhaltsplatzhalter 6"/>
          <p:cNvSpPr>
            <a:spLocks noGrp="1"/>
          </p:cNvSpPr>
          <p:nvPr>
            <p:ph sz="quarter" idx="18" hasCustomPrompt="1"/>
          </p:nvPr>
        </p:nvSpPr>
        <p:spPr bwMode="auto">
          <a:xfrm>
            <a:off x="0" y="2493863"/>
            <a:ext cx="4276259" cy="2421037"/>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40" name="Textplatzhalter 6"/>
          <p:cNvSpPr>
            <a:spLocks noGrp="1"/>
          </p:cNvSpPr>
          <p:nvPr>
            <p:ph type="body" sz="quarter" idx="16"/>
          </p:nvPr>
        </p:nvSpPr>
        <p:spPr bwMode="auto">
          <a:xfrm>
            <a:off x="4625578" y="1422400"/>
            <a:ext cx="4000268" cy="3487738"/>
          </a:xfrm>
        </p:spPr>
        <p:txBody>
          <a:bodyPr>
            <a:noAutofit/>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41" name="Textplatzhalter 9"/>
          <p:cNvSpPr>
            <a:spLocks noGrp="1"/>
          </p:cNvSpPr>
          <p:nvPr>
            <p:ph type="body" sz="quarter" idx="15"/>
          </p:nvPr>
        </p:nvSpPr>
        <p:spPr bwMode="auto">
          <a:xfrm>
            <a:off x="4622239" y="1088384"/>
            <a:ext cx="4000268"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89569373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Titel + zwei Bilder">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Inhaltsplatzhalter 3"/>
          <p:cNvSpPr>
            <a:spLocks noGrp="1"/>
          </p:cNvSpPr>
          <p:nvPr>
            <p:ph sz="quarter" idx="15" hasCustomPrompt="1"/>
          </p:nvPr>
        </p:nvSpPr>
        <p:spPr bwMode="auto">
          <a:xfrm>
            <a:off x="0" y="1422400"/>
            <a:ext cx="454461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10"/>
          <p:cNvSpPr>
            <a:spLocks noGrp="1"/>
          </p:cNvSpPr>
          <p:nvPr>
            <p:ph sz="quarter" idx="16" hasCustomPrompt="1"/>
          </p:nvPr>
        </p:nvSpPr>
        <p:spPr bwMode="auto">
          <a:xfrm>
            <a:off x="4599384" y="1422400"/>
            <a:ext cx="454461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Textplatzhalter 9"/>
          <p:cNvSpPr>
            <a:spLocks noGrp="1"/>
          </p:cNvSpPr>
          <p:nvPr>
            <p:ph type="body" sz="quarter" idx="17"/>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19275377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Titel + drei Bilder">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Inhaltsplatzhalter 3"/>
          <p:cNvSpPr>
            <a:spLocks noGrp="1"/>
          </p:cNvSpPr>
          <p:nvPr>
            <p:ph sz="quarter" idx="17" hasCustomPrompt="1"/>
          </p:nvPr>
        </p:nvSpPr>
        <p:spPr bwMode="auto">
          <a:xfrm>
            <a:off x="0" y="1422399"/>
            <a:ext cx="2978945"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Inhaltsplatzhalter 3"/>
          <p:cNvSpPr>
            <a:spLocks noGrp="1"/>
          </p:cNvSpPr>
          <p:nvPr>
            <p:ph sz="quarter" idx="18" hasCustomPrompt="1"/>
          </p:nvPr>
        </p:nvSpPr>
        <p:spPr bwMode="auto">
          <a:xfrm>
            <a:off x="3032522" y="1422400"/>
            <a:ext cx="3078956"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9" name="Inhaltsplatzhalter 3"/>
          <p:cNvSpPr>
            <a:spLocks noGrp="1"/>
          </p:cNvSpPr>
          <p:nvPr>
            <p:ph sz="quarter" idx="19" hasCustomPrompt="1"/>
          </p:nvPr>
        </p:nvSpPr>
        <p:spPr bwMode="auto">
          <a:xfrm>
            <a:off x="6165058" y="1422400"/>
            <a:ext cx="2978943"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10"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33668046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Überschrift + Bild groß">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Inhaltsplatzhalter 3"/>
          <p:cNvSpPr>
            <a:spLocks noGrp="1"/>
          </p:cNvSpPr>
          <p:nvPr>
            <p:ph sz="quarter" idx="14" hasCustomPrompt="1"/>
          </p:nvPr>
        </p:nvSpPr>
        <p:spPr bwMode="auto">
          <a:xfrm>
            <a:off x="0" y="1422399"/>
            <a:ext cx="9144000" cy="3492500"/>
          </a:xfrm>
          <a:prstGeom prst="rect">
            <a:avLst/>
          </a:prstGeom>
          <a:solidFill>
            <a:schemeClr val="bg2">
              <a:lumMod val="100000"/>
            </a:schemeClr>
          </a:solidFill>
          <a:ln/>
        </p:spPr>
        <p:txBody>
          <a:bodyPr vert="horz" lIns="0" tIns="540000" rIns="0" bIns="0" rtlCol="0" anchor="t">
            <a:noAutofit/>
          </a:bodyPr>
          <a:lstStyle>
            <a:lvl1pPr marL="180975" marR="0" indent="0" algn="l" defTabSz="914400">
              <a:lnSpc>
                <a:spcPct val="90000"/>
              </a:lnSpc>
              <a:spcBef>
                <a:spcPts val="600"/>
              </a:spcBef>
              <a:spcAft>
                <a:spcPts val="0"/>
              </a:spcAft>
              <a:buClr>
                <a:schemeClr val="tx2"/>
              </a:buClr>
              <a:buSzTx/>
              <a:buFont typeface="Wingdings 2"/>
              <a:buNone/>
              <a:defRPr lang="de-DE" b="0">
                <a:solidFill>
                  <a:schemeClr val="tx1">
                    <a:lumMod val="100000"/>
                  </a:schemeClr>
                </a:solidFill>
                <a:latin typeface="Arial"/>
              </a:defRPr>
            </a:lvl1pPr>
          </a:lstStyle>
          <a:p>
            <a:pPr marL="180975" marR="0" lvl="0" indent="0" algn="l" defTabSz="914400">
              <a:lnSpc>
                <a:spcPct val="90000"/>
              </a:lnSpc>
              <a:spcBef>
                <a:spcPts val="600"/>
              </a:spcBef>
              <a:spcAft>
                <a:spcPts val="0"/>
              </a:spcAft>
              <a:buClr>
                <a:schemeClr val="tx2"/>
              </a:buClr>
              <a:buSzTx/>
              <a:buFont typeface="Wingdings 2"/>
              <a:buNone/>
              <a:defRPr/>
            </a:pPr>
            <a:r>
              <a:rPr lang="de-DE"/>
              <a:t>Inhaltsplatzhalter</a:t>
            </a:r>
            <a:endParaRPr/>
          </a:p>
          <a:p>
            <a:pPr marL="180975" lvl="0" indent="0">
              <a:buNone/>
              <a:defRPr/>
            </a:pPr>
            <a:endParaRPr lang="de-DE"/>
          </a:p>
        </p:txBody>
      </p:sp>
      <p:sp>
        <p:nvSpPr>
          <p:cNvPr id="8"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137121606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Titel + Unter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3"/>
          <p:cNvSpPr>
            <a:spLocks noGrp="1"/>
          </p:cNvSpPr>
          <p:nvPr>
            <p:ph type="ftr" sz="quarter" idx="11"/>
          </p:nvPr>
        </p:nvSpPr>
        <p:spPr bwMode="auto"/>
        <p:txBody>
          <a:bodyPr/>
          <a:lstStyle/>
          <a:p>
            <a:pPr>
              <a:defRPr/>
            </a:pPr>
            <a:endParaRPr lang="de-DE"/>
          </a:p>
        </p:txBody>
      </p:sp>
      <p:sp>
        <p:nvSpPr>
          <p:cNvPr id="6" name="Foliennummernplatzhalter 4"/>
          <p:cNvSpPr>
            <a:spLocks noGrp="1"/>
          </p:cNvSpPr>
          <p:nvPr>
            <p:ph type="sldNum" sz="quarter" idx="12"/>
          </p:nvPr>
        </p:nvSpPr>
        <p:spPr bwMode="auto"/>
        <p:txBody>
          <a:bodyPr/>
          <a:lstStyle/>
          <a:p>
            <a:pPr>
              <a:defRPr/>
            </a:pPr>
            <a:fld id="{9D195BCC-3514-4B1B-9C18-24F3D67EC549}" type="slidenum">
              <a:rPr lang="de-DE"/>
              <a:t>‹#›</a:t>
            </a:fld>
            <a:endParaRPr lang="de-DE"/>
          </a:p>
        </p:txBody>
      </p:sp>
      <p:sp>
        <p:nvSpPr>
          <p:cNvPr id="7" name="Textplatzhalter 9"/>
          <p:cNvSpPr>
            <a:spLocks noGrp="1"/>
          </p:cNvSpPr>
          <p:nvPr>
            <p:ph type="body" sz="quarter" idx="15"/>
          </p:nvPr>
        </p:nvSpPr>
        <p:spPr bwMode="auto">
          <a:xfrm>
            <a:off x="521494" y="1088384"/>
            <a:ext cx="8101013" cy="324250"/>
          </a:xfrm>
          <a:prstGeom prst="rect">
            <a:avLst/>
          </a:prstGeom>
          <a:noFill/>
          <a:ln/>
        </p:spPr>
        <p:txBody>
          <a:bodyPr lIns="0" tIns="0" rIns="0" bIns="0" anchor="ctr">
            <a:noAutofit/>
          </a:bodyPr>
          <a:lstStyle>
            <a:lvl1pPr marL="0" indent="0" algn="l">
              <a:lnSpc>
                <a:spcPct val="90000"/>
              </a:lnSpc>
              <a:buNone/>
              <a:defRPr sz="1800" b="0">
                <a:solidFill>
                  <a:schemeClr val="tx2">
                    <a:lumMod val="100000"/>
                  </a:schemeClr>
                </a:solidFill>
                <a:latin typeface="Arial"/>
              </a:defRPr>
            </a:lvl1pPr>
          </a:lstStyle>
          <a:p>
            <a:pPr lvl="0">
              <a:defRPr/>
            </a:pPr>
            <a:r>
              <a:rPr lang="de-DE"/>
              <a:t>Textmasterformat bearbeiten</a:t>
            </a:r>
            <a:endParaRPr/>
          </a:p>
        </p:txBody>
      </p:sp>
    </p:spTree>
    <p:extLst>
      <p:ext uri="{BB962C8B-B14F-4D97-AF65-F5344CB8AC3E}">
        <p14:creationId xmlns:p14="http://schemas.microsoft.com/office/powerpoint/2010/main" val="92728905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p>
        </p:txBody>
      </p:sp>
      <p:sp>
        <p:nvSpPr>
          <p:cNvPr id="5" name="Fußzeilenplatzhalter 3"/>
          <p:cNvSpPr>
            <a:spLocks noGrp="1"/>
          </p:cNvSpPr>
          <p:nvPr>
            <p:ph type="ftr" sz="quarter" idx="11"/>
          </p:nvPr>
        </p:nvSpPr>
        <p:spPr bwMode="auto"/>
        <p:txBody>
          <a:bodyPr/>
          <a:lstStyle/>
          <a:p>
            <a:pPr>
              <a:defRPr/>
            </a:pPr>
            <a:endParaRPr lang="de-DE"/>
          </a:p>
        </p:txBody>
      </p:sp>
      <p:sp>
        <p:nvSpPr>
          <p:cNvPr id="6" name="Foliennummernplatzhalter 4"/>
          <p:cNvSpPr>
            <a:spLocks noGrp="1"/>
          </p:cNvSpPr>
          <p:nvPr>
            <p:ph type="sldNum" sz="quarter" idx="12"/>
          </p:nvPr>
        </p:nvSpPr>
        <p:spPr bwMode="auto"/>
        <p:txBody>
          <a:bodyPr/>
          <a:lstStyle/>
          <a:p>
            <a:pPr>
              <a:defRPr/>
            </a:pPr>
            <a:fld id="{9D195BCC-3514-4B1B-9C18-24F3D67EC549}" type="slidenum">
              <a:rPr lang="de-DE"/>
              <a:t>‹#›</a:t>
            </a:fld>
            <a:endParaRPr lang="de-DE"/>
          </a:p>
        </p:txBody>
      </p:sp>
    </p:spTree>
    <p:extLst>
      <p:ext uri="{BB962C8B-B14F-4D97-AF65-F5344CB8AC3E}">
        <p14:creationId xmlns:p14="http://schemas.microsoft.com/office/powerpoint/2010/main" val="103022278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ußzeilenplatzhalter 2"/>
          <p:cNvSpPr>
            <a:spLocks noGrp="1"/>
          </p:cNvSpPr>
          <p:nvPr>
            <p:ph type="ftr" sz="quarter" idx="11"/>
          </p:nvPr>
        </p:nvSpPr>
        <p:spPr bwMode="auto"/>
        <p:txBody>
          <a:bodyPr/>
          <a:lstStyle/>
          <a:p>
            <a:pPr>
              <a:defRPr/>
            </a:pPr>
            <a:endParaRPr lang="de-DE"/>
          </a:p>
        </p:txBody>
      </p:sp>
      <p:sp>
        <p:nvSpPr>
          <p:cNvPr id="5"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Tree>
    <p:extLst>
      <p:ext uri="{BB962C8B-B14F-4D97-AF65-F5344CB8AC3E}">
        <p14:creationId xmlns:p14="http://schemas.microsoft.com/office/powerpoint/2010/main" val="291498249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8609EF01-760B-4279-96D2-9AE5DF9E07ED}"/>
              </a:ext>
            </a:extLst>
          </p:cNvPr>
          <p:cNvGrpSpPr/>
          <p:nvPr userDrawn="1"/>
        </p:nvGrpSpPr>
        <p:grpSpPr>
          <a:xfrm>
            <a:off x="-4877" y="4950860"/>
            <a:ext cx="9148877" cy="198120"/>
            <a:chOff x="-4877" y="4950860"/>
            <a:chExt cx="9148877" cy="198120"/>
          </a:xfrm>
        </p:grpSpPr>
        <p:sp>
          <p:nvSpPr>
            <p:cNvPr id="32" name="bk object 18">
              <a:extLst>
                <a:ext uri="{FF2B5EF4-FFF2-40B4-BE49-F238E27FC236}">
                  <a16:creationId xmlns:a16="http://schemas.microsoft.com/office/drawing/2014/main" id="{A4C7AC9B-CEA5-4C57-B178-3624C6812F1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3" name="bk object 18">
              <a:extLst>
                <a:ext uri="{FF2B5EF4-FFF2-40B4-BE49-F238E27FC236}">
                  <a16:creationId xmlns:a16="http://schemas.microsoft.com/office/drawing/2014/main" id="{D054BE5A-53A6-4A25-B171-207E0A5A15D9}"/>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4" name="Holder 3">
              <a:extLst>
                <a:ext uri="{FF2B5EF4-FFF2-40B4-BE49-F238E27FC236}">
                  <a16:creationId xmlns:a16="http://schemas.microsoft.com/office/drawing/2014/main" id="{7E7A0D5B-9864-42E6-BDCD-A3D2A068635F}"/>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6565050" y="4460406"/>
            <a:ext cx="2057400" cy="274182"/>
          </a:xfrm>
          <a:prstGeom prst="rect">
            <a:avLst/>
          </a:prstGeom>
        </p:spPr>
        <p:txBody>
          <a:bodyPr lIns="0" tIns="0" rIns="0" bIns="0" anchor="ctr">
            <a:noAutofit/>
          </a:bodyPr>
          <a:lstStyle>
            <a:lvl1pPr algn="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3818597"/>
            <a:ext cx="5773656" cy="567763"/>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4" name="Grafik 6">
            <a:extLst>
              <a:ext uri="{FF2B5EF4-FFF2-40B4-BE49-F238E27FC236}">
                <a16:creationId xmlns:a16="http://schemas.microsoft.com/office/drawing/2014/main" id="{06DED613-6C95-44B4-934D-915F765D5E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8" name="Freihandform: Form 17">
              <a:extLst>
                <a:ext uri="{FF2B5EF4-FFF2-40B4-BE49-F238E27FC236}">
                  <a16:creationId xmlns:a16="http://schemas.microsoft.com/office/drawing/2014/main" id="{ED8DE4AB-9CB4-42A7-9E68-6E2FAB87CDD7}"/>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2AF7295B-8EB5-4B3E-B347-40D564DF2E8A}"/>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21" name="Freihandform: Form 20">
              <a:extLst>
                <a:ext uri="{FF2B5EF4-FFF2-40B4-BE49-F238E27FC236}">
                  <a16:creationId xmlns:a16="http://schemas.microsoft.com/office/drawing/2014/main" id="{19EB503C-B339-4925-A963-9A41C6D48A86}"/>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4" name="Freihandform: Form 23">
              <a:extLst>
                <a:ext uri="{FF2B5EF4-FFF2-40B4-BE49-F238E27FC236}">
                  <a16:creationId xmlns:a16="http://schemas.microsoft.com/office/drawing/2014/main" id="{458334B5-873D-4772-A5CD-6DB0CA382F6C}"/>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D09443CD-BCA7-46CF-AFA8-330C46340257}"/>
              </a:ext>
            </a:extLst>
          </p:cNvPr>
          <p:cNvSpPr>
            <a:spLocks noGrp="1"/>
          </p:cNvSpPr>
          <p:nvPr>
            <p:ph sz="quarter" idx="13" hasCustomPrompt="1"/>
          </p:nvPr>
        </p:nvSpPr>
        <p:spPr>
          <a:xfrm>
            <a:off x="0" y="1422399"/>
            <a:ext cx="6678234"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5" name="Inhaltsplatzhalter 4">
            <a:extLst>
              <a:ext uri="{FF2B5EF4-FFF2-40B4-BE49-F238E27FC236}">
                <a16:creationId xmlns:a16="http://schemas.microsoft.com/office/drawing/2014/main" id="{7B24558D-B62E-4475-9EF0-8C38F6D9AB62}"/>
              </a:ext>
            </a:extLst>
          </p:cNvPr>
          <p:cNvSpPr>
            <a:spLocks noGrp="1"/>
          </p:cNvSpPr>
          <p:nvPr>
            <p:ph sz="quarter" idx="14" hasCustomPrompt="1"/>
          </p:nvPr>
        </p:nvSpPr>
        <p:spPr>
          <a:xfrm>
            <a:off x="6740999" y="1422400"/>
            <a:ext cx="2403000"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412373035"/>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1">
    <p:spTree>
      <p:nvGrpSpPr>
        <p:cNvPr id="1" name=""/>
        <p:cNvGrpSpPr/>
        <p:nvPr/>
      </p:nvGrpSpPr>
      <p:grpSpPr bwMode="auto">
        <a:xfrm>
          <a:off x="0" y="0"/>
          <a:ext cx="0" cy="0"/>
          <a:chOff x="0" y="0"/>
          <a:chExt cx="0" cy="0"/>
        </a:xfrm>
      </p:grpSpPr>
      <p:grpSp>
        <p:nvGrpSpPr>
          <p:cNvPr id="4" name="Gruppieren 49"/>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grpSp>
      </p:grpSp>
      <p:sp>
        <p:nvSpPr>
          <p:cNvPr id="34" name="Titel 1"/>
          <p:cNvSpPr>
            <a:spLocks noGrp="1"/>
          </p:cNvSpPr>
          <p:nvPr>
            <p:ph type="title"/>
          </p:nvPr>
        </p:nvSpPr>
        <p:spPr bwMode="auto">
          <a:xfrm>
            <a:off x="3842920" y="3034543"/>
            <a:ext cx="4779587" cy="919235"/>
          </a:xfrm>
        </p:spPr>
        <p:txBody>
          <a:bodyPr/>
          <a:lstStyle>
            <a:lvl1pPr algn="r">
              <a:defRPr/>
            </a:lvl1pPr>
          </a:lstStyle>
          <a:p>
            <a:pPr>
              <a:defRPr/>
            </a:pPr>
            <a:r>
              <a:rPr lang="de-DE"/>
              <a:t>Titelmasterformat durch Klicken bearbeiten</a:t>
            </a:r>
          </a:p>
        </p:txBody>
      </p:sp>
      <p:pic>
        <p:nvPicPr>
          <p:cNvPr id="35" name="Grafik 11"/>
          <p:cNvPicPr>
            <a:picLocks noChangeAspect="1"/>
          </p:cNvPicPr>
          <p:nvPr userDrawn="1"/>
        </p:nvPicPr>
        <p:blipFill>
          <a:blip r:embed="rId2"/>
          <a:srcRect l="28921" t="8747" b="17591"/>
          <a:stretch/>
        </p:blipFill>
        <p:spPr bwMode="auto">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extrusionOk="0">
                <a:moveTo>
                  <a:pt x="0" y="0"/>
                </a:moveTo>
                <a:lnTo>
                  <a:pt x="5015880" y="0"/>
                </a:lnTo>
                <a:lnTo>
                  <a:pt x="5015880" y="6597650"/>
                </a:lnTo>
                <a:lnTo>
                  <a:pt x="0" y="6597650"/>
                </a:lnTo>
                <a:close/>
              </a:path>
            </a:pathLst>
          </a:custGeom>
        </p:spPr>
      </p:pic>
      <p:sp>
        <p:nvSpPr>
          <p:cNvPr id="36" name="Fußzeilenplatzhalter 2"/>
          <p:cNvSpPr>
            <a:spLocks noGrp="1"/>
          </p:cNvSpPr>
          <p:nvPr>
            <p:ph type="ftr" sz="quarter" idx="11"/>
          </p:nvPr>
        </p:nvSpPr>
        <p:spPr bwMode="auto"/>
        <p:txBody>
          <a:bodyPr/>
          <a:lstStyle>
            <a:lvl1pPr>
              <a:defRPr/>
            </a:lvl1pPr>
          </a:lstStyle>
          <a:p>
            <a:pPr>
              <a:defRPr/>
            </a:pPr>
            <a:endParaRPr lang="de-DE"/>
          </a:p>
        </p:txBody>
      </p:sp>
      <p:sp>
        <p:nvSpPr>
          <p:cNvPr id="37"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Tree>
    <p:extLst>
      <p:ext uri="{BB962C8B-B14F-4D97-AF65-F5344CB8AC3E}">
        <p14:creationId xmlns:p14="http://schemas.microsoft.com/office/powerpoint/2010/main" val="60335847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2">
    <p:spTree>
      <p:nvGrpSpPr>
        <p:cNvPr id="1" name=""/>
        <p:cNvGrpSpPr/>
        <p:nvPr/>
      </p:nvGrpSpPr>
      <p:grpSpPr bwMode="auto">
        <a:xfrm>
          <a:off x="0" y="0"/>
          <a:ext cx="0" cy="0"/>
          <a:chOff x="0" y="0"/>
          <a:chExt cx="0" cy="0"/>
        </a:xfrm>
      </p:grpSpPr>
      <p:grpSp>
        <p:nvGrpSpPr>
          <p:cNvPr id="4" name="Gruppieren 49"/>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grpSp>
        <p:nvGrpSpPr>
          <p:cNvPr id="8" name="Grafik 9"/>
          <p:cNvGrpSpPr/>
          <p:nvPr userDrawn="1"/>
        </p:nvGrpSpPr>
        <p:grpSpPr bwMode="auto">
          <a:xfrm>
            <a:off x="7741437" y="394294"/>
            <a:ext cx="1049330" cy="621121"/>
            <a:chOff x="10321916" y="525077"/>
            <a:chExt cx="1399105" cy="827140"/>
          </a:xfrm>
          <a:solidFill>
            <a:schemeClr val="accent1"/>
          </a:solidFill>
        </p:grpSpPr>
        <p:grpSp>
          <p:nvGrpSpPr>
            <p:cNvPr id="9" name="Grafik 9"/>
            <p:cNvGrpSpPr/>
            <p:nvPr/>
          </p:nvGrpSpPr>
          <p:grpSpPr bwMode="auto">
            <a:xfrm>
              <a:off x="10321916" y="525077"/>
              <a:ext cx="1179212" cy="575107"/>
              <a:chOff x="10321916" y="525077"/>
              <a:chExt cx="1179212" cy="575107"/>
            </a:xfrm>
            <a:solidFill>
              <a:schemeClr val="accent1"/>
            </a:solidFill>
          </p:grpSpPr>
          <p:sp>
            <p:nvSpPr>
              <p:cNvPr id="10" name="Freihandform: Form 35"/>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pPr>
                  <a:defRPr/>
                </a:pPr>
                <a:endParaRPr lang="de-DE" sz="1350"/>
              </a:p>
            </p:txBody>
          </p:sp>
          <p:sp>
            <p:nvSpPr>
              <p:cNvPr id="11" name="Freihandform: Form 36"/>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2" name="Freihandform: Form 37"/>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pPr>
                  <a:defRPr/>
                </a:pPr>
                <a:endParaRPr lang="de-DE" sz="1350"/>
              </a:p>
            </p:txBody>
          </p:sp>
          <p:sp>
            <p:nvSpPr>
              <p:cNvPr id="13" name="Freihandform: Form 38"/>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4" name="Freihandform: Form 39"/>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pPr>
                  <a:defRPr/>
                </a:pPr>
                <a:endParaRPr lang="de-DE" sz="1350"/>
              </a:p>
            </p:txBody>
          </p:sp>
          <p:sp>
            <p:nvSpPr>
              <p:cNvPr id="15" name="Freihandform: Form 40"/>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pPr>
                  <a:defRPr/>
                </a:pPr>
                <a:endParaRPr lang="de-DE" sz="1350"/>
              </a:p>
            </p:txBody>
          </p:sp>
        </p:grpSp>
        <p:sp>
          <p:nvSpPr>
            <p:cNvPr id="16" name="Freihandform: Form 17"/>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pPr>
                <a:defRPr/>
              </a:pPr>
              <a:endParaRPr lang="de-DE" sz="1350"/>
            </a:p>
          </p:txBody>
        </p:sp>
        <p:sp>
          <p:nvSpPr>
            <p:cNvPr id="17" name="Freihandform: Form 18"/>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18" name="Freihandform: Form 19"/>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19" name="Grafik 9"/>
            <p:cNvGrpSpPr/>
            <p:nvPr/>
          </p:nvGrpSpPr>
          <p:grpSpPr bwMode="auto">
            <a:xfrm>
              <a:off x="10496140" y="1110575"/>
              <a:ext cx="101490" cy="55578"/>
              <a:chOff x="10496140" y="1110575"/>
              <a:chExt cx="101490" cy="55578"/>
            </a:xfrm>
            <a:solidFill>
              <a:srgbClr val="000000"/>
            </a:solidFill>
          </p:grpSpPr>
          <p:sp>
            <p:nvSpPr>
              <p:cNvPr id="20" name="Freihandform: Form 33"/>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21" name="Freihandform: Form 34"/>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pPr>
                  <a:defRPr/>
                </a:pPr>
                <a:endParaRPr lang="de-DE" sz="1350"/>
              </a:p>
            </p:txBody>
          </p:sp>
        </p:grpSp>
        <p:sp>
          <p:nvSpPr>
            <p:cNvPr id="22" name="Freihandform: Form 21"/>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3" name="Grafik 9"/>
            <p:cNvGrpSpPr/>
            <p:nvPr/>
          </p:nvGrpSpPr>
          <p:grpSpPr bwMode="auto">
            <a:xfrm>
              <a:off x="10639675" y="1081336"/>
              <a:ext cx="106322" cy="86991"/>
              <a:chOff x="10639675" y="1081336"/>
              <a:chExt cx="106322" cy="86991"/>
            </a:xfrm>
            <a:solidFill>
              <a:srgbClr val="000000"/>
            </a:solidFill>
          </p:grpSpPr>
          <p:sp>
            <p:nvSpPr>
              <p:cNvPr id="24" name="Freihandform: Form 31"/>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pPr>
                  <a:defRPr/>
                </a:pPr>
                <a:endParaRPr lang="de-DE" sz="1350"/>
              </a:p>
            </p:txBody>
          </p:sp>
          <p:sp>
            <p:nvSpPr>
              <p:cNvPr id="25" name="Freihandform: Form 32"/>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pPr>
                  <a:defRPr/>
                </a:pPr>
                <a:endParaRPr lang="de-DE" sz="1350"/>
              </a:p>
            </p:txBody>
          </p:sp>
        </p:grpSp>
        <p:sp>
          <p:nvSpPr>
            <p:cNvPr id="26" name="Freihandform: Form 23"/>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pPr>
                <a:defRPr/>
              </a:pPr>
              <a:endParaRPr lang="de-DE" sz="1350"/>
            </a:p>
          </p:txBody>
        </p:sp>
        <p:sp>
          <p:nvSpPr>
            <p:cNvPr id="27" name="Freihandform: Form 24"/>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28" name="Freihandform: Form 25"/>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pPr>
                <a:defRPr/>
              </a:pPr>
              <a:endParaRPr lang="de-DE" sz="1350"/>
            </a:p>
          </p:txBody>
        </p:sp>
        <p:grpSp>
          <p:nvGrpSpPr>
            <p:cNvPr id="29" name="Grafik 9"/>
            <p:cNvGrpSpPr/>
            <p:nvPr/>
          </p:nvGrpSpPr>
          <p:grpSpPr bwMode="auto">
            <a:xfrm>
              <a:off x="10321916" y="1110575"/>
              <a:ext cx="1399105" cy="241642"/>
              <a:chOff x="10321916" y="1110575"/>
              <a:chExt cx="1399105" cy="241642"/>
            </a:xfrm>
            <a:solidFill>
              <a:schemeClr val="accent1"/>
            </a:solidFill>
          </p:grpSpPr>
          <p:sp>
            <p:nvSpPr>
              <p:cNvPr id="30" name="Freihandform: Form 27"/>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pPr>
                  <a:defRPr/>
                </a:pPr>
                <a:endParaRPr lang="de-DE" sz="1350"/>
              </a:p>
            </p:txBody>
          </p:sp>
          <p:sp>
            <p:nvSpPr>
              <p:cNvPr id="31" name="Freihandform: Form 28"/>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pPr>
                  <a:defRPr/>
                </a:pPr>
                <a:endParaRPr lang="de-DE" sz="1350"/>
              </a:p>
            </p:txBody>
          </p:sp>
          <p:sp>
            <p:nvSpPr>
              <p:cNvPr id="32" name="Freihandform: Form 29"/>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pPr>
                  <a:defRPr/>
                </a:pPr>
                <a:endParaRPr lang="de-DE" sz="1350"/>
              </a:p>
            </p:txBody>
          </p:sp>
          <p:sp>
            <p:nvSpPr>
              <p:cNvPr id="33" name="Freihandform: Form 30"/>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grpSp>
      </p:grpSp>
      <p:sp>
        <p:nvSpPr>
          <p:cNvPr id="34" name="Titel 1"/>
          <p:cNvSpPr>
            <a:spLocks noGrp="1"/>
          </p:cNvSpPr>
          <p:nvPr>
            <p:ph type="title"/>
          </p:nvPr>
        </p:nvSpPr>
        <p:spPr bwMode="auto">
          <a:xfrm>
            <a:off x="3842920" y="3034543"/>
            <a:ext cx="4779587" cy="919235"/>
          </a:xfrm>
        </p:spPr>
        <p:txBody>
          <a:bodyPr/>
          <a:lstStyle>
            <a:lvl1pPr algn="r">
              <a:defRPr/>
            </a:lvl1pPr>
          </a:lstStyle>
          <a:p>
            <a:pPr>
              <a:defRPr/>
            </a:pPr>
            <a:r>
              <a:rPr lang="de-DE"/>
              <a:t>Titelmasterformat durch Klicken bearbeiten</a:t>
            </a:r>
          </a:p>
        </p:txBody>
      </p:sp>
      <p:sp>
        <p:nvSpPr>
          <p:cNvPr id="35" name="Fußzeilenplatzhalter 2"/>
          <p:cNvSpPr>
            <a:spLocks noGrp="1"/>
          </p:cNvSpPr>
          <p:nvPr>
            <p:ph type="ftr" sz="quarter" idx="11"/>
          </p:nvPr>
        </p:nvSpPr>
        <p:spPr bwMode="auto"/>
        <p:txBody>
          <a:bodyPr/>
          <a:lstStyle>
            <a:lvl1pPr>
              <a:defRPr/>
            </a:lvl1pPr>
          </a:lstStyle>
          <a:p>
            <a:pPr>
              <a:defRPr/>
            </a:pPr>
            <a:endParaRPr lang="de-DE"/>
          </a:p>
        </p:txBody>
      </p:sp>
      <p:sp>
        <p:nvSpPr>
          <p:cNvPr id="36" name="Foliennummernplatzhalter 3"/>
          <p:cNvSpPr>
            <a:spLocks noGrp="1"/>
          </p:cNvSpPr>
          <p:nvPr>
            <p:ph type="sldNum" sz="quarter" idx="12"/>
          </p:nvPr>
        </p:nvSpPr>
        <p:spPr bwMode="auto"/>
        <p:txBody>
          <a:bodyPr/>
          <a:lstStyle/>
          <a:p>
            <a:pPr>
              <a:defRPr/>
            </a:pPr>
            <a:fld id="{9D195BCC-3514-4B1B-9C18-24F3D67EC549}" type="slidenum">
              <a:rPr lang="de-DE"/>
              <a:t>‹#›</a:t>
            </a:fld>
            <a:endParaRPr lang="de-DE"/>
          </a:p>
        </p:txBody>
      </p:sp>
    </p:spTree>
    <p:extLst>
      <p:ext uri="{BB962C8B-B14F-4D97-AF65-F5344CB8AC3E}">
        <p14:creationId xmlns:p14="http://schemas.microsoft.com/office/powerpoint/2010/main" val="155645278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474F-8BEC-4D91-A03D-D9362EBEA4EC}"/>
              </a:ext>
            </a:extLst>
          </p:cNvPr>
          <p:cNvSpPr>
            <a:spLocks noGrp="1"/>
          </p:cNvSpPr>
          <p:nvPr>
            <p:ph type="title" hasCustomPrompt="1"/>
          </p:nvPr>
        </p:nvSpPr>
        <p:spPr/>
        <p:txBody>
          <a:bodyPr/>
          <a:lstStyle>
            <a:lvl1pPr>
              <a:defRPr/>
            </a:lvl1pPr>
          </a:lstStyle>
          <a:p>
            <a:r>
              <a:rPr lang="de-DE" dirty="0"/>
              <a:t>Inhaltsverzeichnis (Text bearbeiten)</a:t>
            </a:r>
          </a:p>
        </p:txBody>
      </p:sp>
      <p:sp>
        <p:nvSpPr>
          <p:cNvPr id="3" name="Foliennummernplatzhalter 2">
            <a:extLst>
              <a:ext uri="{FF2B5EF4-FFF2-40B4-BE49-F238E27FC236}">
                <a16:creationId xmlns:a16="http://schemas.microsoft.com/office/drawing/2014/main" id="{A49AD49C-66AF-4DEA-AFAD-00CFC0FCD9D7}"/>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D8A236E8-550F-4D48-A470-B5B6ACB7DD4B}"/>
              </a:ext>
            </a:extLst>
          </p:cNvPr>
          <p:cNvSpPr>
            <a:spLocks noGrp="1"/>
          </p:cNvSpPr>
          <p:nvPr>
            <p:ph type="ftr" sz="quarter" idx="11"/>
          </p:nvPr>
        </p:nvSpPr>
        <p:spPr/>
        <p:txBody>
          <a:bodyPr/>
          <a:lstStyle/>
          <a:p>
            <a:endParaRPr lang="de-DE" dirty="0"/>
          </a:p>
        </p:txBody>
      </p:sp>
      <p:sp>
        <p:nvSpPr>
          <p:cNvPr id="8" name="Inhaltsplatzhalter 7">
            <a:extLst>
              <a:ext uri="{FF2B5EF4-FFF2-40B4-BE49-F238E27FC236}">
                <a16:creationId xmlns:a16="http://schemas.microsoft.com/office/drawing/2014/main" id="{CEECEC85-61F4-4B79-8C27-7F9D489194FE}"/>
              </a:ext>
            </a:extLst>
          </p:cNvPr>
          <p:cNvSpPr>
            <a:spLocks noGrp="1"/>
          </p:cNvSpPr>
          <p:nvPr>
            <p:ph sz="quarter" idx="12" hasCustomPrompt="1"/>
          </p:nvPr>
        </p:nvSpPr>
        <p:spPr>
          <a:xfrm>
            <a:off x="5488102" y="1422400"/>
            <a:ext cx="365589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00A45E48-BE13-4673-A7CD-2D5059A1B6F9}"/>
              </a:ext>
            </a:extLst>
          </p:cNvPr>
          <p:cNvSpPr>
            <a:spLocks noGrp="1"/>
          </p:cNvSpPr>
          <p:nvPr>
            <p:ph type="body" sz="quarter" idx="13"/>
          </p:nvPr>
        </p:nvSpPr>
        <p:spPr>
          <a:xfrm>
            <a:off x="521550" y="1422399"/>
            <a:ext cx="4586288" cy="3492500"/>
          </a:xfrm>
        </p:spPr>
        <p:txBody>
          <a:bodyPr>
            <a:noAutofit/>
          </a:bodyPr>
          <a:lstStyle>
            <a:lvl1pPr marL="295275" indent="-295275">
              <a:spcBef>
                <a:spcPts val="1200"/>
              </a:spcBef>
              <a:buFont typeface="+mj-lt"/>
              <a:buAutoNum type="arabicPeriod"/>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1304981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extLst>
    <p:ext uri="{DCECCB84-F9BA-43D5-87BE-67443E8EF086}">
      <p15:sldGuideLst xmlns:p15="http://schemas.microsoft.com/office/powerpoint/2012/main">
        <p15:guide id="1" pos="32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7" name="Textplatzhalter 6">
            <a:extLst>
              <a:ext uri="{FF2B5EF4-FFF2-40B4-BE49-F238E27FC236}">
                <a16:creationId xmlns:a16="http://schemas.microsoft.com/office/drawing/2014/main" id="{B389A477-57D5-4BE0-806F-7840FB2B8F8E}"/>
              </a:ext>
            </a:extLst>
          </p:cNvPr>
          <p:cNvSpPr>
            <a:spLocks noGrp="1"/>
          </p:cNvSpPr>
          <p:nvPr>
            <p:ph type="body" sz="quarter" idx="13"/>
          </p:nvPr>
        </p:nvSpPr>
        <p:spPr>
          <a:xfrm>
            <a:off x="521550" y="1422399"/>
            <a:ext cx="80962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927609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2921D334-520E-4FBB-B8A8-6A609B53F956}"/>
              </a:ext>
            </a:extLst>
          </p:cNvPr>
          <p:cNvSpPr>
            <a:spLocks noGrp="1"/>
          </p:cNvSpPr>
          <p:nvPr>
            <p:ph type="body" sz="quarter" idx="14"/>
          </p:nvPr>
        </p:nvSpPr>
        <p:spPr>
          <a:xfrm>
            <a:off x="521550" y="1422399"/>
            <a:ext cx="810101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01DE3242-4A0A-49BE-B977-923FDF4B3BBE}"/>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93736866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2B04C92-175E-41BA-89CE-B2785D9E3855}"/>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AFB087C7-FC7D-4892-B0D6-EA804CF535F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48" name="bk object 18">
              <a:extLst>
                <a:ext uri="{FF2B5EF4-FFF2-40B4-BE49-F238E27FC236}">
                  <a16:creationId xmlns:a16="http://schemas.microsoft.com/office/drawing/2014/main" id="{FA50712F-6C72-4330-A489-54C0FA78213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49" name="Holder 3">
              <a:extLst>
                <a:ext uri="{FF2B5EF4-FFF2-40B4-BE49-F238E27FC236}">
                  <a16:creationId xmlns:a16="http://schemas.microsoft.com/office/drawing/2014/main" id="{390EDD11-ED96-4F2C-BB78-7CE69D30A03B}"/>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 name="Titelplatzhalter 1">
            <a:extLst>
              <a:ext uri="{FF2B5EF4-FFF2-40B4-BE49-F238E27FC236}">
                <a16:creationId xmlns:a16="http://schemas.microsoft.com/office/drawing/2014/main" id="{A03D4771-8BB8-4FA1-A2DA-170FCFE20560}"/>
              </a:ext>
            </a:extLst>
          </p:cNvPr>
          <p:cNvSpPr>
            <a:spLocks noGrp="1"/>
          </p:cNvSpPr>
          <p:nvPr userDrawn="1">
            <p:ph type="title"/>
          </p:nvPr>
        </p:nvSpPr>
        <p:spPr>
          <a:xfrm>
            <a:off x="526594" y="330910"/>
            <a:ext cx="6826772" cy="452322"/>
          </a:xfrm>
          <a:prstGeom prst="rect">
            <a:avLst/>
          </a:prstGeom>
        </p:spPr>
        <p:txBody>
          <a:bodyPr vert="horz" lIns="0" tIns="0" rIns="0" bIns="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E32F5159-1DFE-4F9C-BE85-E97D32EA19C5}"/>
              </a:ext>
            </a:extLst>
          </p:cNvPr>
          <p:cNvSpPr>
            <a:spLocks noGrp="1"/>
          </p:cNvSpPr>
          <p:nvPr userDrawn="1">
            <p:ph type="body" idx="1"/>
          </p:nvPr>
        </p:nvSpPr>
        <p:spPr>
          <a:xfrm>
            <a:off x="521550" y="1422399"/>
            <a:ext cx="8100956" cy="3423465"/>
          </a:xfrm>
          <a:prstGeom prst="rect">
            <a:avLst/>
          </a:prstGeom>
        </p:spPr>
        <p:txBody>
          <a:bodyPr vert="horz" lIns="0" tIns="720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4264DE2C-9DE8-411C-83C3-1274BB370203}"/>
              </a:ext>
            </a:extLst>
          </p:cNvPr>
          <p:cNvSpPr>
            <a:spLocks noGrp="1"/>
          </p:cNvSpPr>
          <p:nvPr userDrawn="1">
            <p:ph type="sldNum" sz="quarter" idx="4"/>
          </p:nvPr>
        </p:nvSpPr>
        <p:spPr>
          <a:xfrm>
            <a:off x="35496" y="4975579"/>
            <a:ext cx="337406" cy="148683"/>
          </a:xfrm>
          <a:prstGeom prst="rect">
            <a:avLst/>
          </a:prstGeom>
        </p:spPr>
        <p:txBody>
          <a:bodyPr vert="horz" lIns="0" tIns="0" rIns="0" bIns="0" rtlCol="0" anchor="ctr"/>
          <a:lstStyle>
            <a:lvl1pPr algn="r">
              <a:defRPr sz="900" b="1">
                <a:solidFill>
                  <a:schemeClr val="bg1"/>
                </a:solidFill>
              </a:defRPr>
            </a:lvl1pPr>
          </a:lstStyle>
          <a:p>
            <a:fld id="{9D195BCC-3514-4B1B-9C18-24F3D67EC549}" type="slidenum">
              <a:rPr lang="de-DE" smtClean="0"/>
              <a:pPr/>
              <a:t>‹#›</a:t>
            </a:fld>
            <a:endParaRPr lang="de-DE" dirty="0"/>
          </a:p>
        </p:txBody>
      </p:sp>
      <p:sp>
        <p:nvSpPr>
          <p:cNvPr id="5" name="Fußzeilenplatzhalter 4">
            <a:extLst>
              <a:ext uri="{FF2B5EF4-FFF2-40B4-BE49-F238E27FC236}">
                <a16:creationId xmlns:a16="http://schemas.microsoft.com/office/drawing/2014/main" id="{F8C549DC-12B4-40A5-A309-CF801E18C8D4}"/>
              </a:ext>
            </a:extLst>
          </p:cNvPr>
          <p:cNvSpPr>
            <a:spLocks noGrp="1"/>
          </p:cNvSpPr>
          <p:nvPr userDrawn="1">
            <p:ph type="ftr" sz="quarter" idx="3"/>
          </p:nvPr>
        </p:nvSpPr>
        <p:spPr>
          <a:xfrm>
            <a:off x="628650" y="4975579"/>
            <a:ext cx="7129704" cy="148683"/>
          </a:xfrm>
          <a:prstGeom prst="rect">
            <a:avLst/>
          </a:prstGeom>
        </p:spPr>
        <p:txBody>
          <a:bodyPr vert="horz" lIns="0" tIns="0" rIns="0" bIns="0" rtlCol="0" anchor="ctr"/>
          <a:lstStyle>
            <a:lvl1pPr algn="l">
              <a:defRPr sz="900">
                <a:solidFill>
                  <a:schemeClr val="bg1"/>
                </a:solidFill>
              </a:defRPr>
            </a:lvl1pPr>
          </a:lstStyle>
          <a:p>
            <a:endParaRPr lang="de-DE" dirty="0"/>
          </a:p>
        </p:txBody>
      </p:sp>
      <p:cxnSp>
        <p:nvCxnSpPr>
          <p:cNvPr id="12" name="Gerader Verbinder 11">
            <a:extLst>
              <a:ext uri="{FF2B5EF4-FFF2-40B4-BE49-F238E27FC236}">
                <a16:creationId xmlns:a16="http://schemas.microsoft.com/office/drawing/2014/main" id="{E9F45371-9B7D-4505-A4D1-3E02BE436A0C}"/>
              </a:ext>
            </a:extLst>
          </p:cNvPr>
          <p:cNvCxnSpPr>
            <a:cxnSpLocks/>
          </p:cNvCxnSpPr>
          <p:nvPr userDrawn="1"/>
        </p:nvCxnSpPr>
        <p:spPr>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9" name="Grafik 9">
            <a:extLst>
              <a:ext uri="{FF2B5EF4-FFF2-40B4-BE49-F238E27FC236}">
                <a16:creationId xmlns:a16="http://schemas.microsoft.com/office/drawing/2014/main" id="{A240364D-AE4D-440E-88A8-B05FF302FB9D}"/>
              </a:ext>
            </a:extLst>
          </p:cNvPr>
          <p:cNvGrpSpPr/>
          <p:nvPr userDrawn="1"/>
        </p:nvGrpSpPr>
        <p:grpSpPr>
          <a:xfrm>
            <a:off x="7741437" y="394294"/>
            <a:ext cx="1049330" cy="621121"/>
            <a:chOff x="10321916" y="525077"/>
            <a:chExt cx="1399106" cy="827140"/>
          </a:xfrm>
          <a:solidFill>
            <a:schemeClr val="accent1"/>
          </a:solidFill>
        </p:grpSpPr>
        <p:grpSp>
          <p:nvGrpSpPr>
            <p:cNvPr id="20" name="Grafik 9">
              <a:extLst>
                <a:ext uri="{FF2B5EF4-FFF2-40B4-BE49-F238E27FC236}">
                  <a16:creationId xmlns:a16="http://schemas.microsoft.com/office/drawing/2014/main" id="{A240364D-AE4D-440E-88A8-B05FF302FB9D}"/>
                </a:ext>
              </a:extLst>
            </p:cNvPr>
            <p:cNvGrpSpPr/>
            <p:nvPr/>
          </p:nvGrpSpPr>
          <p:grpSpPr>
            <a:xfrm>
              <a:off x="10321916" y="525077"/>
              <a:ext cx="1179212" cy="575107"/>
              <a:chOff x="10321916" y="525077"/>
              <a:chExt cx="1179212" cy="575107"/>
            </a:xfrm>
            <a:solidFill>
              <a:schemeClr val="accent1"/>
            </a:solidFill>
          </p:grpSpPr>
          <p:sp>
            <p:nvSpPr>
              <p:cNvPr id="21" name="Freihandform: Form 20">
                <a:extLst>
                  <a:ext uri="{FF2B5EF4-FFF2-40B4-BE49-F238E27FC236}">
                    <a16:creationId xmlns:a16="http://schemas.microsoft.com/office/drawing/2014/main" id="{C5CA81CC-0A8C-4F0A-898F-756081956301}"/>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noAutofit/>
              </a:bodyPr>
              <a:lstStyle/>
              <a:p>
                <a:endParaRPr lang="de-DE" sz="1351"/>
              </a:p>
            </p:txBody>
          </p:sp>
          <p:sp>
            <p:nvSpPr>
              <p:cNvPr id="22" name="Freihandform: Form 21">
                <a:extLst>
                  <a:ext uri="{FF2B5EF4-FFF2-40B4-BE49-F238E27FC236}">
                    <a16:creationId xmlns:a16="http://schemas.microsoft.com/office/drawing/2014/main" id="{1076D363-C034-4E14-9F45-AC0FCE1EDB1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a:p>
            </p:txBody>
          </p:sp>
          <p:sp>
            <p:nvSpPr>
              <p:cNvPr id="23" name="Freihandform: Form 22">
                <a:extLst>
                  <a:ext uri="{FF2B5EF4-FFF2-40B4-BE49-F238E27FC236}">
                    <a16:creationId xmlns:a16="http://schemas.microsoft.com/office/drawing/2014/main" id="{594D7886-9B36-4085-8FC4-E5D73FFB04FF}"/>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a:p>
            </p:txBody>
          </p:sp>
          <p:sp>
            <p:nvSpPr>
              <p:cNvPr id="24" name="Freihandform: Form 23">
                <a:extLst>
                  <a:ext uri="{FF2B5EF4-FFF2-40B4-BE49-F238E27FC236}">
                    <a16:creationId xmlns:a16="http://schemas.microsoft.com/office/drawing/2014/main" id="{34A71752-C6CB-41A1-9ED4-535445E5CA2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5" name="Freihandform: Form 24">
                <a:extLst>
                  <a:ext uri="{FF2B5EF4-FFF2-40B4-BE49-F238E27FC236}">
                    <a16:creationId xmlns:a16="http://schemas.microsoft.com/office/drawing/2014/main" id="{0B449204-D2C5-46C7-9446-78CB3AE33C0F}"/>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6" name="Freihandform: Form 25">
                <a:extLst>
                  <a:ext uri="{FF2B5EF4-FFF2-40B4-BE49-F238E27FC236}">
                    <a16:creationId xmlns:a16="http://schemas.microsoft.com/office/drawing/2014/main" id="{836500CA-7AFD-48CA-B6D3-0D77161C68B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endParaRPr lang="de-DE" sz="1351"/>
              </a:p>
            </p:txBody>
          </p:sp>
        </p:grpSp>
        <p:sp>
          <p:nvSpPr>
            <p:cNvPr id="27" name="Freihandform: Form 26">
              <a:extLst>
                <a:ext uri="{FF2B5EF4-FFF2-40B4-BE49-F238E27FC236}">
                  <a16:creationId xmlns:a16="http://schemas.microsoft.com/office/drawing/2014/main" id="{17016B36-B092-4AFD-B601-383B7784BFBF}"/>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endParaRPr lang="de-DE" sz="1351"/>
            </a:p>
          </p:txBody>
        </p:sp>
        <p:sp>
          <p:nvSpPr>
            <p:cNvPr id="28" name="Freihandform: Form 27">
              <a:extLst>
                <a:ext uri="{FF2B5EF4-FFF2-40B4-BE49-F238E27FC236}">
                  <a16:creationId xmlns:a16="http://schemas.microsoft.com/office/drawing/2014/main" id="{D1A46A87-4807-4767-B647-E3EC036BC92A}"/>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29" name="Freihandform: Form 28">
              <a:extLst>
                <a:ext uri="{FF2B5EF4-FFF2-40B4-BE49-F238E27FC236}">
                  <a16:creationId xmlns:a16="http://schemas.microsoft.com/office/drawing/2014/main" id="{59FDC7EA-9A66-40BA-AEEF-50B9422FB283}"/>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0" name="Grafik 9">
              <a:extLst>
                <a:ext uri="{FF2B5EF4-FFF2-40B4-BE49-F238E27FC236}">
                  <a16:creationId xmlns:a16="http://schemas.microsoft.com/office/drawing/2014/main" id="{A240364D-AE4D-440E-88A8-B05FF302FB9D}"/>
                </a:ext>
              </a:extLst>
            </p:cNvPr>
            <p:cNvGrpSpPr/>
            <p:nvPr/>
          </p:nvGrpSpPr>
          <p:grpSpPr>
            <a:xfrm>
              <a:off x="10496140" y="1110575"/>
              <a:ext cx="101490" cy="55578"/>
              <a:chOff x="10496140" y="1110575"/>
              <a:chExt cx="101490" cy="55578"/>
            </a:xfrm>
            <a:solidFill>
              <a:srgbClr val="000000"/>
            </a:solidFill>
          </p:grpSpPr>
          <p:sp>
            <p:nvSpPr>
              <p:cNvPr id="31" name="Freihandform: Form 30">
                <a:extLst>
                  <a:ext uri="{FF2B5EF4-FFF2-40B4-BE49-F238E27FC236}">
                    <a16:creationId xmlns:a16="http://schemas.microsoft.com/office/drawing/2014/main" id="{EDC61321-1CDD-47FE-82F4-EC44AE05670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32" name="Freihandform: Form 31">
                <a:extLst>
                  <a:ext uri="{FF2B5EF4-FFF2-40B4-BE49-F238E27FC236}">
                    <a16:creationId xmlns:a16="http://schemas.microsoft.com/office/drawing/2014/main" id="{88F89A53-4AB3-4A93-B3CB-37874A98D1FD}"/>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3" name="Freihandform: Form 32">
              <a:extLst>
                <a:ext uri="{FF2B5EF4-FFF2-40B4-BE49-F238E27FC236}">
                  <a16:creationId xmlns:a16="http://schemas.microsoft.com/office/drawing/2014/main" id="{58E0EDC8-E74F-4551-8BD2-939CC38E7C3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4" name="Grafik 9">
              <a:extLst>
                <a:ext uri="{FF2B5EF4-FFF2-40B4-BE49-F238E27FC236}">
                  <a16:creationId xmlns:a16="http://schemas.microsoft.com/office/drawing/2014/main" id="{A240364D-AE4D-440E-88A8-B05FF302FB9D}"/>
                </a:ext>
              </a:extLst>
            </p:cNvPr>
            <p:cNvGrpSpPr/>
            <p:nvPr/>
          </p:nvGrpSpPr>
          <p:grpSpPr>
            <a:xfrm>
              <a:off x="10639675" y="1081336"/>
              <a:ext cx="106322" cy="86991"/>
              <a:chOff x="10639675" y="1081336"/>
              <a:chExt cx="106322" cy="86991"/>
            </a:xfrm>
            <a:solidFill>
              <a:srgbClr val="000000"/>
            </a:solidFill>
          </p:grpSpPr>
          <p:sp>
            <p:nvSpPr>
              <p:cNvPr id="35" name="Freihandform: Form 34">
                <a:extLst>
                  <a:ext uri="{FF2B5EF4-FFF2-40B4-BE49-F238E27FC236}">
                    <a16:creationId xmlns:a16="http://schemas.microsoft.com/office/drawing/2014/main" id="{9D8C1F22-3E98-4749-B684-AA127651774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endParaRPr lang="de-DE" sz="1351"/>
              </a:p>
            </p:txBody>
          </p:sp>
          <p:sp>
            <p:nvSpPr>
              <p:cNvPr id="36" name="Freihandform: Form 35">
                <a:extLst>
                  <a:ext uri="{FF2B5EF4-FFF2-40B4-BE49-F238E27FC236}">
                    <a16:creationId xmlns:a16="http://schemas.microsoft.com/office/drawing/2014/main" id="{1C3B0773-417D-4813-BD67-9BC2D01A3929}"/>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7" name="Freihandform: Form 36">
              <a:extLst>
                <a:ext uri="{FF2B5EF4-FFF2-40B4-BE49-F238E27FC236}">
                  <a16:creationId xmlns:a16="http://schemas.microsoft.com/office/drawing/2014/main" id="{1B5CEBB8-8410-4826-A2E1-C3C323E13940}"/>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endParaRPr lang="de-DE" sz="1351"/>
            </a:p>
          </p:txBody>
        </p:sp>
        <p:sp>
          <p:nvSpPr>
            <p:cNvPr id="38" name="Freihandform: Form 37">
              <a:extLst>
                <a:ext uri="{FF2B5EF4-FFF2-40B4-BE49-F238E27FC236}">
                  <a16:creationId xmlns:a16="http://schemas.microsoft.com/office/drawing/2014/main" id="{C2141CF3-1E59-49AE-B4F4-71225DE8DBD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39" name="Freihandform: Form 38">
              <a:extLst>
                <a:ext uri="{FF2B5EF4-FFF2-40B4-BE49-F238E27FC236}">
                  <a16:creationId xmlns:a16="http://schemas.microsoft.com/office/drawing/2014/main" id="{77A4FE29-4562-4C15-8839-87F3DA744A7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40" name="Grafik 9">
              <a:extLst>
                <a:ext uri="{FF2B5EF4-FFF2-40B4-BE49-F238E27FC236}">
                  <a16:creationId xmlns:a16="http://schemas.microsoft.com/office/drawing/2014/main" id="{A240364D-AE4D-440E-88A8-B05FF302FB9D}"/>
                </a:ext>
              </a:extLst>
            </p:cNvPr>
            <p:cNvGrpSpPr/>
            <p:nvPr/>
          </p:nvGrpSpPr>
          <p:grpSpPr>
            <a:xfrm>
              <a:off x="10321916" y="1110575"/>
              <a:ext cx="1399106" cy="241642"/>
              <a:chOff x="10321916" y="1110575"/>
              <a:chExt cx="1399106" cy="241642"/>
            </a:xfrm>
            <a:solidFill>
              <a:schemeClr val="accent1"/>
            </a:solidFill>
          </p:grpSpPr>
          <p:sp>
            <p:nvSpPr>
              <p:cNvPr id="41" name="Freihandform: Form 40">
                <a:extLst>
                  <a:ext uri="{FF2B5EF4-FFF2-40B4-BE49-F238E27FC236}">
                    <a16:creationId xmlns:a16="http://schemas.microsoft.com/office/drawing/2014/main" id="{499DC055-1C0A-47CE-BA62-2B92DDA092AF}"/>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42" name="Freihandform: Form 41">
                <a:extLst>
                  <a:ext uri="{FF2B5EF4-FFF2-40B4-BE49-F238E27FC236}">
                    <a16:creationId xmlns:a16="http://schemas.microsoft.com/office/drawing/2014/main" id="{CFC50087-AE06-4FC3-BF14-DD98E5DF1E5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43" name="Freihandform: Form 42">
                <a:extLst>
                  <a:ext uri="{FF2B5EF4-FFF2-40B4-BE49-F238E27FC236}">
                    <a16:creationId xmlns:a16="http://schemas.microsoft.com/office/drawing/2014/main" id="{21874895-4ADB-4607-9955-2800059B66C0}"/>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endParaRPr lang="de-DE" sz="1351"/>
              </a:p>
            </p:txBody>
          </p:sp>
          <p:sp>
            <p:nvSpPr>
              <p:cNvPr id="44" name="Freihandform: Form 43">
                <a:extLst>
                  <a:ext uri="{FF2B5EF4-FFF2-40B4-BE49-F238E27FC236}">
                    <a16:creationId xmlns:a16="http://schemas.microsoft.com/office/drawing/2014/main" id="{CCA96FB2-00D1-437E-BC9E-014BF2485AA3}"/>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noAutofit/>
              </a:bodyPr>
              <a:lstStyle/>
              <a:p>
                <a:endParaRPr lang="de-DE" sz="1351"/>
              </a:p>
            </p:txBody>
          </p:sp>
        </p:grpSp>
      </p:grpSp>
      <p:sp>
        <p:nvSpPr>
          <p:cNvPr id="45" name="Freihandform: Form 44">
            <a:extLst>
              <a:ext uri="{FF2B5EF4-FFF2-40B4-BE49-F238E27FC236}">
                <a16:creationId xmlns:a16="http://schemas.microsoft.com/office/drawing/2014/main" id="{883162FD-5920-459D-B957-31A263988D88}"/>
              </a:ext>
            </a:extLst>
          </p:cNvPr>
          <p:cNvSpPr/>
          <p:nvPr userDrawn="1"/>
        </p:nvSpPr>
        <p:spPr>
          <a:xfrm>
            <a:off x="-4877" y="390926"/>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spTree>
    <p:extLst>
      <p:ext uri="{BB962C8B-B14F-4D97-AF65-F5344CB8AC3E}">
        <p14:creationId xmlns:p14="http://schemas.microsoft.com/office/powerpoint/2010/main" val="183421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721" r:id="rId10"/>
    <p:sldLayoutId id="2147483699" r:id="rId11"/>
    <p:sldLayoutId id="2147483700" r:id="rId12"/>
    <p:sldLayoutId id="2147483722"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6" r:id="rId26"/>
    <p:sldLayoutId id="2147483717" r:id="rId27"/>
    <p:sldLayoutId id="2147483718" r:id="rId28"/>
    <p:sldLayoutId id="2147483719" r:id="rId29"/>
    <p:sldLayoutId id="2147483720" r:id="rId30"/>
    <p:sldLayoutId id="2147483754" r:id="rId31"/>
  </p:sldLayoutIdLst>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43" userDrawn="1">
          <p15:clr>
            <a:srgbClr val="F26B43"/>
          </p15:clr>
        </p15:guide>
        <p15:guide id="4" pos="329" userDrawn="1">
          <p15:clr>
            <a:srgbClr val="F26B43"/>
          </p15:clr>
        </p15:guide>
        <p15:guide id="5" pos="5432" userDrawn="1">
          <p15:clr>
            <a:srgbClr val="F26B43"/>
          </p15:clr>
        </p15:guide>
        <p15:guide id="6" orient="horz" pos="686" userDrawn="1">
          <p15:clr>
            <a:srgbClr val="F26B43"/>
          </p15:clr>
        </p15:guide>
        <p15:guide id="7" orient="horz" pos="3096" userDrawn="1">
          <p15:clr>
            <a:srgbClr val="F26B43"/>
          </p15:clr>
        </p15:guide>
        <p15:guide id="9" orient="horz" pos="3121" userDrawn="1">
          <p15:clr>
            <a:srgbClr val="F26B43"/>
          </p15:clr>
        </p15:guide>
        <p15:guide id="10" orient="horz" pos="8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grpSp>
        <p:nvGrpSpPr>
          <p:cNvPr id="4" name="Gruppieren 6"/>
          <p:cNvGrpSpPr/>
          <p:nvPr userDrawn="1"/>
        </p:nvGrpSpPr>
        <p:grpSpPr bwMode="auto">
          <a:xfrm>
            <a:off x="-4877" y="4950860"/>
            <a:ext cx="9148877" cy="198120"/>
            <a:chOff x="-4877" y="4950860"/>
            <a:chExt cx="9148877" cy="198120"/>
          </a:xfrm>
        </p:grpSpPr>
        <p:sp>
          <p:nvSpPr>
            <p:cNvPr id="5" name="bk object 18"/>
            <p:cNvSpPr/>
            <p:nvPr userDrawn="1"/>
          </p:nvSpPr>
          <p:spPr bwMode="auto">
            <a:xfrm>
              <a:off x="-4877" y="4950860"/>
              <a:ext cx="484937"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6" name="bk object 18"/>
            <p:cNvSpPr/>
            <p:nvPr userDrawn="1"/>
          </p:nvSpPr>
          <p:spPr bwMode="auto">
            <a:xfrm>
              <a:off x="522287" y="4950860"/>
              <a:ext cx="8621712" cy="198120"/>
            </a:xfrm>
            <a:custGeom>
              <a:avLst/>
              <a:gdLst/>
              <a:ahLst/>
              <a:cxnLst/>
              <a:rect l="l" t="t" r="r" b="b"/>
              <a:pathLst>
                <a:path w="9144000" h="198120" extrusionOk="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pPr>
                <a:defRPr/>
              </a:pPr>
              <a:endParaRPr/>
            </a:p>
          </p:txBody>
        </p:sp>
        <p:sp>
          <p:nvSpPr>
            <p:cNvPr id="7" name="Holder 3"/>
            <p:cNvSpPr>
              <a:spLocks noAdjustHandles="1"/>
            </p:cNvSpPr>
            <p:nvPr userDrawn="1"/>
          </p:nvSpPr>
          <p:spPr bwMode="auto">
            <a:xfrm>
              <a:off x="8194726" y="4966101"/>
              <a:ext cx="449579" cy="167639"/>
            </a:xfrm>
            <a:prstGeom prst="rect">
              <a:avLst/>
            </a:prstGeom>
            <a:grpFill/>
          </p:spPr>
          <p:txBody>
            <a:bodyPr lIns="0" tIns="0" rIns="0" bIns="0" anchor="ctr"/>
            <a:lstStyle>
              <a:defPPr>
                <a:defRPr lang="de-DE"/>
              </a:defPPr>
              <a:lvl1pPr marL="0" algn="l" defTabSz="686074">
                <a:defRPr sz="1000" b="1" i="0">
                  <a:solidFill>
                    <a:schemeClr val="bg1"/>
                  </a:solidFill>
                  <a:latin typeface="Arial"/>
                  <a:ea typeface="+mn-ea"/>
                  <a:cs typeface="Arial"/>
                </a:defRPr>
              </a:lvl1pPr>
              <a:lvl2pPr marL="343037" algn="l" defTabSz="686074">
                <a:defRPr sz="1350">
                  <a:solidFill>
                    <a:schemeClr val="tx1"/>
                  </a:solidFill>
                  <a:latin typeface="+mn-lt"/>
                  <a:ea typeface="+mn-ea"/>
                  <a:cs typeface="+mn-cs"/>
                </a:defRPr>
              </a:lvl2pPr>
              <a:lvl3pPr marL="686074" algn="l" defTabSz="686074">
                <a:defRPr sz="1350">
                  <a:solidFill>
                    <a:schemeClr val="tx1"/>
                  </a:solidFill>
                  <a:latin typeface="+mn-lt"/>
                  <a:ea typeface="+mn-ea"/>
                  <a:cs typeface="+mn-cs"/>
                </a:defRPr>
              </a:lvl3pPr>
              <a:lvl4pPr marL="1029111" algn="l" defTabSz="686074">
                <a:defRPr sz="1350">
                  <a:solidFill>
                    <a:schemeClr val="tx1"/>
                  </a:solidFill>
                  <a:latin typeface="+mn-lt"/>
                  <a:ea typeface="+mn-ea"/>
                  <a:cs typeface="+mn-cs"/>
                </a:defRPr>
              </a:lvl4pPr>
              <a:lvl5pPr marL="1372149" algn="l" defTabSz="686074">
                <a:defRPr sz="1350">
                  <a:solidFill>
                    <a:schemeClr val="tx1"/>
                  </a:solidFill>
                  <a:latin typeface="+mn-lt"/>
                  <a:ea typeface="+mn-ea"/>
                  <a:cs typeface="+mn-cs"/>
                </a:defRPr>
              </a:lvl5pPr>
              <a:lvl6pPr marL="1715186" algn="l" defTabSz="686074">
                <a:defRPr sz="1350">
                  <a:solidFill>
                    <a:schemeClr val="tx1"/>
                  </a:solidFill>
                  <a:latin typeface="+mn-lt"/>
                  <a:ea typeface="+mn-ea"/>
                  <a:cs typeface="+mn-cs"/>
                </a:defRPr>
              </a:lvl6pPr>
              <a:lvl7pPr marL="2058223" algn="l" defTabSz="686074">
                <a:defRPr sz="1350">
                  <a:solidFill>
                    <a:schemeClr val="tx1"/>
                  </a:solidFill>
                  <a:latin typeface="+mn-lt"/>
                  <a:ea typeface="+mn-ea"/>
                  <a:cs typeface="+mn-cs"/>
                </a:defRPr>
              </a:lvl7pPr>
              <a:lvl8pPr marL="2401260" algn="l" defTabSz="686074">
                <a:defRPr sz="1350">
                  <a:solidFill>
                    <a:schemeClr val="tx1"/>
                  </a:solidFill>
                  <a:latin typeface="+mn-lt"/>
                  <a:ea typeface="+mn-ea"/>
                  <a:cs typeface="+mn-cs"/>
                </a:defRPr>
              </a:lvl8pPr>
              <a:lvl9pPr marL="2744297" algn="l" defTabSz="686074">
                <a:defRPr sz="1350">
                  <a:solidFill>
                    <a:schemeClr val="tx1"/>
                  </a:solidFill>
                  <a:latin typeface="+mn-lt"/>
                  <a:ea typeface="+mn-ea"/>
                  <a:cs typeface="+mn-cs"/>
                </a:defRPr>
              </a:lvl9pPr>
            </a:lstStyle>
            <a:p>
              <a:pPr marL="12700">
                <a:spcBef>
                  <a:spcPts val="5"/>
                </a:spcBef>
                <a:defRPr/>
              </a:pPr>
              <a:r>
                <a:rPr lang="de-DE" spc="10"/>
                <a:t>hhu.de</a:t>
              </a:r>
              <a:endParaRPr/>
            </a:p>
          </p:txBody>
        </p:sp>
      </p:grpSp>
      <p:sp>
        <p:nvSpPr>
          <p:cNvPr id="8" name="Titelplatzhalter 1"/>
          <p:cNvSpPr>
            <a:spLocks noGrp="1"/>
          </p:cNvSpPr>
          <p:nvPr userDrawn="1">
            <p:ph type="title"/>
          </p:nvPr>
        </p:nvSpPr>
        <p:spPr bwMode="auto">
          <a:xfrm>
            <a:off x="526594" y="330910"/>
            <a:ext cx="6826772" cy="452322"/>
          </a:xfrm>
          <a:prstGeom prst="rect">
            <a:avLst/>
          </a:prstGeom>
        </p:spPr>
        <p:txBody>
          <a:bodyPr vert="horz" lIns="0" tIns="0" rIns="0" bIns="0" rtlCol="0" anchor="b">
            <a:noAutofit/>
          </a:bodyPr>
          <a:lstStyle/>
          <a:p>
            <a:pPr>
              <a:defRPr/>
            </a:pPr>
            <a:r>
              <a:rPr lang="de-DE"/>
              <a:t>Mastertitelformat bearbeiten</a:t>
            </a:r>
            <a:endParaRPr/>
          </a:p>
        </p:txBody>
      </p:sp>
      <p:sp>
        <p:nvSpPr>
          <p:cNvPr id="9" name="Textplatzhalter 2"/>
          <p:cNvSpPr>
            <a:spLocks noGrp="1"/>
          </p:cNvSpPr>
          <p:nvPr userDrawn="1">
            <p:ph type="body" idx="1"/>
          </p:nvPr>
        </p:nvSpPr>
        <p:spPr bwMode="auto">
          <a:xfrm>
            <a:off x="521550" y="1422399"/>
            <a:ext cx="8100956" cy="3423465"/>
          </a:xfrm>
          <a:prstGeom prst="rect">
            <a:avLst/>
          </a:prstGeom>
        </p:spPr>
        <p:txBody>
          <a:bodyPr vert="horz" lIns="0" tIns="7200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a:p>
            <a:pPr lvl="5">
              <a:defRPr/>
            </a:pPr>
            <a:r>
              <a:rPr lang="de-DE"/>
              <a:t>Sechste Ebene</a:t>
            </a:r>
            <a:endParaRPr/>
          </a:p>
          <a:p>
            <a:pPr lvl="6">
              <a:defRPr/>
            </a:pPr>
            <a:r>
              <a:rPr lang="de-DE"/>
              <a:t>Siebte Ebene</a:t>
            </a:r>
            <a:endParaRPr/>
          </a:p>
          <a:p>
            <a:pPr lvl="7">
              <a:defRPr/>
            </a:pPr>
            <a:r>
              <a:rPr lang="de-DE"/>
              <a:t>Achte Ebene</a:t>
            </a:r>
            <a:endParaRPr/>
          </a:p>
          <a:p>
            <a:pPr lvl="8">
              <a:defRPr/>
            </a:pPr>
            <a:r>
              <a:rPr lang="de-DE"/>
              <a:t>Neunte Ebene</a:t>
            </a:r>
            <a:endParaRPr/>
          </a:p>
        </p:txBody>
      </p:sp>
      <p:sp>
        <p:nvSpPr>
          <p:cNvPr id="10" name="Foliennummernplatzhalter 5"/>
          <p:cNvSpPr>
            <a:spLocks noGrp="1"/>
          </p:cNvSpPr>
          <p:nvPr userDrawn="1">
            <p:ph type="sldNum" sz="quarter" idx="4"/>
          </p:nvPr>
        </p:nvSpPr>
        <p:spPr bwMode="auto">
          <a:xfrm>
            <a:off x="35496" y="4975579"/>
            <a:ext cx="337406" cy="148683"/>
          </a:xfrm>
          <a:prstGeom prst="rect">
            <a:avLst/>
          </a:prstGeom>
        </p:spPr>
        <p:txBody>
          <a:bodyPr vert="horz" lIns="0" tIns="0" rIns="0" bIns="0" rtlCol="0" anchor="ctr"/>
          <a:lstStyle>
            <a:lvl1pPr algn="r">
              <a:defRPr sz="900" b="1">
                <a:solidFill>
                  <a:schemeClr val="bg1"/>
                </a:solidFill>
              </a:defRPr>
            </a:lvl1pPr>
          </a:lstStyle>
          <a:p>
            <a:pPr>
              <a:defRPr/>
            </a:pPr>
            <a:fld id="{9D195BCC-3514-4B1B-9C18-24F3D67EC549}" type="slidenum">
              <a:rPr lang="de-DE"/>
              <a:t>‹#›</a:t>
            </a:fld>
            <a:endParaRPr lang="de-DE"/>
          </a:p>
        </p:txBody>
      </p:sp>
      <p:sp>
        <p:nvSpPr>
          <p:cNvPr id="11" name="Fußzeilenplatzhalter 4"/>
          <p:cNvSpPr>
            <a:spLocks noGrp="1"/>
          </p:cNvSpPr>
          <p:nvPr userDrawn="1">
            <p:ph type="ftr" sz="quarter" idx="3"/>
          </p:nvPr>
        </p:nvSpPr>
        <p:spPr bwMode="auto">
          <a:xfrm>
            <a:off x="628650" y="4975579"/>
            <a:ext cx="7129704" cy="148683"/>
          </a:xfrm>
          <a:prstGeom prst="rect">
            <a:avLst/>
          </a:prstGeom>
        </p:spPr>
        <p:txBody>
          <a:bodyPr vert="horz" lIns="0" tIns="0" rIns="0" bIns="0" rtlCol="0" anchor="ctr"/>
          <a:lstStyle>
            <a:lvl1pPr algn="l">
              <a:defRPr sz="900">
                <a:solidFill>
                  <a:schemeClr val="bg1"/>
                </a:solidFill>
              </a:defRPr>
            </a:lvl1pPr>
          </a:lstStyle>
          <a:p>
            <a:pPr>
              <a:defRPr/>
            </a:pPr>
            <a:endParaRPr lang="de-DE"/>
          </a:p>
        </p:txBody>
      </p:sp>
      <p:cxnSp>
        <p:nvCxnSpPr>
          <p:cNvPr id="12" name="Gerader Verbinder 11"/>
          <p:cNvCxnSpPr>
            <a:cxnSpLocks/>
          </p:cNvCxnSpPr>
          <p:nvPr userDrawn="1"/>
        </p:nvCxnSpPr>
        <p:spPr bwMode="auto">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3" name="Grafik 9"/>
          <p:cNvGrpSpPr/>
          <p:nvPr userDrawn="1"/>
        </p:nvGrpSpPr>
        <p:grpSpPr bwMode="auto">
          <a:xfrm>
            <a:off x="7741437" y="394294"/>
            <a:ext cx="1049330" cy="621121"/>
            <a:chOff x="10321916" y="525077"/>
            <a:chExt cx="1399105" cy="827140"/>
          </a:xfrm>
          <a:solidFill>
            <a:schemeClr val="accent1"/>
          </a:solidFill>
        </p:grpSpPr>
        <p:grpSp>
          <p:nvGrpSpPr>
            <p:cNvPr id="14" name="Grafik 9"/>
            <p:cNvGrpSpPr/>
            <p:nvPr/>
          </p:nvGrpSpPr>
          <p:grpSpPr bwMode="auto">
            <a:xfrm>
              <a:off x="10321916" y="525077"/>
              <a:ext cx="1179212" cy="575107"/>
              <a:chOff x="10321916" y="525077"/>
              <a:chExt cx="1179212" cy="575107"/>
            </a:xfrm>
            <a:solidFill>
              <a:schemeClr val="accent1"/>
            </a:solidFill>
          </p:grpSpPr>
          <p:sp>
            <p:nvSpPr>
              <p:cNvPr id="15" name="Freihandform: Form 20"/>
              <p:cNvSpPr/>
              <p:nvPr/>
            </p:nvSpPr>
            <p:spPr bwMode="auto">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extrusionOk="0">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noAutofit/>
              </a:bodyPr>
              <a:lstStyle/>
              <a:p>
                <a:pPr>
                  <a:defRPr/>
                </a:pPr>
                <a:endParaRPr lang="de-DE" sz="1350"/>
              </a:p>
            </p:txBody>
          </p:sp>
          <p:sp>
            <p:nvSpPr>
              <p:cNvPr id="16" name="Freihandform: Form 21"/>
              <p:cNvSpPr/>
              <p:nvPr/>
            </p:nvSpPr>
            <p:spPr bwMode="auto">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pPr>
                  <a:defRPr/>
                </a:pPr>
                <a:endParaRPr lang="de-DE" sz="1350"/>
              </a:p>
            </p:txBody>
          </p:sp>
          <p:sp>
            <p:nvSpPr>
              <p:cNvPr id="17" name="Freihandform: Form 22"/>
              <p:cNvSpPr/>
              <p:nvPr/>
            </p:nvSpPr>
            <p:spPr bwMode="auto">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extrusionOk="0">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pPr>
                  <a:defRPr/>
                </a:pPr>
                <a:endParaRPr lang="de-DE" sz="1350"/>
              </a:p>
            </p:txBody>
          </p:sp>
          <p:sp>
            <p:nvSpPr>
              <p:cNvPr id="18" name="Freihandform: Form 23"/>
              <p:cNvSpPr/>
              <p:nvPr/>
            </p:nvSpPr>
            <p:spPr bwMode="auto">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pPr>
                  <a:defRPr/>
                </a:pPr>
                <a:endParaRPr lang="de-DE" sz="1350"/>
              </a:p>
            </p:txBody>
          </p:sp>
          <p:sp>
            <p:nvSpPr>
              <p:cNvPr id="19" name="Freihandform: Form 24"/>
              <p:cNvSpPr/>
              <p:nvPr/>
            </p:nvSpPr>
            <p:spPr bwMode="auto">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pPr>
                  <a:defRPr/>
                </a:pPr>
                <a:endParaRPr lang="de-DE" sz="1350"/>
              </a:p>
            </p:txBody>
          </p:sp>
          <p:sp>
            <p:nvSpPr>
              <p:cNvPr id="20" name="Freihandform: Form 25"/>
              <p:cNvSpPr/>
              <p:nvPr/>
            </p:nvSpPr>
            <p:spPr bwMode="auto">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extrusionOk="0">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pPr>
                  <a:defRPr/>
                </a:pPr>
                <a:endParaRPr lang="de-DE" sz="1350"/>
              </a:p>
            </p:txBody>
          </p:sp>
        </p:grpSp>
        <p:sp>
          <p:nvSpPr>
            <p:cNvPr id="21" name="Freihandform: Form 26"/>
            <p:cNvSpPr/>
            <p:nvPr/>
          </p:nvSpPr>
          <p:spPr bwMode="auto">
            <a:xfrm>
              <a:off x="10322157"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22" name="Freihandform: Form 27"/>
            <p:cNvSpPr/>
            <p:nvPr/>
          </p:nvSpPr>
          <p:spPr bwMode="auto">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pPr>
                <a:defRPr/>
              </a:pPr>
              <a:endParaRPr lang="de-DE" sz="1350"/>
            </a:p>
          </p:txBody>
        </p:sp>
        <p:sp>
          <p:nvSpPr>
            <p:cNvPr id="23" name="Freihandform: Form 28"/>
            <p:cNvSpPr/>
            <p:nvPr/>
          </p:nvSpPr>
          <p:spPr bwMode="auto">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a:p>
          </p:txBody>
        </p:sp>
        <p:grpSp>
          <p:nvGrpSpPr>
            <p:cNvPr id="24" name="Grafik 9"/>
            <p:cNvGrpSpPr/>
            <p:nvPr/>
          </p:nvGrpSpPr>
          <p:grpSpPr bwMode="auto">
            <a:xfrm>
              <a:off x="10496140" y="1110575"/>
              <a:ext cx="101490" cy="55578"/>
              <a:chOff x="10496140" y="1110575"/>
              <a:chExt cx="101490" cy="55578"/>
            </a:xfrm>
            <a:solidFill>
              <a:srgbClr val="000000"/>
            </a:solidFill>
          </p:grpSpPr>
          <p:sp>
            <p:nvSpPr>
              <p:cNvPr id="25" name="Freihandform: Form 30"/>
              <p:cNvSpPr/>
              <p:nvPr/>
            </p:nvSpPr>
            <p:spPr bwMode="auto">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26" name="Freihandform: Form 31"/>
              <p:cNvSpPr/>
              <p:nvPr/>
            </p:nvSpPr>
            <p:spPr bwMode="auto">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extrusionOk="0">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pPr>
                  <a:defRPr/>
                </a:pPr>
                <a:endParaRPr lang="de-DE" sz="1350"/>
              </a:p>
            </p:txBody>
          </p:sp>
        </p:grpSp>
        <p:sp>
          <p:nvSpPr>
            <p:cNvPr id="27" name="Freihandform: Form 32"/>
            <p:cNvSpPr/>
            <p:nvPr/>
          </p:nvSpPr>
          <p:spPr bwMode="auto">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a:p>
          </p:txBody>
        </p:sp>
        <p:grpSp>
          <p:nvGrpSpPr>
            <p:cNvPr id="28" name="Grafik 9"/>
            <p:cNvGrpSpPr/>
            <p:nvPr/>
          </p:nvGrpSpPr>
          <p:grpSpPr bwMode="auto">
            <a:xfrm>
              <a:off x="10639675" y="1081336"/>
              <a:ext cx="106322" cy="86991"/>
              <a:chOff x="10639675" y="1081336"/>
              <a:chExt cx="106322" cy="86991"/>
            </a:xfrm>
            <a:solidFill>
              <a:srgbClr val="000000"/>
            </a:solidFill>
          </p:grpSpPr>
          <p:sp>
            <p:nvSpPr>
              <p:cNvPr id="29" name="Freihandform: Form 34"/>
              <p:cNvSpPr/>
              <p:nvPr/>
            </p:nvSpPr>
            <p:spPr bwMode="auto">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extrusionOk="0">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30" name="Freihandform: Form 35"/>
              <p:cNvSpPr/>
              <p:nvPr/>
            </p:nvSpPr>
            <p:spPr bwMode="auto">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extrusionOk="0">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pPr>
                  <a:defRPr/>
                </a:pPr>
                <a:endParaRPr lang="de-DE" sz="1350"/>
              </a:p>
            </p:txBody>
          </p:sp>
        </p:grpSp>
        <p:sp>
          <p:nvSpPr>
            <p:cNvPr id="31" name="Freihandform: Form 36"/>
            <p:cNvSpPr/>
            <p:nvPr/>
          </p:nvSpPr>
          <p:spPr bwMode="auto">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extrusionOk="0">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32" name="Freihandform: Form 37"/>
            <p:cNvSpPr/>
            <p:nvPr/>
          </p:nvSpPr>
          <p:spPr bwMode="auto">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pPr>
                <a:defRPr/>
              </a:pPr>
              <a:endParaRPr lang="de-DE" sz="1350"/>
            </a:p>
          </p:txBody>
        </p:sp>
        <p:sp>
          <p:nvSpPr>
            <p:cNvPr id="33" name="Freihandform: Form 38"/>
            <p:cNvSpPr/>
            <p:nvPr/>
          </p:nvSpPr>
          <p:spPr bwMode="auto">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extrusionOk="0">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pPr>
                <a:defRPr/>
              </a:pPr>
              <a:endParaRPr lang="de-DE" sz="1350"/>
            </a:p>
          </p:txBody>
        </p:sp>
        <p:grpSp>
          <p:nvGrpSpPr>
            <p:cNvPr id="34" name="Grafik 9"/>
            <p:cNvGrpSpPr/>
            <p:nvPr/>
          </p:nvGrpSpPr>
          <p:grpSpPr bwMode="auto">
            <a:xfrm>
              <a:off x="10321916" y="1110575"/>
              <a:ext cx="1399105" cy="241642"/>
              <a:chOff x="10321916" y="1110575"/>
              <a:chExt cx="1399105" cy="241642"/>
            </a:xfrm>
            <a:solidFill>
              <a:schemeClr val="accent1"/>
            </a:solidFill>
          </p:grpSpPr>
          <p:sp>
            <p:nvSpPr>
              <p:cNvPr id="35" name="Freihandform: Form 40"/>
              <p:cNvSpPr/>
              <p:nvPr/>
            </p:nvSpPr>
            <p:spPr bwMode="auto">
              <a:xfrm>
                <a:off x="10981839"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extrusionOk="0">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36" name="Freihandform: Form 41"/>
              <p:cNvSpPr/>
              <p:nvPr/>
            </p:nvSpPr>
            <p:spPr bwMode="auto">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extrusionOk="0">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pPr>
                  <a:defRPr/>
                </a:pPr>
                <a:endParaRPr lang="de-DE" sz="1350"/>
              </a:p>
            </p:txBody>
          </p:sp>
          <p:sp>
            <p:nvSpPr>
              <p:cNvPr id="37" name="Freihandform: Form 42"/>
              <p:cNvSpPr/>
              <p:nvPr/>
            </p:nvSpPr>
            <p:spPr bwMode="auto">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extrusionOk="0">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pPr>
                  <a:defRPr/>
                </a:pPr>
                <a:endParaRPr lang="de-DE" sz="1350"/>
              </a:p>
            </p:txBody>
          </p:sp>
          <p:sp>
            <p:nvSpPr>
              <p:cNvPr id="38" name="Freihandform: Form 43"/>
              <p:cNvSpPr/>
              <p:nvPr/>
            </p:nvSpPr>
            <p:spPr bwMode="auto">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noAutofit/>
              </a:bodyPr>
              <a:lstStyle/>
              <a:p>
                <a:pPr>
                  <a:defRPr/>
                </a:pPr>
                <a:endParaRPr lang="de-DE" sz="1350"/>
              </a:p>
            </p:txBody>
          </p:sp>
        </p:grpSp>
      </p:grpSp>
      <p:sp>
        <p:nvSpPr>
          <p:cNvPr id="39" name="Freihandform: Form 44"/>
          <p:cNvSpPr/>
          <p:nvPr userDrawn="1"/>
        </p:nvSpPr>
        <p:spPr bwMode="auto">
          <a:xfrm>
            <a:off x="-4877" y="390926"/>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extrusionOk="0">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pPr>
              <a:defRPr/>
            </a:pPr>
            <a:endParaRPr lang="de-DE" sz="1350"/>
          </a:p>
        </p:txBody>
      </p:sp>
    </p:spTree>
    <p:extLst>
      <p:ext uri="{BB962C8B-B14F-4D97-AF65-F5344CB8AC3E}">
        <p14:creationId xmlns:p14="http://schemas.microsoft.com/office/powerpoint/2010/main" val="20106239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Lst>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hf hdr="0" dt="0"/>
  <p:txStyles>
    <p:titleStyle>
      <a:lvl1pPr algn="l" defTabSz="914400">
        <a:lnSpc>
          <a:spcPct val="90000"/>
        </a:lnSpc>
        <a:spcBef>
          <a:spcPts val="0"/>
        </a:spcBef>
        <a:buNone/>
        <a:defRPr sz="2700">
          <a:solidFill>
            <a:schemeClr val="tx2"/>
          </a:solidFill>
          <a:latin typeface="+mj-lt"/>
          <a:ea typeface="+mj-ea"/>
          <a:cs typeface="+mj-cs"/>
        </a:defRPr>
      </a:lvl1pPr>
    </p:titleStyle>
    <p:bodyStyle>
      <a:lvl1pPr marL="266700" indent="-266700" algn="l" defTabSz="914400">
        <a:lnSpc>
          <a:spcPct val="90000"/>
        </a:lnSpc>
        <a:spcBef>
          <a:spcPts val="600"/>
        </a:spcBef>
        <a:buClr>
          <a:schemeClr val="tx2"/>
        </a:buClr>
        <a:buFont typeface="Wingdings 2"/>
        <a:buChar char=""/>
        <a:defRPr sz="1600">
          <a:solidFill>
            <a:schemeClr val="tx1"/>
          </a:solidFill>
          <a:latin typeface="+mn-lt"/>
          <a:ea typeface="+mn-ea"/>
          <a:cs typeface="+mn-cs"/>
        </a:defRPr>
      </a:lvl1pPr>
      <a:lvl2pPr marL="541338" indent="-274638" algn="l" defTabSz="914400">
        <a:lnSpc>
          <a:spcPct val="90000"/>
        </a:lnSpc>
        <a:spcBef>
          <a:spcPts val="600"/>
        </a:spcBef>
        <a:buClr>
          <a:schemeClr val="accent6"/>
        </a:buClr>
        <a:buFont typeface="Wingdings 2"/>
        <a:buChar char=""/>
        <a:defRPr sz="1400">
          <a:solidFill>
            <a:schemeClr val="tx1"/>
          </a:solidFill>
          <a:latin typeface="+mn-lt"/>
          <a:ea typeface="+mn-ea"/>
          <a:cs typeface="+mn-cs"/>
        </a:defRPr>
      </a:lvl2pPr>
      <a:lvl3pPr marL="808038" indent="-266700" algn="l" defTabSz="914400">
        <a:lnSpc>
          <a:spcPct val="90000"/>
        </a:lnSpc>
        <a:spcBef>
          <a:spcPts val="600"/>
        </a:spcBef>
        <a:buClr>
          <a:schemeClr val="accent6"/>
        </a:buClr>
        <a:buFont typeface="Wingdings 2"/>
        <a:buChar char=""/>
        <a:defRPr sz="1200">
          <a:solidFill>
            <a:schemeClr val="tx1"/>
          </a:solidFill>
          <a:latin typeface="+mn-lt"/>
          <a:ea typeface="+mn-ea"/>
          <a:cs typeface="+mn-cs"/>
        </a:defRPr>
      </a:lvl3pPr>
      <a:lvl4pPr marL="10747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4pPr>
      <a:lvl5pPr marL="13414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5pPr>
      <a:lvl6pPr marL="0" indent="0" algn="l" defTabSz="914400">
        <a:lnSpc>
          <a:spcPct val="90000"/>
        </a:lnSpc>
        <a:spcBef>
          <a:spcPts val="500"/>
        </a:spcBef>
        <a:buFont typeface="Arial"/>
        <a:buNone/>
        <a:defRPr sz="1400">
          <a:solidFill>
            <a:schemeClr val="tx1"/>
          </a:solidFill>
          <a:latin typeface="+mn-lt"/>
          <a:ea typeface="+mn-ea"/>
          <a:cs typeface="+mn-cs"/>
        </a:defRPr>
      </a:lvl6pPr>
      <a:lvl7pPr marL="0" indent="0" algn="l" defTabSz="914400">
        <a:lnSpc>
          <a:spcPct val="90000"/>
        </a:lnSpc>
        <a:spcBef>
          <a:spcPts val="500"/>
        </a:spcBef>
        <a:buFont typeface="Arial"/>
        <a:buNone/>
        <a:defRPr sz="1400">
          <a:solidFill>
            <a:schemeClr val="tx1"/>
          </a:solidFill>
          <a:latin typeface="+mn-lt"/>
          <a:ea typeface="+mn-ea"/>
          <a:cs typeface="+mn-cs"/>
        </a:defRPr>
      </a:lvl7pPr>
      <a:lvl8pPr marL="0" indent="0" algn="l" defTabSz="914400">
        <a:lnSpc>
          <a:spcPct val="90000"/>
        </a:lnSpc>
        <a:spcBef>
          <a:spcPts val="500"/>
        </a:spcBef>
        <a:buFont typeface="Arial"/>
        <a:buNone/>
        <a:defRPr sz="1400">
          <a:solidFill>
            <a:schemeClr val="tx1"/>
          </a:solidFill>
          <a:latin typeface="+mn-lt"/>
          <a:ea typeface="+mn-ea"/>
          <a:cs typeface="+mn-cs"/>
        </a:defRPr>
      </a:lvl8pPr>
      <a:lvl9pPr marL="0" indent="0" algn="l" defTabSz="914400">
        <a:lnSpc>
          <a:spcPct val="90000"/>
        </a:lnSpc>
        <a:spcBef>
          <a:spcPts val="500"/>
        </a:spcBef>
        <a:buFont typeface="Arial"/>
        <a:buNone/>
        <a:defRPr sz="14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515/9783110491067" TargetMode="External"/><Relationship Id="rId2" Type="http://schemas.openxmlformats.org/officeDocument/2006/relationships/hyperlink" Target="https://doi.org/10.1075/hop.11.pre2"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BAED4-9DB3-4AA9-B294-B78EDEB528F4}"/>
              </a:ext>
            </a:extLst>
          </p:cNvPr>
          <p:cNvSpPr>
            <a:spLocks noGrp="1"/>
          </p:cNvSpPr>
          <p:nvPr>
            <p:ph type="ctrTitle"/>
          </p:nvPr>
        </p:nvSpPr>
        <p:spPr/>
        <p:txBody>
          <a:bodyPr/>
          <a:lstStyle/>
          <a:p>
            <a:r>
              <a:rPr lang="de-DE" dirty="0"/>
              <a:t>Sprechakte und Präsuppositionen</a:t>
            </a:r>
          </a:p>
        </p:txBody>
      </p:sp>
      <p:sp>
        <p:nvSpPr>
          <p:cNvPr id="8" name="Untertitel 7">
            <a:extLst>
              <a:ext uri="{FF2B5EF4-FFF2-40B4-BE49-F238E27FC236}">
                <a16:creationId xmlns:a16="http://schemas.microsoft.com/office/drawing/2014/main" id="{9DC02B59-BC9C-4015-BE1A-A1DF878B866F}"/>
              </a:ext>
            </a:extLst>
          </p:cNvPr>
          <p:cNvSpPr>
            <a:spLocks noGrp="1"/>
          </p:cNvSpPr>
          <p:nvPr>
            <p:ph type="subTitle" idx="1"/>
          </p:nvPr>
        </p:nvSpPr>
        <p:spPr/>
        <p:txBody>
          <a:bodyPr/>
          <a:lstStyle/>
          <a:p>
            <a:r>
              <a:rPr lang="de-DE" dirty="0"/>
              <a:t>Stefan Hartmann</a:t>
            </a:r>
          </a:p>
          <a:p>
            <a:r>
              <a:rPr lang="de-DE" sz="1350" dirty="0"/>
              <a:t>hartmast@hhu.de</a:t>
            </a:r>
          </a:p>
          <a:p>
            <a:endParaRPr lang="de-DE" sz="1350" dirty="0"/>
          </a:p>
        </p:txBody>
      </p:sp>
      <p:sp>
        <p:nvSpPr>
          <p:cNvPr id="7" name="Datumsplatzhalter 6">
            <a:extLst>
              <a:ext uri="{FF2B5EF4-FFF2-40B4-BE49-F238E27FC236}">
                <a16:creationId xmlns:a16="http://schemas.microsoft.com/office/drawing/2014/main" id="{B307ADE8-D21D-49C8-A8EF-429717DC989C}"/>
              </a:ext>
            </a:extLst>
          </p:cNvPr>
          <p:cNvSpPr>
            <a:spLocks noGrp="1"/>
          </p:cNvSpPr>
          <p:nvPr>
            <p:ph type="dt" sz="half" idx="10"/>
          </p:nvPr>
        </p:nvSpPr>
        <p:spPr/>
        <p:txBody>
          <a:bodyPr/>
          <a:lstStyle/>
          <a:p>
            <a:endParaRPr lang="de-DE" dirty="0"/>
          </a:p>
        </p:txBody>
      </p:sp>
      <p:sp>
        <p:nvSpPr>
          <p:cNvPr id="5" name="Untertitel 7">
            <a:extLst>
              <a:ext uri="{FF2B5EF4-FFF2-40B4-BE49-F238E27FC236}">
                <a16:creationId xmlns:a16="http://schemas.microsoft.com/office/drawing/2014/main" id="{9DC02B59-BC9C-4015-BE1A-A1DF878B866F}"/>
              </a:ext>
            </a:extLst>
          </p:cNvPr>
          <p:cNvSpPr txBox="1">
            <a:spLocks/>
          </p:cNvSpPr>
          <p:nvPr/>
        </p:nvSpPr>
        <p:spPr>
          <a:xfrm>
            <a:off x="3654279" y="1350789"/>
            <a:ext cx="4401108" cy="604640"/>
          </a:xfrm>
          <a:prstGeom prst="rect">
            <a:avLst/>
          </a:prstGeom>
        </p:spPr>
        <p:txBody>
          <a:bodyPr vert="horz" lIns="0" tIns="72000" rIns="0" bIns="0" rtlCol="0">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2"/>
                </a:solidFill>
                <a:latin typeface="+mn-lt"/>
                <a:ea typeface="+mn-ea"/>
                <a:cs typeface="+mn-cs"/>
              </a:defRPr>
            </a:lvl1pPr>
            <a:lvl2pPr marL="457200" indent="0" algn="ctr" defTabSz="914400" rtl="0" eaLnBrk="1" latinLnBrk="0" hangingPunct="1">
              <a:lnSpc>
                <a:spcPct val="90000"/>
              </a:lnSpc>
              <a:spcBef>
                <a:spcPts val="600"/>
              </a:spcBef>
              <a:buClr>
                <a:schemeClr val="accent6"/>
              </a:buClr>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Clr>
                <a:schemeClr val="accent6"/>
              </a:buClr>
              <a:buFont typeface="Wingdings 2" panose="05020102010507070707"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dirty="0"/>
          </a:p>
        </p:txBody>
      </p:sp>
      <p:pic>
        <p:nvPicPr>
          <p:cNvPr id="3" name="trommelw_6s" descr="trommelw_6s">
            <a:hlinkClick r:id="" action="ppaction://media"/>
            <a:extLst>
              <a:ext uri="{FF2B5EF4-FFF2-40B4-BE49-F238E27FC236}">
                <a16:creationId xmlns:a16="http://schemas.microsoft.com/office/drawing/2014/main" id="{947F61BB-85A4-F746-A2EF-BA85733C51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25" y="1588"/>
            <a:ext cx="812800" cy="812800"/>
          </a:xfrm>
          <a:prstGeom prst="rect">
            <a:avLst/>
          </a:prstGeom>
        </p:spPr>
      </p:pic>
    </p:spTree>
    <p:custDataLst>
      <p:tags r:id="rId1"/>
    </p:custDataLst>
    <p:extLst>
      <p:ext uri="{BB962C8B-B14F-4D97-AF65-F5344CB8AC3E}">
        <p14:creationId xmlns:p14="http://schemas.microsoft.com/office/powerpoint/2010/main" val="3786872829"/>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1.etsystatic.com/003/0/6170364/il_fullxfull.379327917_5o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5583" y="2117122"/>
            <a:ext cx="3647434" cy="273088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439902" y="1147852"/>
            <a:ext cx="6523136" cy="904360"/>
          </a:xfrm>
          <a:prstGeom prst="rect">
            <a:avLst/>
          </a:prstGeom>
        </p:spPr>
        <p:txBody>
          <a:bodyPr wrap="square" lIns="72653" tIns="36327" rIns="72653" bIns="36327">
            <a:spAutoFit/>
          </a:bodyPr>
          <a:lstStyle/>
          <a:p>
            <a:pPr marL="227034" indent="-227034">
              <a:spcBef>
                <a:spcPts val="477"/>
              </a:spcBef>
              <a:spcAft>
                <a:spcPts val="477"/>
              </a:spcAft>
              <a:buFont typeface="Courier New" pitchFamily="49" charset="0"/>
              <a:buChar char="o"/>
            </a:pPr>
            <a:r>
              <a:rPr lang="de-DE" sz="1800" dirty="0">
                <a:latin typeface="Calibri" pitchFamily="34" charset="0"/>
              </a:rPr>
              <a:t>Sprachverstehen und sprachliche Interaktion hängen zu einem Großteil von geteiltem Hintergrund- und Kontextwissen und gemeinsamer Aufmerksamkeit ab</a:t>
            </a:r>
            <a:endParaRPr lang="en-GB" sz="1800" dirty="0">
              <a:latin typeface="Calibri" pitchFamily="34" charset="0"/>
            </a:endParaRPr>
          </a:p>
        </p:txBody>
      </p:sp>
      <p:sp>
        <p:nvSpPr>
          <p:cNvPr id="7" name="Titel 1">
            <a:extLst>
              <a:ext uri="{FF2B5EF4-FFF2-40B4-BE49-F238E27FC236}">
                <a16:creationId xmlns:a16="http://schemas.microsoft.com/office/drawing/2014/main" id="{38F30693-8117-1B48-8F3C-1F949E68F16F}"/>
              </a:ext>
            </a:extLst>
          </p:cNvPr>
          <p:cNvSpPr txBox="1">
            <a:spLocks/>
          </p:cNvSpPr>
          <p:nvPr/>
        </p:nvSpPr>
        <p:spPr>
          <a:xfrm>
            <a:off x="611560" y="57082"/>
            <a:ext cx="6179820" cy="85830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700" b="0" kern="1200">
                <a:solidFill>
                  <a:schemeClr val="tx2">
                    <a:lumMod val="75000"/>
                  </a:schemeClr>
                </a:solidFill>
                <a:latin typeface="+mj-lt"/>
                <a:ea typeface="+mj-ea"/>
                <a:cs typeface="+mj-cs"/>
              </a:defRPr>
            </a:lvl1pPr>
          </a:lstStyle>
          <a:p>
            <a:r>
              <a:rPr lang="de-DE"/>
              <a:t>Geteiltes Wissen</a:t>
            </a:r>
          </a:p>
        </p:txBody>
      </p:sp>
    </p:spTree>
    <p:extLst>
      <p:ext uri="{BB962C8B-B14F-4D97-AF65-F5344CB8AC3E}">
        <p14:creationId xmlns:p14="http://schemas.microsoft.com/office/powerpoint/2010/main" val="10236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43A3-5229-EF47-B814-462189FD36E3}"/>
              </a:ext>
            </a:extLst>
          </p:cNvPr>
          <p:cNvSpPr>
            <a:spLocks noGrp="1"/>
          </p:cNvSpPr>
          <p:nvPr>
            <p:ph type="title"/>
          </p:nvPr>
        </p:nvSpPr>
        <p:spPr/>
        <p:txBody>
          <a:bodyPr/>
          <a:lstStyle/>
          <a:p>
            <a:r>
              <a:rPr lang="en-DE"/>
              <a:t>Präsupposition</a:t>
            </a:r>
          </a:p>
        </p:txBody>
      </p:sp>
      <p:sp>
        <p:nvSpPr>
          <p:cNvPr id="3" name="Footer Placeholder 2">
            <a:extLst>
              <a:ext uri="{FF2B5EF4-FFF2-40B4-BE49-F238E27FC236}">
                <a16:creationId xmlns:a16="http://schemas.microsoft.com/office/drawing/2014/main" id="{00414B94-B1AE-1E42-8558-2BD34846861E}"/>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F96A915B-BA51-774B-B31D-0967A29BD5C4}"/>
              </a:ext>
            </a:extLst>
          </p:cNvPr>
          <p:cNvSpPr>
            <a:spLocks noGrp="1"/>
          </p:cNvSpPr>
          <p:nvPr>
            <p:ph type="sldNum" sz="quarter" idx="12"/>
          </p:nvPr>
        </p:nvSpPr>
        <p:spPr/>
        <p:txBody>
          <a:bodyPr/>
          <a:lstStyle/>
          <a:p>
            <a:fld id="{9D195BCC-3514-4B1B-9C18-24F3D67EC549}" type="slidenum">
              <a:rPr lang="de-DE" smtClean="0"/>
              <a:t>11</a:t>
            </a:fld>
            <a:endParaRPr lang="de-DE"/>
          </a:p>
        </p:txBody>
      </p:sp>
      <p:sp>
        <p:nvSpPr>
          <p:cNvPr id="5" name="Text Placeholder 4">
            <a:extLst>
              <a:ext uri="{FF2B5EF4-FFF2-40B4-BE49-F238E27FC236}">
                <a16:creationId xmlns:a16="http://schemas.microsoft.com/office/drawing/2014/main" id="{E50BC132-80D7-AD45-8418-B81AE539809A}"/>
              </a:ext>
            </a:extLst>
          </p:cNvPr>
          <p:cNvSpPr>
            <a:spLocks noGrp="1"/>
          </p:cNvSpPr>
          <p:nvPr>
            <p:ph type="body" sz="quarter" idx="14"/>
          </p:nvPr>
        </p:nvSpPr>
        <p:spPr/>
        <p:txBody>
          <a:bodyPr/>
          <a:lstStyle/>
          <a:p>
            <a:pPr marL="0" indent="0" algn="ctr">
              <a:buNone/>
            </a:pPr>
            <a:r>
              <a:rPr lang="en-GB"/>
              <a:t>„Wenn man etwas behauptet, so ist immer die Voraussetzung selbstverständlich, dass die gebrauchten einfachen oder zusammengesetzten Eigennamen eine Bedeutung haben. Wenn man also behauptet, ‚Kepler starb im Elend‘, so ist dabei vorausgesetzt, dass der Name ‚Kepler‘ etwas bezeichne.“ </a:t>
            </a:r>
          </a:p>
          <a:p>
            <a:pPr marL="0" indent="0" algn="ctr">
              <a:buNone/>
            </a:pPr>
            <a:r>
              <a:rPr lang="en-GB"/>
              <a:t>(Gottlob Frege, aus: Über Sinn und Bedeutung, 1892) </a:t>
            </a:r>
          </a:p>
          <a:p>
            <a:pPr marL="0" indent="0" algn="ctr">
              <a:buNone/>
            </a:pPr>
            <a:endParaRPr lang="en-DE"/>
          </a:p>
        </p:txBody>
      </p:sp>
      <p:sp>
        <p:nvSpPr>
          <p:cNvPr id="6" name="Text Placeholder 5">
            <a:extLst>
              <a:ext uri="{FF2B5EF4-FFF2-40B4-BE49-F238E27FC236}">
                <a16:creationId xmlns:a16="http://schemas.microsoft.com/office/drawing/2014/main" id="{D17A3C19-8BC8-2A46-9B90-5878BEB65C43}"/>
              </a:ext>
            </a:extLst>
          </p:cNvPr>
          <p:cNvSpPr>
            <a:spLocks noGrp="1"/>
          </p:cNvSpPr>
          <p:nvPr>
            <p:ph type="body" sz="quarter" idx="15"/>
          </p:nvPr>
        </p:nvSpPr>
        <p:spPr/>
        <p:txBody>
          <a:bodyPr/>
          <a:lstStyle/>
          <a:p>
            <a:r>
              <a:rPr lang="en-DE"/>
              <a:t>Frege: Sinn und Bedeutung</a:t>
            </a:r>
          </a:p>
        </p:txBody>
      </p:sp>
    </p:spTree>
    <p:extLst>
      <p:ext uri="{BB962C8B-B14F-4D97-AF65-F5344CB8AC3E}">
        <p14:creationId xmlns:p14="http://schemas.microsoft.com/office/powerpoint/2010/main" val="250744763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4AD5-0C57-A648-8CFE-5C09A35F2054}"/>
              </a:ext>
            </a:extLst>
          </p:cNvPr>
          <p:cNvSpPr>
            <a:spLocks noGrp="1"/>
          </p:cNvSpPr>
          <p:nvPr>
            <p:ph type="title"/>
          </p:nvPr>
        </p:nvSpPr>
        <p:spPr/>
        <p:txBody>
          <a:bodyPr/>
          <a:lstStyle/>
          <a:p>
            <a:r>
              <a:rPr lang="en-DE"/>
              <a:t>Präsuppositionen</a:t>
            </a:r>
          </a:p>
        </p:txBody>
      </p:sp>
      <p:sp>
        <p:nvSpPr>
          <p:cNvPr id="3" name="Footer Placeholder 2">
            <a:extLst>
              <a:ext uri="{FF2B5EF4-FFF2-40B4-BE49-F238E27FC236}">
                <a16:creationId xmlns:a16="http://schemas.microsoft.com/office/drawing/2014/main" id="{D127EDD8-0AE0-C640-A1D3-FDF621C9B340}"/>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F9BB5C1C-9E25-B546-872F-5E598B645607}"/>
              </a:ext>
            </a:extLst>
          </p:cNvPr>
          <p:cNvSpPr>
            <a:spLocks noGrp="1"/>
          </p:cNvSpPr>
          <p:nvPr>
            <p:ph type="sldNum" sz="quarter" idx="12"/>
          </p:nvPr>
        </p:nvSpPr>
        <p:spPr/>
        <p:txBody>
          <a:bodyPr/>
          <a:lstStyle/>
          <a:p>
            <a:fld id="{9D195BCC-3514-4B1B-9C18-24F3D67EC549}" type="slidenum">
              <a:rPr lang="de-DE" smtClean="0"/>
              <a:t>12</a:t>
            </a:fld>
            <a:endParaRPr lang="de-DE"/>
          </a:p>
        </p:txBody>
      </p:sp>
      <p:sp>
        <p:nvSpPr>
          <p:cNvPr id="5" name="Text Placeholder 4">
            <a:extLst>
              <a:ext uri="{FF2B5EF4-FFF2-40B4-BE49-F238E27FC236}">
                <a16:creationId xmlns:a16="http://schemas.microsoft.com/office/drawing/2014/main" id="{4DA00B59-B3C5-E842-A38A-6BCA28A64AD6}"/>
              </a:ext>
            </a:extLst>
          </p:cNvPr>
          <p:cNvSpPr>
            <a:spLocks noGrp="1"/>
          </p:cNvSpPr>
          <p:nvPr>
            <p:ph type="body" sz="quarter" idx="14"/>
          </p:nvPr>
        </p:nvSpPr>
        <p:spPr/>
        <p:txBody>
          <a:bodyPr/>
          <a:lstStyle/>
          <a:p>
            <a:r>
              <a:rPr lang="en-DE"/>
              <a:t>Man kann Präsuppositionen aus zwei Perspektiven betrachten (Cummins 2019: 74):</a:t>
            </a:r>
          </a:p>
          <a:p>
            <a:pPr lvl="1"/>
            <a:r>
              <a:rPr lang="en-DE" b="1"/>
              <a:t>semantische </a:t>
            </a:r>
            <a:r>
              <a:rPr lang="en-DE"/>
              <a:t>Sicht: Präsupposition ist alles, was Voraussetzung für das Verständnis einer Äußerung ist (in dem Sinne, dass die Äußerung ohne die Präsupposition keinen Sinn machen würde)</a:t>
            </a:r>
          </a:p>
          <a:p>
            <a:pPr lvl="1"/>
            <a:r>
              <a:rPr lang="en-DE" b="1"/>
              <a:t>pragmatische </a:t>
            </a:r>
            <a:r>
              <a:rPr lang="en-DE"/>
              <a:t>Sicht: eine Bedeutungseinheit, von der die Sprecherin signalisiert, dass sie sie beim Hörer voraussetzt, wenn sie eine bestimmte Äußerung verwendet.</a:t>
            </a:r>
            <a:endParaRPr lang="en-DE" b="1"/>
          </a:p>
        </p:txBody>
      </p:sp>
      <p:sp>
        <p:nvSpPr>
          <p:cNvPr id="6" name="Text Placeholder 5">
            <a:extLst>
              <a:ext uri="{FF2B5EF4-FFF2-40B4-BE49-F238E27FC236}">
                <a16:creationId xmlns:a16="http://schemas.microsoft.com/office/drawing/2014/main" id="{7E058D01-91BB-1F42-9AF4-3FD130D15FCC}"/>
              </a:ext>
            </a:extLst>
          </p:cNvPr>
          <p:cNvSpPr>
            <a:spLocks noGrp="1"/>
          </p:cNvSpPr>
          <p:nvPr>
            <p:ph type="body" sz="quarter" idx="15"/>
          </p:nvPr>
        </p:nvSpPr>
        <p:spPr/>
        <p:txBody>
          <a:bodyPr/>
          <a:lstStyle/>
          <a:p>
            <a:r>
              <a:rPr lang="en-DE"/>
              <a:t>Was sind Präsuppositionen?</a:t>
            </a:r>
          </a:p>
        </p:txBody>
      </p:sp>
    </p:spTree>
    <p:extLst>
      <p:ext uri="{BB962C8B-B14F-4D97-AF65-F5344CB8AC3E}">
        <p14:creationId xmlns:p14="http://schemas.microsoft.com/office/powerpoint/2010/main" val="426812113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5D63-4D65-D142-A82E-E7B56BA3FFFB}"/>
              </a:ext>
            </a:extLst>
          </p:cNvPr>
          <p:cNvSpPr>
            <a:spLocks noGrp="1"/>
          </p:cNvSpPr>
          <p:nvPr>
            <p:ph type="title"/>
          </p:nvPr>
        </p:nvSpPr>
        <p:spPr/>
        <p:txBody>
          <a:bodyPr/>
          <a:lstStyle/>
          <a:p>
            <a:r>
              <a:rPr lang="en-US"/>
              <a:t>Präsupposition</a:t>
            </a:r>
          </a:p>
        </p:txBody>
      </p:sp>
      <p:sp>
        <p:nvSpPr>
          <p:cNvPr id="3" name="Content Placeholder 2">
            <a:extLst>
              <a:ext uri="{FF2B5EF4-FFF2-40B4-BE49-F238E27FC236}">
                <a16:creationId xmlns:a16="http://schemas.microsoft.com/office/drawing/2014/main" id="{E4AEBC75-A39E-A648-9667-6E31A8DF07A8}"/>
              </a:ext>
            </a:extLst>
          </p:cNvPr>
          <p:cNvSpPr>
            <a:spLocks noGrp="1"/>
          </p:cNvSpPr>
          <p:nvPr>
            <p:ph idx="1"/>
          </p:nvPr>
        </p:nvSpPr>
        <p:spPr/>
        <p:txBody>
          <a:bodyPr/>
          <a:lstStyle/>
          <a:p>
            <a:pPr marL="0" indent="0">
              <a:buNone/>
            </a:pPr>
            <a:r>
              <a:rPr lang="en-US" sz="2000">
                <a:solidFill>
                  <a:srgbClr val="0070C0"/>
                </a:solidFill>
              </a:rPr>
              <a:t>semantische Perspektive:</a:t>
            </a:r>
          </a:p>
          <a:p>
            <a:r>
              <a:rPr lang="en-US" sz="2000"/>
              <a:t>Voraussetzung für eine Äußerung </a:t>
            </a:r>
            <a:r>
              <a:rPr lang="en-US" sz="2000">
                <a:sym typeface="Wingdings" pitchFamily="2" charset="2"/>
              </a:rPr>
              <a:t> Äußerung macht keinen Sinn, wenn die Voraussetzung nicht zutrifft</a:t>
            </a:r>
          </a:p>
          <a:p>
            <a:pPr marL="0" indent="0">
              <a:buNone/>
            </a:pPr>
            <a:endParaRPr lang="en-US" sz="2000">
              <a:sym typeface="Wingdings" pitchFamily="2" charset="2"/>
            </a:endParaRPr>
          </a:p>
          <a:p>
            <a:pPr marL="0" indent="0">
              <a:buNone/>
            </a:pPr>
            <a:r>
              <a:rPr lang="en-US" sz="2000">
                <a:solidFill>
                  <a:srgbClr val="0070C0"/>
                </a:solidFill>
                <a:sym typeface="Wingdings" pitchFamily="2" charset="2"/>
              </a:rPr>
              <a:t>pragmatische Perspektive:</a:t>
            </a:r>
          </a:p>
          <a:p>
            <a:r>
              <a:rPr lang="en-US" sz="2000">
                <a:sym typeface="Wingdings" pitchFamily="2" charset="2"/>
              </a:rPr>
              <a:t>Bedeutungseinheit, die Sprecher/in bei einer Äußerung voraussetzt</a:t>
            </a:r>
            <a:endParaRPr lang="en-US" sz="2000"/>
          </a:p>
        </p:txBody>
      </p:sp>
      <p:sp>
        <p:nvSpPr>
          <p:cNvPr id="4" name="TextBox 3">
            <a:extLst>
              <a:ext uri="{FF2B5EF4-FFF2-40B4-BE49-F238E27FC236}">
                <a16:creationId xmlns:a16="http://schemas.microsoft.com/office/drawing/2014/main" id="{EF20BC54-BB91-1B4D-BB86-3B60EF621A52}"/>
              </a:ext>
            </a:extLst>
          </p:cNvPr>
          <p:cNvSpPr txBox="1"/>
          <p:nvPr/>
        </p:nvSpPr>
        <p:spPr>
          <a:xfrm>
            <a:off x="5464580" y="4784927"/>
            <a:ext cx="2405853" cy="248401"/>
          </a:xfrm>
          <a:prstGeom prst="rect">
            <a:avLst/>
          </a:prstGeom>
          <a:noFill/>
        </p:spPr>
        <p:txBody>
          <a:bodyPr wrap="square" rtlCol="0">
            <a:spAutoFit/>
          </a:bodyPr>
          <a:lstStyle/>
          <a:p>
            <a:pPr algn="r"/>
            <a:r>
              <a:rPr lang="en-US" sz="1014"/>
              <a:t>(Cummins 2019)</a:t>
            </a:r>
          </a:p>
        </p:txBody>
      </p:sp>
    </p:spTree>
    <p:extLst>
      <p:ext uri="{BB962C8B-B14F-4D97-AF65-F5344CB8AC3E}">
        <p14:creationId xmlns:p14="http://schemas.microsoft.com/office/powerpoint/2010/main" val="302484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Präsuppositionen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14</a:t>
            </a:fld>
            <a:endParaRPr lang="de-DE"/>
          </a:p>
        </p:txBody>
      </p:sp>
      <p:sp>
        <p:nvSpPr>
          <p:cNvPr id="5" name="Textplatzhalter 4"/>
          <p:cNvSpPr>
            <a:spLocks noGrp="1"/>
          </p:cNvSpPr>
          <p:nvPr>
            <p:ph type="body" sz="quarter" idx="14"/>
          </p:nvPr>
        </p:nvSpPr>
        <p:spPr/>
        <p:txBody>
          <a:bodyPr/>
          <a:lstStyle/>
          <a:p>
            <a:endParaRPr lang="de-DE" dirty="0"/>
          </a:p>
          <a:p>
            <a:endParaRPr lang="de-DE" dirty="0"/>
          </a:p>
          <a:p>
            <a:endParaRPr lang="de-DE" dirty="0"/>
          </a:p>
          <a:p>
            <a:endParaRPr lang="de-DE" dirty="0"/>
          </a:p>
          <a:p>
            <a:endParaRPr lang="de-DE" dirty="0"/>
          </a:p>
          <a:p>
            <a:pPr marL="0" indent="0">
              <a:buNone/>
            </a:pPr>
            <a:endParaRPr lang="de-DE" dirty="0"/>
          </a:p>
          <a:p>
            <a:r>
              <a:rPr lang="de-DE" dirty="0"/>
              <a:t>typische Eigenschaft ist </a:t>
            </a:r>
            <a:r>
              <a:rPr lang="de-DE" dirty="0">
                <a:solidFill>
                  <a:schemeClr val="tx2"/>
                </a:solidFill>
              </a:rPr>
              <a:t>Konstanz unter Negation</a:t>
            </a:r>
            <a:r>
              <a:rPr lang="de-DE" dirty="0"/>
              <a:t>: Präsuppositionen </a:t>
            </a:r>
            <a:r>
              <a:rPr lang="de-DE" dirty="0">
                <a:solidFill>
                  <a:schemeClr val="tx2"/>
                </a:solidFill>
              </a:rPr>
              <a:t>bleiben konstant</a:t>
            </a:r>
            <a:r>
              <a:rPr lang="de-DE" dirty="0"/>
              <a:t>, auch wenn Satz p negiert wird</a:t>
            </a:r>
          </a:p>
          <a:p>
            <a:r>
              <a:rPr lang="de-DE" dirty="0">
                <a:solidFill>
                  <a:schemeClr val="tx2"/>
                </a:solidFill>
              </a:rPr>
              <a:t>Negationstest</a:t>
            </a:r>
            <a:r>
              <a:rPr lang="de-DE" dirty="0"/>
              <a:t> ergibt sich aus obiger semantischer Definition</a:t>
            </a:r>
          </a:p>
        </p:txBody>
      </p:sp>
      <p:sp>
        <p:nvSpPr>
          <p:cNvPr id="6" name="Textplatzhalter 5"/>
          <p:cNvSpPr>
            <a:spLocks noGrp="1"/>
          </p:cNvSpPr>
          <p:nvPr>
            <p:ph type="body" sz="quarter" idx="15"/>
          </p:nvPr>
        </p:nvSpPr>
        <p:spPr/>
        <p:txBody>
          <a:bodyPr/>
          <a:lstStyle/>
          <a:p>
            <a:r>
              <a:rPr lang="de-DE" dirty="0"/>
              <a:t>Semantische Definition</a:t>
            </a:r>
          </a:p>
        </p:txBody>
      </p:sp>
      <p:sp>
        <p:nvSpPr>
          <p:cNvPr id="7" name="Rechteck: diagonal liegende Ecken abgeschnitten 6">
            <a:extLst>
              <a:ext uri="{FF2B5EF4-FFF2-40B4-BE49-F238E27FC236}">
                <a16:creationId xmlns:a16="http://schemas.microsoft.com/office/drawing/2014/main" id="{002913B5-07A5-4736-85B5-60FF936E1577}"/>
              </a:ext>
            </a:extLst>
          </p:cNvPr>
          <p:cNvSpPr/>
          <p:nvPr/>
        </p:nvSpPr>
        <p:spPr>
          <a:xfrm>
            <a:off x="827584" y="1638821"/>
            <a:ext cx="7632848" cy="1872208"/>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Ein Satz p präsupponiert semantisch einen anderen Satz q genau dann, wenn gilt:</a:t>
            </a:r>
          </a:p>
          <a:p>
            <a:pPr marL="457200" indent="-457200">
              <a:buAutoNum type="alphaLcParenBoth"/>
            </a:pPr>
            <a:r>
              <a:rPr lang="de-DE" sz="2000" dirty="0"/>
              <a:t>in allen Situationen, in denen p wahr ist, ist q wahr;</a:t>
            </a:r>
          </a:p>
          <a:p>
            <a:pPr marL="457200" indent="-457200">
              <a:buAutoNum type="alphaLcParenBoth"/>
            </a:pPr>
            <a:r>
              <a:rPr lang="de-DE" sz="2000" dirty="0"/>
              <a:t>in allen Situationen, in denen p falsch ist, ist q wahr.</a:t>
            </a:r>
          </a:p>
          <a:p>
            <a:pPr marL="457200" indent="-457200">
              <a:buAutoNum type="alphaLcParenBoth"/>
            </a:pPr>
            <a:endParaRPr lang="de-DE" sz="2000" dirty="0"/>
          </a:p>
          <a:p>
            <a:pPr algn="r"/>
            <a:r>
              <a:rPr lang="de-DE" sz="1350" dirty="0" err="1"/>
              <a:t>Meibauer</a:t>
            </a:r>
            <a:r>
              <a:rPr lang="de-DE" sz="1350" dirty="0"/>
              <a:t> 2001, S. 45</a:t>
            </a:r>
          </a:p>
        </p:txBody>
      </p:sp>
    </p:spTree>
    <p:custDataLst>
      <p:tags r:id="rId1"/>
    </p:custDataLst>
    <p:extLst>
      <p:ext uri="{BB962C8B-B14F-4D97-AF65-F5344CB8AC3E}">
        <p14:creationId xmlns:p14="http://schemas.microsoft.com/office/powerpoint/2010/main" val="78412136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Präsuppositionen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15</a:t>
            </a:fld>
            <a:endParaRPr lang="de-DE"/>
          </a:p>
        </p:txBody>
      </p:sp>
      <p:sp>
        <p:nvSpPr>
          <p:cNvPr id="5" name="Textplatzhalter 4"/>
          <p:cNvSpPr>
            <a:spLocks noGrp="1"/>
          </p:cNvSpPr>
          <p:nvPr>
            <p:ph type="body" sz="quarter" idx="14"/>
          </p:nvPr>
        </p:nvSpPr>
        <p:spPr/>
        <p:txBody>
          <a:bodyPr/>
          <a:lstStyle/>
          <a:p>
            <a:r>
              <a:rPr lang="de-DE" dirty="0"/>
              <a:t>es gibt </a:t>
            </a:r>
            <a:r>
              <a:rPr lang="de-DE" dirty="0" err="1"/>
              <a:t>präsuppositionale</a:t>
            </a:r>
            <a:r>
              <a:rPr lang="de-DE" dirty="0"/>
              <a:t> </a:t>
            </a:r>
            <a:r>
              <a:rPr lang="de-DE" dirty="0">
                <a:solidFill>
                  <a:schemeClr val="tx2"/>
                </a:solidFill>
              </a:rPr>
              <a:t>Elemente und Konstruktionen</a:t>
            </a:r>
            <a:r>
              <a:rPr lang="de-DE" dirty="0"/>
              <a:t>, die potenziell Präsuppositionen indizieren</a:t>
            </a:r>
          </a:p>
          <a:p>
            <a:r>
              <a:rPr lang="de-DE" dirty="0"/>
              <a:t>Präsuppositionen sind aber abhängig vom jeweiligen gemeinsamen </a:t>
            </a:r>
            <a:r>
              <a:rPr lang="de-DE" dirty="0">
                <a:solidFill>
                  <a:schemeClr val="tx2"/>
                </a:solidFill>
              </a:rPr>
              <a:t>Hintergrundwissen</a:t>
            </a:r>
            <a:r>
              <a:rPr lang="de-DE" dirty="0"/>
              <a:t> der Gesprächsteilnehmenden</a:t>
            </a:r>
          </a:p>
        </p:txBody>
      </p:sp>
      <p:sp>
        <p:nvSpPr>
          <p:cNvPr id="6" name="Textplatzhalter 5"/>
          <p:cNvSpPr>
            <a:spLocks noGrp="1"/>
          </p:cNvSpPr>
          <p:nvPr>
            <p:ph type="body" sz="quarter" idx="15"/>
          </p:nvPr>
        </p:nvSpPr>
        <p:spPr/>
        <p:txBody>
          <a:bodyPr/>
          <a:lstStyle/>
          <a:p>
            <a:r>
              <a:rPr lang="de-DE" dirty="0"/>
              <a:t>Pragmatischer Ansatz</a:t>
            </a:r>
          </a:p>
        </p:txBody>
      </p:sp>
      <p:pic>
        <p:nvPicPr>
          <p:cNvPr id="7" name="s2bd57bca0c64f76b692df3e893a6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000" y="3417277"/>
            <a:ext cx="2160000" cy="1440000"/>
          </a:xfrm>
          <a:prstGeom prst="rect">
            <a:avLst/>
          </a:prstGeom>
        </p:spPr>
      </p:pic>
    </p:spTree>
    <p:custDataLst>
      <p:tags r:id="rId1"/>
    </p:custDataLst>
    <p:extLst>
      <p:ext uri="{BB962C8B-B14F-4D97-AF65-F5344CB8AC3E}">
        <p14:creationId xmlns:p14="http://schemas.microsoft.com/office/powerpoint/2010/main" val="134396986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Präsuppositionen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16</a:t>
            </a:fld>
            <a:endParaRPr lang="de-DE"/>
          </a:p>
        </p:txBody>
      </p:sp>
      <p:sp>
        <p:nvSpPr>
          <p:cNvPr id="5" name="Textplatzhalter 4"/>
          <p:cNvSpPr>
            <a:spLocks noGrp="1"/>
          </p:cNvSpPr>
          <p:nvPr>
            <p:ph type="body" sz="quarter" idx="14"/>
          </p:nvPr>
        </p:nvSpPr>
        <p:spPr/>
        <p:txBody>
          <a:bodyPr/>
          <a:lstStyle/>
          <a:p>
            <a:r>
              <a:rPr lang="de-DE" dirty="0"/>
              <a:t>lat. </a:t>
            </a:r>
            <a:r>
              <a:rPr lang="la-Latn" i="1" dirty="0"/>
              <a:t>praesupponere</a:t>
            </a:r>
            <a:r>
              <a:rPr lang="de-DE" dirty="0"/>
              <a:t>: ‚voraussetzen‘</a:t>
            </a:r>
          </a:p>
          <a:p>
            <a:r>
              <a:rPr lang="de-DE" dirty="0"/>
              <a:t>unausgesprochene </a:t>
            </a:r>
            <a:r>
              <a:rPr lang="de-DE" dirty="0">
                <a:solidFill>
                  <a:schemeClr val="tx2"/>
                </a:solidFill>
              </a:rPr>
              <a:t>Sinnvoraussetzungen</a:t>
            </a:r>
            <a:r>
              <a:rPr lang="de-DE" dirty="0"/>
              <a:t> von Äußerungen</a:t>
            </a:r>
          </a:p>
          <a:p>
            <a:r>
              <a:rPr lang="de-DE" dirty="0"/>
              <a:t>Äußerungen sind ohne Präsuppositionen </a:t>
            </a:r>
            <a:r>
              <a:rPr lang="de-DE" dirty="0">
                <a:solidFill>
                  <a:schemeClr val="tx2"/>
                </a:solidFill>
              </a:rPr>
              <a:t>nicht sinnvoll interpretierbar</a:t>
            </a:r>
          </a:p>
          <a:p>
            <a:endParaRPr lang="de-DE" dirty="0"/>
          </a:p>
          <a:p>
            <a:endParaRPr lang="de-DE" dirty="0"/>
          </a:p>
        </p:txBody>
      </p:sp>
      <p:sp>
        <p:nvSpPr>
          <p:cNvPr id="6" name="Textplatzhalter 5"/>
          <p:cNvSpPr>
            <a:spLocks noGrp="1"/>
          </p:cNvSpPr>
          <p:nvPr>
            <p:ph type="body" sz="quarter" idx="15"/>
          </p:nvPr>
        </p:nvSpPr>
        <p:spPr/>
        <p:txBody>
          <a:bodyPr/>
          <a:lstStyle/>
          <a:p>
            <a:r>
              <a:rPr lang="de-DE" dirty="0"/>
              <a:t>Was sind Präsuppositionen?</a:t>
            </a:r>
          </a:p>
        </p:txBody>
      </p:sp>
      <p:sp>
        <p:nvSpPr>
          <p:cNvPr id="8" name="Rechteck: abgerundete Ecken 5">
            <a:extLst>
              <a:ext uri="{FF2B5EF4-FFF2-40B4-BE49-F238E27FC236}">
                <a16:creationId xmlns:a16="http://schemas.microsoft.com/office/drawing/2014/main" id="{9637BBE0-69C3-4D2F-B556-6B54E4D2603F}"/>
              </a:ext>
            </a:extLst>
          </p:cNvPr>
          <p:cNvSpPr/>
          <p:nvPr/>
        </p:nvSpPr>
        <p:spPr>
          <a:xfrm>
            <a:off x="604724" y="2934965"/>
            <a:ext cx="7934552" cy="93610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rPr>
              <a:t>„Die Bundesregierung hat die Einreisebeschränkungen für mehrere weitere EU-Länder entschärft “ </a:t>
            </a:r>
            <a:r>
              <a:rPr lang="de-DE" sz="1100" dirty="0">
                <a:solidFill>
                  <a:schemeClr val="tx1"/>
                </a:solidFill>
              </a:rPr>
              <a:t>(https://www.tagesschau.de/newsticker/liveblog-coronavirus-freitag-235.html)</a:t>
            </a:r>
          </a:p>
        </p:txBody>
      </p:sp>
      <p:sp>
        <p:nvSpPr>
          <p:cNvPr id="12" name="Denkblase: wolkenförmig 10">
            <a:extLst>
              <a:ext uri="{FF2B5EF4-FFF2-40B4-BE49-F238E27FC236}">
                <a16:creationId xmlns:a16="http://schemas.microsoft.com/office/drawing/2014/main" id="{43169DB7-1186-4A85-A1F0-9EA1BE1E1DE6}"/>
              </a:ext>
            </a:extLst>
          </p:cNvPr>
          <p:cNvSpPr/>
          <p:nvPr/>
        </p:nvSpPr>
        <p:spPr>
          <a:xfrm>
            <a:off x="601718" y="3972279"/>
            <a:ext cx="2592288" cy="802879"/>
          </a:xfrm>
          <a:prstGeom prst="cloudCallout">
            <a:avLst>
              <a:gd name="adj1" fmla="val -32105"/>
              <a:gd name="adj2" fmla="val 566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‚Es gibt eine Bundesregierung.‘</a:t>
            </a:r>
          </a:p>
        </p:txBody>
      </p:sp>
      <p:sp>
        <p:nvSpPr>
          <p:cNvPr id="14" name="Denkblase: wolkenförmig 10">
            <a:extLst>
              <a:ext uri="{FF2B5EF4-FFF2-40B4-BE49-F238E27FC236}">
                <a16:creationId xmlns:a16="http://schemas.microsoft.com/office/drawing/2014/main" id="{43169DB7-1186-4A85-A1F0-9EA1BE1E1DE6}"/>
              </a:ext>
            </a:extLst>
          </p:cNvPr>
          <p:cNvSpPr/>
          <p:nvPr/>
        </p:nvSpPr>
        <p:spPr>
          <a:xfrm>
            <a:off x="3229112" y="3804182"/>
            <a:ext cx="2637350" cy="745794"/>
          </a:xfrm>
          <a:prstGeom prst="cloudCallout">
            <a:avLst>
              <a:gd name="adj1" fmla="val -32105"/>
              <a:gd name="adj2" fmla="val 566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r>
              <a:rPr lang="de-DE" dirty="0" err="1"/>
              <a:t>Die EU</a:t>
            </a:r>
            <a:r>
              <a:rPr lang="de-DE" dirty="0"/>
              <a:t> existiert.‘</a:t>
            </a:r>
          </a:p>
        </p:txBody>
      </p:sp>
      <p:sp>
        <p:nvSpPr>
          <p:cNvPr id="15" name="Denkblase: wolkenförmig 10">
            <a:extLst>
              <a:ext uri="{FF2B5EF4-FFF2-40B4-BE49-F238E27FC236}">
                <a16:creationId xmlns:a16="http://schemas.microsoft.com/office/drawing/2014/main" id="{43169DB7-1186-4A85-A1F0-9EA1BE1E1DE6}"/>
              </a:ext>
            </a:extLst>
          </p:cNvPr>
          <p:cNvSpPr/>
          <p:nvPr/>
        </p:nvSpPr>
        <p:spPr>
          <a:xfrm>
            <a:off x="5785910" y="4029364"/>
            <a:ext cx="2962553" cy="745794"/>
          </a:xfrm>
          <a:prstGeom prst="cloudCallout">
            <a:avLst>
              <a:gd name="adj1" fmla="val -32105"/>
              <a:gd name="adj2" fmla="val 566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a:t>
            </a:r>
            <a:r>
              <a:rPr lang="de-DE" sz="1200" dirty="0" err="1"/>
              <a:t>Es gibt derzeit Einreisebeschränkungen</a:t>
            </a:r>
            <a:r>
              <a:rPr lang="de-DE" sz="1200" dirty="0"/>
              <a:t>.‘</a:t>
            </a:r>
          </a:p>
        </p:txBody>
      </p:sp>
    </p:spTree>
    <p:custDataLst>
      <p:tags r:id="rId1"/>
    </p:custDataLst>
    <p:extLst>
      <p:ext uri="{BB962C8B-B14F-4D97-AF65-F5344CB8AC3E}">
        <p14:creationId xmlns:p14="http://schemas.microsoft.com/office/powerpoint/2010/main" val="137971423"/>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09E2-69A7-D948-B6A8-778FA09C8005}"/>
              </a:ext>
            </a:extLst>
          </p:cNvPr>
          <p:cNvSpPr>
            <a:spLocks noGrp="1"/>
          </p:cNvSpPr>
          <p:nvPr>
            <p:ph type="title"/>
          </p:nvPr>
        </p:nvSpPr>
        <p:spPr/>
        <p:txBody>
          <a:bodyPr/>
          <a:lstStyle/>
          <a:p>
            <a:r>
              <a:rPr lang="en-DE"/>
              <a:t>Präsupposition</a:t>
            </a:r>
          </a:p>
        </p:txBody>
      </p:sp>
      <p:sp>
        <p:nvSpPr>
          <p:cNvPr id="3" name="Footer Placeholder 2">
            <a:extLst>
              <a:ext uri="{FF2B5EF4-FFF2-40B4-BE49-F238E27FC236}">
                <a16:creationId xmlns:a16="http://schemas.microsoft.com/office/drawing/2014/main" id="{FA2AD286-D462-E946-95DF-000FC72AFC81}"/>
              </a:ext>
            </a:extLst>
          </p:cNvPr>
          <p:cNvSpPr>
            <a:spLocks noGrp="1"/>
          </p:cNvSpPr>
          <p:nvPr>
            <p:ph type="ftr" sz="quarter" idx="11"/>
          </p:nvPr>
        </p:nvSpPr>
        <p:spPr/>
        <p:txBody>
          <a:bodyPr/>
          <a:lstStyle/>
          <a:p>
            <a:r>
              <a:rPr lang="de-DE"/>
              <a:t>(Delogu 2007)</a:t>
            </a:r>
          </a:p>
        </p:txBody>
      </p:sp>
      <p:sp>
        <p:nvSpPr>
          <p:cNvPr id="4" name="Slide Number Placeholder 3">
            <a:extLst>
              <a:ext uri="{FF2B5EF4-FFF2-40B4-BE49-F238E27FC236}">
                <a16:creationId xmlns:a16="http://schemas.microsoft.com/office/drawing/2014/main" id="{FFDFF18A-3CE3-9E43-B78B-D7865A5C94ED}"/>
              </a:ext>
            </a:extLst>
          </p:cNvPr>
          <p:cNvSpPr>
            <a:spLocks noGrp="1"/>
          </p:cNvSpPr>
          <p:nvPr>
            <p:ph type="sldNum" sz="quarter" idx="12"/>
          </p:nvPr>
        </p:nvSpPr>
        <p:spPr/>
        <p:txBody>
          <a:bodyPr/>
          <a:lstStyle/>
          <a:p>
            <a:fld id="{9D195BCC-3514-4B1B-9C18-24F3D67EC549}" type="slidenum">
              <a:rPr lang="de-DE" smtClean="0"/>
              <a:t>17</a:t>
            </a:fld>
            <a:endParaRPr lang="de-DE"/>
          </a:p>
        </p:txBody>
      </p:sp>
      <p:sp>
        <p:nvSpPr>
          <p:cNvPr id="5" name="Text Placeholder 4">
            <a:extLst>
              <a:ext uri="{FF2B5EF4-FFF2-40B4-BE49-F238E27FC236}">
                <a16:creationId xmlns:a16="http://schemas.microsoft.com/office/drawing/2014/main" id="{DAF6B759-BF94-774A-AD7C-D90E81CC3AC7}"/>
              </a:ext>
            </a:extLst>
          </p:cNvPr>
          <p:cNvSpPr>
            <a:spLocks noGrp="1"/>
          </p:cNvSpPr>
          <p:nvPr>
            <p:ph type="body" sz="quarter" idx="14"/>
          </p:nvPr>
        </p:nvSpPr>
        <p:spPr/>
        <p:txBody>
          <a:bodyPr/>
          <a:lstStyle/>
          <a:p>
            <a:r>
              <a:rPr lang="en-DE"/>
              <a:t>Phänomen der Präsuppositon erstmals von Frege beobachtet</a:t>
            </a:r>
          </a:p>
          <a:p>
            <a:r>
              <a:rPr lang="en-DE"/>
              <a:t>Strawson (1950) befasst sich erstmals detailliert mit semantischen Präsuppositions-Effekten</a:t>
            </a:r>
          </a:p>
          <a:p>
            <a:endParaRPr lang="en-DE"/>
          </a:p>
          <a:p>
            <a:pPr marL="0" indent="0" algn="ctr">
              <a:buNone/>
            </a:pPr>
            <a:r>
              <a:rPr lang="en-DE" i="1"/>
              <a:t>Der derzeitige König von Frankreich ist kahlköpfig.</a:t>
            </a:r>
          </a:p>
          <a:p>
            <a:pPr marL="0" indent="0" algn="ctr">
              <a:buNone/>
            </a:pPr>
            <a:endParaRPr lang="en-DE" i="1"/>
          </a:p>
          <a:p>
            <a:r>
              <a:rPr lang="en-DE"/>
              <a:t>Strawson: Da es keinen König von Frankreich gibt, stellt sich die Frage nach Wahrheit oder Falschheit dieses Satzes nicht.</a:t>
            </a:r>
          </a:p>
          <a:p>
            <a:r>
              <a:rPr lang="en-DE"/>
              <a:t>Die präsupponierte Proposition muss wahr sein, damit die Assertion des Satzes einen Wahrheitswert haben kann.</a:t>
            </a:r>
          </a:p>
        </p:txBody>
      </p:sp>
      <p:sp>
        <p:nvSpPr>
          <p:cNvPr id="6" name="Text Placeholder 5">
            <a:extLst>
              <a:ext uri="{FF2B5EF4-FFF2-40B4-BE49-F238E27FC236}">
                <a16:creationId xmlns:a16="http://schemas.microsoft.com/office/drawing/2014/main" id="{C190AD2E-25B4-334B-A431-B9A1B8582969}"/>
              </a:ext>
            </a:extLst>
          </p:cNvPr>
          <p:cNvSpPr>
            <a:spLocks noGrp="1"/>
          </p:cNvSpPr>
          <p:nvPr>
            <p:ph type="body" sz="quarter" idx="15"/>
          </p:nvPr>
        </p:nvSpPr>
        <p:spPr/>
        <p:txBody>
          <a:bodyPr/>
          <a:lstStyle/>
          <a:p>
            <a:r>
              <a:rPr lang="en-DE"/>
              <a:t>Wissenschaftsgeschichtliche Einordnung</a:t>
            </a:r>
          </a:p>
        </p:txBody>
      </p:sp>
    </p:spTree>
    <p:extLst>
      <p:ext uri="{BB962C8B-B14F-4D97-AF65-F5344CB8AC3E}">
        <p14:creationId xmlns:p14="http://schemas.microsoft.com/office/powerpoint/2010/main" val="75273255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09E2-69A7-D948-B6A8-778FA09C8005}"/>
              </a:ext>
            </a:extLst>
          </p:cNvPr>
          <p:cNvSpPr>
            <a:spLocks noGrp="1"/>
          </p:cNvSpPr>
          <p:nvPr>
            <p:ph type="title"/>
          </p:nvPr>
        </p:nvSpPr>
        <p:spPr/>
        <p:txBody>
          <a:bodyPr/>
          <a:lstStyle/>
          <a:p>
            <a:r>
              <a:rPr lang="en-DE"/>
              <a:t>Präsupposition</a:t>
            </a:r>
          </a:p>
        </p:txBody>
      </p:sp>
      <p:sp>
        <p:nvSpPr>
          <p:cNvPr id="3" name="Footer Placeholder 2">
            <a:extLst>
              <a:ext uri="{FF2B5EF4-FFF2-40B4-BE49-F238E27FC236}">
                <a16:creationId xmlns:a16="http://schemas.microsoft.com/office/drawing/2014/main" id="{FA2AD286-D462-E946-95DF-000FC72AFC81}"/>
              </a:ext>
            </a:extLst>
          </p:cNvPr>
          <p:cNvSpPr>
            <a:spLocks noGrp="1"/>
          </p:cNvSpPr>
          <p:nvPr>
            <p:ph type="ftr" sz="quarter" idx="11"/>
          </p:nvPr>
        </p:nvSpPr>
        <p:spPr/>
        <p:txBody>
          <a:bodyPr/>
          <a:lstStyle/>
          <a:p>
            <a:r>
              <a:rPr lang="de-DE"/>
              <a:t>(Delogu 2007)</a:t>
            </a:r>
          </a:p>
        </p:txBody>
      </p:sp>
      <p:sp>
        <p:nvSpPr>
          <p:cNvPr id="4" name="Slide Number Placeholder 3">
            <a:extLst>
              <a:ext uri="{FF2B5EF4-FFF2-40B4-BE49-F238E27FC236}">
                <a16:creationId xmlns:a16="http://schemas.microsoft.com/office/drawing/2014/main" id="{FFDFF18A-3CE3-9E43-B78B-D7865A5C94ED}"/>
              </a:ext>
            </a:extLst>
          </p:cNvPr>
          <p:cNvSpPr>
            <a:spLocks noGrp="1"/>
          </p:cNvSpPr>
          <p:nvPr>
            <p:ph type="sldNum" sz="quarter" idx="12"/>
          </p:nvPr>
        </p:nvSpPr>
        <p:spPr/>
        <p:txBody>
          <a:bodyPr/>
          <a:lstStyle/>
          <a:p>
            <a:fld id="{9D195BCC-3514-4B1B-9C18-24F3D67EC549}" type="slidenum">
              <a:rPr lang="de-DE" smtClean="0"/>
              <a:t>18</a:t>
            </a:fld>
            <a:endParaRPr lang="de-DE"/>
          </a:p>
        </p:txBody>
      </p:sp>
      <p:sp>
        <p:nvSpPr>
          <p:cNvPr id="5" name="Text Placeholder 4">
            <a:extLst>
              <a:ext uri="{FF2B5EF4-FFF2-40B4-BE49-F238E27FC236}">
                <a16:creationId xmlns:a16="http://schemas.microsoft.com/office/drawing/2014/main" id="{DAF6B759-BF94-774A-AD7C-D90E81CC3AC7}"/>
              </a:ext>
            </a:extLst>
          </p:cNvPr>
          <p:cNvSpPr>
            <a:spLocks noGrp="1"/>
          </p:cNvSpPr>
          <p:nvPr>
            <p:ph type="body" sz="quarter" idx="14"/>
          </p:nvPr>
        </p:nvSpPr>
        <p:spPr/>
        <p:txBody>
          <a:bodyPr/>
          <a:lstStyle/>
          <a:p>
            <a:r>
              <a:rPr lang="en-DE"/>
              <a:t>frühe semantische Definitionen von Präsupposition behandelten sie als eine Art Entailment-Relation – dieser Ansatz wurde jedoch aus mehreren Gründen aufgegeben</a:t>
            </a:r>
          </a:p>
          <a:p>
            <a:r>
              <a:rPr lang="en-DE"/>
              <a:t>insbesondere wurde klar, dass</a:t>
            </a:r>
          </a:p>
          <a:p>
            <a:pPr lvl="1"/>
            <a:r>
              <a:rPr lang="en-DE"/>
              <a:t>Präsuppositionen unter bestimmten Bedingungen annullierbar sind (Levinson 1983),</a:t>
            </a:r>
          </a:p>
          <a:p>
            <a:pPr lvl="1"/>
            <a:r>
              <a:rPr lang="en-DE"/>
              <a:t>die Präsuppositionen einer komplexen Äußerung sich ncht kompositional aus den Präsuppositionen der einzelnen Teile zusammensetzen</a:t>
            </a:r>
            <a:r>
              <a:rPr lang="en-DE">
                <a:sym typeface="Wingdings" pitchFamily="2" charset="2"/>
              </a:rPr>
              <a:t> (Projektionsproblem)</a:t>
            </a:r>
          </a:p>
        </p:txBody>
      </p:sp>
      <p:sp>
        <p:nvSpPr>
          <p:cNvPr id="6" name="Text Placeholder 5">
            <a:extLst>
              <a:ext uri="{FF2B5EF4-FFF2-40B4-BE49-F238E27FC236}">
                <a16:creationId xmlns:a16="http://schemas.microsoft.com/office/drawing/2014/main" id="{C190AD2E-25B4-334B-A431-B9A1B8582969}"/>
              </a:ext>
            </a:extLst>
          </p:cNvPr>
          <p:cNvSpPr>
            <a:spLocks noGrp="1"/>
          </p:cNvSpPr>
          <p:nvPr>
            <p:ph type="body" sz="quarter" idx="15"/>
          </p:nvPr>
        </p:nvSpPr>
        <p:spPr/>
        <p:txBody>
          <a:bodyPr/>
          <a:lstStyle/>
          <a:p>
            <a:r>
              <a:rPr lang="en-DE"/>
              <a:t>Wissenschaftsgeschichtliche Einordnung</a:t>
            </a:r>
          </a:p>
        </p:txBody>
      </p:sp>
    </p:spTree>
    <p:extLst>
      <p:ext uri="{BB962C8B-B14F-4D97-AF65-F5344CB8AC3E}">
        <p14:creationId xmlns:p14="http://schemas.microsoft.com/office/powerpoint/2010/main" val="278973968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D7D0-5D02-4747-A7F2-DB33E434B988}"/>
              </a:ext>
            </a:extLst>
          </p:cNvPr>
          <p:cNvSpPr>
            <a:spLocks noGrp="1"/>
          </p:cNvSpPr>
          <p:nvPr>
            <p:ph type="title"/>
          </p:nvPr>
        </p:nvSpPr>
        <p:spPr/>
        <p:txBody>
          <a:bodyPr/>
          <a:lstStyle/>
          <a:p>
            <a:r>
              <a:rPr lang="en-DE"/>
              <a:t>Präsupposition</a:t>
            </a:r>
          </a:p>
        </p:txBody>
      </p:sp>
      <p:sp>
        <p:nvSpPr>
          <p:cNvPr id="3" name="Footer Placeholder 2">
            <a:extLst>
              <a:ext uri="{FF2B5EF4-FFF2-40B4-BE49-F238E27FC236}">
                <a16:creationId xmlns:a16="http://schemas.microsoft.com/office/drawing/2014/main" id="{2A862670-4E8B-734B-8D07-01DAF49D209B}"/>
              </a:ext>
            </a:extLst>
          </p:cNvPr>
          <p:cNvSpPr>
            <a:spLocks noGrp="1"/>
          </p:cNvSpPr>
          <p:nvPr>
            <p:ph type="ftr" sz="quarter" idx="11"/>
          </p:nvPr>
        </p:nvSpPr>
        <p:spPr/>
        <p:txBody>
          <a:bodyPr/>
          <a:lstStyle/>
          <a:p>
            <a:r>
              <a:rPr lang="de-DE"/>
              <a:t>(Levinson 1983)</a:t>
            </a:r>
          </a:p>
        </p:txBody>
      </p:sp>
      <p:sp>
        <p:nvSpPr>
          <p:cNvPr id="4" name="Slide Number Placeholder 3">
            <a:extLst>
              <a:ext uri="{FF2B5EF4-FFF2-40B4-BE49-F238E27FC236}">
                <a16:creationId xmlns:a16="http://schemas.microsoft.com/office/drawing/2014/main" id="{A2F351DA-EA41-3C4A-A987-B51F90EA0CEE}"/>
              </a:ext>
            </a:extLst>
          </p:cNvPr>
          <p:cNvSpPr>
            <a:spLocks noGrp="1"/>
          </p:cNvSpPr>
          <p:nvPr>
            <p:ph type="sldNum" sz="quarter" idx="12"/>
          </p:nvPr>
        </p:nvSpPr>
        <p:spPr/>
        <p:txBody>
          <a:bodyPr/>
          <a:lstStyle/>
          <a:p>
            <a:fld id="{9D195BCC-3514-4B1B-9C18-24F3D67EC549}" type="slidenum">
              <a:rPr lang="de-DE" smtClean="0"/>
              <a:t>19</a:t>
            </a:fld>
            <a:endParaRPr lang="de-DE"/>
          </a:p>
        </p:txBody>
      </p:sp>
      <p:sp>
        <p:nvSpPr>
          <p:cNvPr id="5" name="Text Placeholder 4">
            <a:extLst>
              <a:ext uri="{FF2B5EF4-FFF2-40B4-BE49-F238E27FC236}">
                <a16:creationId xmlns:a16="http://schemas.microsoft.com/office/drawing/2014/main" id="{3F543871-B903-1D41-80FA-C8219EB03BBC}"/>
              </a:ext>
            </a:extLst>
          </p:cNvPr>
          <p:cNvSpPr>
            <a:spLocks noGrp="1"/>
          </p:cNvSpPr>
          <p:nvPr>
            <p:ph type="body" sz="quarter" idx="14"/>
          </p:nvPr>
        </p:nvSpPr>
        <p:spPr/>
        <p:txBody>
          <a:bodyPr/>
          <a:lstStyle/>
          <a:p>
            <a:pPr marL="0" indent="0">
              <a:buNone/>
            </a:pPr>
            <a:r>
              <a:rPr lang="en-DE" i="1"/>
              <a:t>Zumindest wird er es nicht bereuen, Philosophie studiert zu haben.</a:t>
            </a:r>
          </a:p>
          <a:p>
            <a:pPr marL="0" indent="0">
              <a:buNone/>
            </a:pPr>
            <a:endParaRPr lang="en-DE" i="1"/>
          </a:p>
          <a:p>
            <a:pPr marL="0" indent="0">
              <a:buNone/>
            </a:pPr>
            <a:r>
              <a:rPr lang="en-DE"/>
              <a:t>&gt;&gt; Er hat Philosophie studiert</a:t>
            </a:r>
          </a:p>
          <a:p>
            <a:pPr marL="0" indent="0">
              <a:buNone/>
            </a:pPr>
            <a:endParaRPr lang="en-DE"/>
          </a:p>
          <a:p>
            <a:pPr marL="0" indent="0" algn="ctr">
              <a:buNone/>
            </a:pPr>
            <a:r>
              <a:rPr lang="en-DE"/>
              <a:t>... oder?</a:t>
            </a:r>
          </a:p>
          <a:p>
            <a:pPr marL="0" indent="0">
              <a:buNone/>
            </a:pPr>
            <a:endParaRPr lang="en-DE"/>
          </a:p>
          <a:p>
            <a:pPr marL="0" indent="0">
              <a:buNone/>
            </a:pPr>
            <a:r>
              <a:rPr lang="en-DE">
                <a:solidFill>
                  <a:srgbClr val="0070C0"/>
                </a:solidFill>
              </a:rPr>
              <a:t>möglicher alternativer Kontext:</a:t>
            </a:r>
            <a:r>
              <a:rPr lang="en-DE"/>
              <a:t> Er hat sich gleich nach dem Abitur gegen ein Philosophiestudium entschieden und stattdessen ein Start-up gegründet.</a:t>
            </a:r>
          </a:p>
        </p:txBody>
      </p:sp>
      <p:sp>
        <p:nvSpPr>
          <p:cNvPr id="6" name="Text Placeholder 5">
            <a:extLst>
              <a:ext uri="{FF2B5EF4-FFF2-40B4-BE49-F238E27FC236}">
                <a16:creationId xmlns:a16="http://schemas.microsoft.com/office/drawing/2014/main" id="{9BDE5115-1B7D-414F-9561-8121D1E950C5}"/>
              </a:ext>
            </a:extLst>
          </p:cNvPr>
          <p:cNvSpPr>
            <a:spLocks noGrp="1"/>
          </p:cNvSpPr>
          <p:nvPr>
            <p:ph type="body" sz="quarter" idx="15"/>
          </p:nvPr>
        </p:nvSpPr>
        <p:spPr/>
        <p:txBody>
          <a:bodyPr/>
          <a:lstStyle/>
          <a:p>
            <a:r>
              <a:rPr lang="en-DE"/>
              <a:t>Löschbarkeit von Präsuppositionen</a:t>
            </a:r>
          </a:p>
        </p:txBody>
      </p:sp>
    </p:spTree>
    <p:extLst>
      <p:ext uri="{BB962C8B-B14F-4D97-AF65-F5344CB8AC3E}">
        <p14:creationId xmlns:p14="http://schemas.microsoft.com/office/powerpoint/2010/main" val="322727072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2AFC7-63FC-1247-9DB4-E770E0B98FF2}"/>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2683B020-F538-F94C-ABEF-DFB3986F306F}"/>
              </a:ext>
            </a:extLst>
          </p:cNvPr>
          <p:cNvSpPr>
            <a:spLocks noGrp="1"/>
          </p:cNvSpPr>
          <p:nvPr>
            <p:ph type="sldNum" sz="quarter" idx="12"/>
          </p:nvPr>
        </p:nvSpPr>
        <p:spPr/>
        <p:txBody>
          <a:bodyPr/>
          <a:lstStyle/>
          <a:p>
            <a:pPr>
              <a:defRPr/>
            </a:pPr>
            <a:fld id="{9D195BCC-3514-4B1B-9C18-24F3D67EC549}" type="slidenum">
              <a:rPr lang="de-DE"/>
              <a:t>2</a:t>
            </a:fld>
            <a:endParaRPr lang="de-DE"/>
          </a:p>
        </p:txBody>
      </p:sp>
      <p:sp>
        <p:nvSpPr>
          <p:cNvPr id="5" name="Text Placeholder 4">
            <a:extLst>
              <a:ext uri="{FF2B5EF4-FFF2-40B4-BE49-F238E27FC236}">
                <a16:creationId xmlns:a16="http://schemas.microsoft.com/office/drawing/2014/main" id="{71C708AE-A2E6-8C46-B09D-5A860AF8C09E}"/>
              </a:ext>
            </a:extLst>
          </p:cNvPr>
          <p:cNvSpPr txBox="1">
            <a:spLocks/>
          </p:cNvSpPr>
          <p:nvPr/>
        </p:nvSpPr>
        <p:spPr>
          <a:xfrm>
            <a:off x="521550" y="3737217"/>
            <a:ext cx="8101012" cy="1120060"/>
          </a:xfrm>
          <a:prstGeom prst="rect">
            <a:avLst/>
          </a:prstGeom>
        </p:spPr>
        <p:txBody>
          <a:bodyPr/>
          <a:lstStyle>
            <a:lvl1pPr marL="266700" indent="-266700" algn="l" defTabSz="914400">
              <a:lnSpc>
                <a:spcPct val="90000"/>
              </a:lnSpc>
              <a:spcBef>
                <a:spcPts val="600"/>
              </a:spcBef>
              <a:buClr>
                <a:schemeClr val="tx2"/>
              </a:buClr>
              <a:buFont typeface="Wingdings 2"/>
              <a:buChar char=""/>
              <a:defRPr sz="1600">
                <a:solidFill>
                  <a:schemeClr val="tx1"/>
                </a:solidFill>
                <a:latin typeface="+mn-lt"/>
                <a:ea typeface="+mn-ea"/>
                <a:cs typeface="+mn-cs"/>
              </a:defRPr>
            </a:lvl1pPr>
            <a:lvl2pPr marL="541338" indent="-274638" algn="l" defTabSz="914400">
              <a:lnSpc>
                <a:spcPct val="90000"/>
              </a:lnSpc>
              <a:spcBef>
                <a:spcPts val="600"/>
              </a:spcBef>
              <a:buClr>
                <a:schemeClr val="accent6"/>
              </a:buClr>
              <a:buFont typeface="Wingdings 2"/>
              <a:buChar char=""/>
              <a:defRPr sz="1400">
                <a:solidFill>
                  <a:schemeClr val="tx1"/>
                </a:solidFill>
                <a:latin typeface="+mn-lt"/>
                <a:ea typeface="+mn-ea"/>
                <a:cs typeface="+mn-cs"/>
              </a:defRPr>
            </a:lvl2pPr>
            <a:lvl3pPr marL="808038" indent="-266700" algn="l" defTabSz="914400">
              <a:lnSpc>
                <a:spcPct val="90000"/>
              </a:lnSpc>
              <a:spcBef>
                <a:spcPts val="600"/>
              </a:spcBef>
              <a:buClr>
                <a:schemeClr val="accent6"/>
              </a:buClr>
              <a:buFont typeface="Wingdings 2"/>
              <a:buChar char=""/>
              <a:defRPr sz="1200">
                <a:solidFill>
                  <a:schemeClr val="tx1"/>
                </a:solidFill>
                <a:latin typeface="+mn-lt"/>
                <a:ea typeface="+mn-ea"/>
                <a:cs typeface="+mn-cs"/>
              </a:defRPr>
            </a:lvl3pPr>
            <a:lvl4pPr marL="10747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4pPr>
            <a:lvl5pPr marL="1341438" indent="-266700" algn="l" defTabSz="914400">
              <a:lnSpc>
                <a:spcPct val="90000"/>
              </a:lnSpc>
              <a:spcBef>
                <a:spcPts val="600"/>
              </a:spcBef>
              <a:buClr>
                <a:schemeClr val="tx2"/>
              </a:buClr>
              <a:buFont typeface="Wingdings 2"/>
              <a:buChar char=""/>
              <a:defRPr sz="1200">
                <a:solidFill>
                  <a:schemeClr val="tx1"/>
                </a:solidFill>
                <a:latin typeface="+mn-lt"/>
                <a:ea typeface="+mn-ea"/>
                <a:cs typeface="+mn-cs"/>
              </a:defRPr>
            </a:lvl5pPr>
            <a:lvl6pPr marL="0" indent="0" algn="l" defTabSz="914400">
              <a:lnSpc>
                <a:spcPct val="90000"/>
              </a:lnSpc>
              <a:spcBef>
                <a:spcPts val="500"/>
              </a:spcBef>
              <a:buFont typeface="Arial"/>
              <a:buNone/>
              <a:defRPr sz="1400">
                <a:solidFill>
                  <a:schemeClr val="tx1"/>
                </a:solidFill>
                <a:latin typeface="+mn-lt"/>
                <a:ea typeface="+mn-ea"/>
                <a:cs typeface="+mn-cs"/>
              </a:defRPr>
            </a:lvl6pPr>
            <a:lvl7pPr marL="0" indent="0" algn="l" defTabSz="914400">
              <a:lnSpc>
                <a:spcPct val="90000"/>
              </a:lnSpc>
              <a:spcBef>
                <a:spcPts val="500"/>
              </a:spcBef>
              <a:buFont typeface="Arial"/>
              <a:buNone/>
              <a:defRPr sz="1400">
                <a:solidFill>
                  <a:schemeClr val="tx1"/>
                </a:solidFill>
                <a:latin typeface="+mn-lt"/>
                <a:ea typeface="+mn-ea"/>
                <a:cs typeface="+mn-cs"/>
              </a:defRPr>
            </a:lvl7pPr>
            <a:lvl8pPr marL="0" indent="0" algn="l" defTabSz="914400">
              <a:lnSpc>
                <a:spcPct val="90000"/>
              </a:lnSpc>
              <a:spcBef>
                <a:spcPts val="500"/>
              </a:spcBef>
              <a:buFont typeface="Arial"/>
              <a:buNone/>
              <a:defRPr sz="1400">
                <a:solidFill>
                  <a:schemeClr val="tx1"/>
                </a:solidFill>
                <a:latin typeface="+mn-lt"/>
                <a:ea typeface="+mn-ea"/>
                <a:cs typeface="+mn-cs"/>
              </a:defRPr>
            </a:lvl8pPr>
            <a:lvl9pPr marL="0" indent="0" algn="l" defTabSz="914400">
              <a:lnSpc>
                <a:spcPct val="90000"/>
              </a:lnSpc>
              <a:spcBef>
                <a:spcPts val="500"/>
              </a:spcBef>
              <a:buFont typeface="Arial"/>
              <a:buNone/>
              <a:defRPr sz="1400">
                <a:solidFill>
                  <a:schemeClr val="tx1"/>
                </a:solidFill>
                <a:latin typeface="+mn-lt"/>
                <a:ea typeface="+mn-ea"/>
                <a:cs typeface="+mn-cs"/>
              </a:defRPr>
            </a:lvl9pPr>
          </a:lstStyle>
          <a:p>
            <a:pPr marL="0" indent="0" algn="ctr">
              <a:buFont typeface="Wingdings 2"/>
              <a:buNone/>
            </a:pPr>
            <a:r>
              <a:rPr lang="en-DE" sz="1800" i="1" kern="0"/>
              <a:t>Die Würfel sind gefallen. Armin Laschet wird Kanzlerkandidat der Union.</a:t>
            </a:r>
          </a:p>
          <a:p>
            <a:pPr marL="0" indent="0" algn="ctr">
              <a:buFont typeface="Wingdings 2"/>
              <a:buNone/>
            </a:pPr>
            <a:r>
              <a:rPr lang="en-DE" sz="1800" i="1" kern="0"/>
              <a:t>Ich bedanke mich sehr bei Arbeitsgemeinschaft[en], gerade bei den Jungen, bei den Modernen, bei denen, die auf Zukunft aus waren, für ihre wirklich überragende Unterstützung.</a:t>
            </a:r>
          </a:p>
        </p:txBody>
      </p:sp>
      <p:pic>
        <p:nvPicPr>
          <p:cNvPr id="6" name="laschetwürfelsindgefallen" descr="laschetwürfelsindgefallen">
            <a:hlinkClick r:id="" action="ppaction://media"/>
            <a:extLst>
              <a:ext uri="{FF2B5EF4-FFF2-40B4-BE49-F238E27FC236}">
                <a16:creationId xmlns:a16="http://schemas.microsoft.com/office/drawing/2014/main" id="{7D8B9C91-8531-744B-9C04-2A972C11E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634" y="364170"/>
            <a:ext cx="5509692" cy="3099202"/>
          </a:xfrm>
          <a:prstGeom prst="rect">
            <a:avLst/>
          </a:prstGeom>
        </p:spPr>
      </p:pic>
    </p:spTree>
    <p:extLst>
      <p:ext uri="{BB962C8B-B14F-4D97-AF65-F5344CB8AC3E}">
        <p14:creationId xmlns:p14="http://schemas.microsoft.com/office/powerpoint/2010/main" val="1345534996"/>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5E79-5D05-5346-BB40-1ED5350F0D46}"/>
              </a:ext>
            </a:extLst>
          </p:cNvPr>
          <p:cNvSpPr>
            <a:spLocks noGrp="1"/>
          </p:cNvSpPr>
          <p:nvPr>
            <p:ph type="title"/>
          </p:nvPr>
        </p:nvSpPr>
        <p:spPr/>
        <p:txBody>
          <a:bodyPr/>
          <a:lstStyle/>
          <a:p>
            <a:r>
              <a:rPr lang="en-DE"/>
              <a:t>Präsupposition</a:t>
            </a:r>
          </a:p>
        </p:txBody>
      </p:sp>
      <p:sp>
        <p:nvSpPr>
          <p:cNvPr id="3" name="Footer Placeholder 2">
            <a:extLst>
              <a:ext uri="{FF2B5EF4-FFF2-40B4-BE49-F238E27FC236}">
                <a16:creationId xmlns:a16="http://schemas.microsoft.com/office/drawing/2014/main" id="{88874D90-EDF5-7F48-A9A6-8910BBA1BDE4}"/>
              </a:ext>
            </a:extLst>
          </p:cNvPr>
          <p:cNvSpPr>
            <a:spLocks noGrp="1"/>
          </p:cNvSpPr>
          <p:nvPr>
            <p:ph type="ftr" sz="quarter" idx="11"/>
          </p:nvPr>
        </p:nvSpPr>
        <p:spPr/>
        <p:txBody>
          <a:bodyPr/>
          <a:lstStyle/>
          <a:p>
            <a:r>
              <a:rPr lang="de-DE"/>
              <a:t>Karttunen 1973)</a:t>
            </a:r>
          </a:p>
        </p:txBody>
      </p:sp>
      <p:sp>
        <p:nvSpPr>
          <p:cNvPr id="4" name="Slide Number Placeholder 3">
            <a:extLst>
              <a:ext uri="{FF2B5EF4-FFF2-40B4-BE49-F238E27FC236}">
                <a16:creationId xmlns:a16="http://schemas.microsoft.com/office/drawing/2014/main" id="{88166A62-1E21-8446-A68A-BF6CC7A96EA2}"/>
              </a:ext>
            </a:extLst>
          </p:cNvPr>
          <p:cNvSpPr>
            <a:spLocks noGrp="1"/>
          </p:cNvSpPr>
          <p:nvPr>
            <p:ph type="sldNum" sz="quarter" idx="12"/>
          </p:nvPr>
        </p:nvSpPr>
        <p:spPr/>
        <p:txBody>
          <a:bodyPr/>
          <a:lstStyle/>
          <a:p>
            <a:fld id="{9D195BCC-3514-4B1B-9C18-24F3D67EC549}" type="slidenum">
              <a:rPr lang="de-DE" smtClean="0"/>
              <a:t>20</a:t>
            </a:fld>
            <a:endParaRPr lang="de-DE"/>
          </a:p>
        </p:txBody>
      </p:sp>
      <p:sp>
        <p:nvSpPr>
          <p:cNvPr id="5" name="Text Placeholder 4">
            <a:extLst>
              <a:ext uri="{FF2B5EF4-FFF2-40B4-BE49-F238E27FC236}">
                <a16:creationId xmlns:a16="http://schemas.microsoft.com/office/drawing/2014/main" id="{3C39247D-B0F2-F243-814A-F1C6EAFC0199}"/>
              </a:ext>
            </a:extLst>
          </p:cNvPr>
          <p:cNvSpPr>
            <a:spLocks noGrp="1"/>
          </p:cNvSpPr>
          <p:nvPr>
            <p:ph type="body" sz="quarter" idx="14"/>
          </p:nvPr>
        </p:nvSpPr>
        <p:spPr/>
        <p:txBody>
          <a:bodyPr/>
          <a:lstStyle/>
          <a:p>
            <a:r>
              <a:rPr lang="en-DE" i="1"/>
              <a:t>Wenn Jack Kinder hat, sind Jacks Kinder kahlköpfig.</a:t>
            </a:r>
          </a:p>
          <a:p>
            <a:r>
              <a:rPr lang="en-DE" i="1"/>
              <a:t>Wenn Kahlköpfigkeit erblich ist, sind Jacks Kinder kahlköpfig.</a:t>
            </a:r>
          </a:p>
          <a:p>
            <a:endParaRPr lang="en-DE"/>
          </a:p>
          <a:p>
            <a:pPr marL="0" indent="0">
              <a:buNone/>
            </a:pPr>
            <a:r>
              <a:rPr lang="en-DE" i="1"/>
              <a:t>Jacks Kinder sind kahlköpfig</a:t>
            </a:r>
          </a:p>
          <a:p>
            <a:pPr marL="0" indent="0">
              <a:buNone/>
            </a:pPr>
            <a:r>
              <a:rPr lang="en-DE"/>
              <a:t>&gt;&gt; Jack hat Kinder</a:t>
            </a:r>
          </a:p>
          <a:p>
            <a:pPr marL="0" indent="0">
              <a:buNone/>
            </a:pPr>
            <a:r>
              <a:rPr lang="en-DE"/>
              <a:t>Diese Präsupposition wird nicht vom gesamten Satz "geerbt".</a:t>
            </a:r>
          </a:p>
        </p:txBody>
      </p:sp>
      <p:sp>
        <p:nvSpPr>
          <p:cNvPr id="6" name="Text Placeholder 5">
            <a:extLst>
              <a:ext uri="{FF2B5EF4-FFF2-40B4-BE49-F238E27FC236}">
                <a16:creationId xmlns:a16="http://schemas.microsoft.com/office/drawing/2014/main" id="{DB544D6E-D96D-4A4D-94B7-E96CC577BE85}"/>
              </a:ext>
            </a:extLst>
          </p:cNvPr>
          <p:cNvSpPr>
            <a:spLocks noGrp="1"/>
          </p:cNvSpPr>
          <p:nvPr>
            <p:ph type="body" sz="quarter" idx="15"/>
          </p:nvPr>
        </p:nvSpPr>
        <p:spPr/>
        <p:txBody>
          <a:bodyPr/>
          <a:lstStyle/>
          <a:p>
            <a:r>
              <a:rPr lang="en-DE"/>
              <a:t>Projektionsproblem</a:t>
            </a:r>
          </a:p>
        </p:txBody>
      </p:sp>
      <p:pic>
        <p:nvPicPr>
          <p:cNvPr id="2050" name="Picture 2" descr="Projector, Film Projector, Filmstrip, Projection, Video">
            <a:extLst>
              <a:ext uri="{FF2B5EF4-FFF2-40B4-BE49-F238E27FC236}">
                <a16:creationId xmlns:a16="http://schemas.microsoft.com/office/drawing/2014/main" id="{83E2AC62-E04C-DC4C-845F-592D851F0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88939"/>
            <a:ext cx="3851920" cy="112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8952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8A86-0B47-7346-AE35-C4C038439CD2}"/>
              </a:ext>
            </a:extLst>
          </p:cNvPr>
          <p:cNvSpPr>
            <a:spLocks noGrp="1"/>
          </p:cNvSpPr>
          <p:nvPr>
            <p:ph type="title"/>
          </p:nvPr>
        </p:nvSpPr>
        <p:spPr/>
        <p:txBody>
          <a:bodyPr/>
          <a:lstStyle/>
          <a:p>
            <a:r>
              <a:rPr lang="en-US"/>
              <a:t>Präsupposition</a:t>
            </a:r>
          </a:p>
        </p:txBody>
      </p:sp>
      <p:sp>
        <p:nvSpPr>
          <p:cNvPr id="3" name="Content Placeholder 2">
            <a:extLst>
              <a:ext uri="{FF2B5EF4-FFF2-40B4-BE49-F238E27FC236}">
                <a16:creationId xmlns:a16="http://schemas.microsoft.com/office/drawing/2014/main" id="{96ACFA0D-E64D-CD45-A7AD-8A37B49AAF41}"/>
              </a:ext>
            </a:extLst>
          </p:cNvPr>
          <p:cNvSpPr>
            <a:spLocks noGrp="1"/>
          </p:cNvSpPr>
          <p:nvPr>
            <p:ph idx="1"/>
          </p:nvPr>
        </p:nvSpPr>
        <p:spPr/>
        <p:txBody>
          <a:bodyPr/>
          <a:lstStyle/>
          <a:p>
            <a:r>
              <a:rPr lang="en-US" sz="2000" i="1"/>
              <a:t>Tut mir leid, dass ich zu spät bin. Mein Auto hatte eine Reifenpanne.</a:t>
            </a:r>
          </a:p>
          <a:p>
            <a:endParaRPr lang="en-US" sz="2000" i="1"/>
          </a:p>
          <a:p>
            <a:pPr marL="0" indent="0">
              <a:buNone/>
            </a:pPr>
            <a:r>
              <a:rPr lang="en-US" sz="2000">
                <a:sym typeface="Wingdings" pitchFamily="2" charset="2"/>
              </a:rPr>
              <a:t> Sprecher*in hat ein Auto</a:t>
            </a:r>
            <a:endParaRPr lang="en-US" sz="2000"/>
          </a:p>
          <a:p>
            <a:pPr marL="0" indent="0">
              <a:buNone/>
            </a:pPr>
            <a:endParaRPr lang="en-US" sz="2000">
              <a:sym typeface="Wingdings" pitchFamily="2" charset="2"/>
            </a:endParaRPr>
          </a:p>
          <a:p>
            <a:pPr marL="0" indent="0">
              <a:buNone/>
            </a:pPr>
            <a:r>
              <a:rPr lang="en-US" sz="2000">
                <a:sym typeface="Wingdings" pitchFamily="2" charset="2"/>
              </a:rPr>
              <a:t>  Sprecher*in ist mit dem Auto gekommen</a:t>
            </a:r>
          </a:p>
          <a:p>
            <a:pPr marL="0" indent="0">
              <a:buNone/>
            </a:pPr>
            <a:endParaRPr lang="en-US" sz="2000">
              <a:sym typeface="Wingdings" pitchFamily="2" charset="2"/>
            </a:endParaRPr>
          </a:p>
        </p:txBody>
      </p:sp>
      <p:sp>
        <p:nvSpPr>
          <p:cNvPr id="5" name="TextBox 4">
            <a:extLst>
              <a:ext uri="{FF2B5EF4-FFF2-40B4-BE49-F238E27FC236}">
                <a16:creationId xmlns:a16="http://schemas.microsoft.com/office/drawing/2014/main" id="{A334B507-BD7A-4643-9CA3-67B81058644C}"/>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(Cummins 2019)</a:t>
            </a:r>
            <a:endParaRPr lang="en-US" sz="1100">
              <a:solidFill>
                <a:schemeClr val="bg1"/>
              </a:solidFill>
            </a:endParaRPr>
          </a:p>
        </p:txBody>
      </p:sp>
    </p:spTree>
    <p:extLst>
      <p:ext uri="{BB962C8B-B14F-4D97-AF65-F5344CB8AC3E}">
        <p14:creationId xmlns:p14="http://schemas.microsoft.com/office/powerpoint/2010/main" val="1500270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Präsuppositionstypen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22</a:t>
            </a:fld>
            <a:endParaRPr lang="de-DE"/>
          </a:p>
        </p:txBody>
      </p:sp>
      <p:sp>
        <p:nvSpPr>
          <p:cNvPr id="5" name="Textplatzhalter 4"/>
          <p:cNvSpPr>
            <a:spLocks noGrp="1"/>
          </p:cNvSpPr>
          <p:nvPr>
            <p:ph type="body" sz="quarter" idx="14"/>
          </p:nvPr>
        </p:nvSpPr>
        <p:spPr/>
        <p:txBody>
          <a:bodyPr/>
          <a:lstStyle/>
          <a:p>
            <a:pPr marL="0" indent="0">
              <a:buNone/>
            </a:pPr>
            <a:endParaRPr lang="de-DE" dirty="0"/>
          </a:p>
        </p:txBody>
      </p:sp>
      <p:sp>
        <p:nvSpPr>
          <p:cNvPr id="6" name="Textplatzhalter 5"/>
          <p:cNvSpPr>
            <a:spLocks noGrp="1"/>
          </p:cNvSpPr>
          <p:nvPr>
            <p:ph type="body" sz="quarter" idx="15"/>
          </p:nvPr>
        </p:nvSpPr>
        <p:spPr/>
        <p:txBody>
          <a:bodyPr/>
          <a:lstStyle/>
          <a:p>
            <a:r>
              <a:rPr lang="de-DE" dirty="0"/>
              <a:t>nach </a:t>
            </a:r>
            <a:r>
              <a:rPr lang="de-DE" dirty="0" err="1"/>
              <a:t>Yule (1996)</a:t>
            </a:r>
            <a:endParaRPr lang="de-DE" dirty="0"/>
          </a:p>
        </p:txBody>
      </p:sp>
      <p:graphicFrame>
        <p:nvGraphicFramePr>
          <p:cNvPr id="7" name="Tabelle 6"/>
          <p:cNvGraphicFramePr>
            <a:graphicFrameLocks noGrp="1"/>
          </p:cNvGraphicFramePr>
          <p:nvPr/>
        </p:nvGraphicFramePr>
        <p:xfrm>
          <a:off x="532967" y="1607199"/>
          <a:ext cx="8082225" cy="2559217"/>
        </p:xfrm>
        <a:graphic>
          <a:graphicData uri="http://schemas.openxmlformats.org/drawingml/2006/table">
            <a:tbl>
              <a:tblPr firstRow="1" bandRow="1">
                <a:tableStyleId>{5C22544A-7EE6-4342-B048-85BDC9FD1C3A}</a:tableStyleId>
              </a:tblPr>
              <a:tblGrid>
                <a:gridCol w="1511439">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58418">
                  <a:extLst>
                    <a:ext uri="{9D8B030D-6E8A-4147-A177-3AD203B41FA5}">
                      <a16:colId xmlns:a16="http://schemas.microsoft.com/office/drawing/2014/main" val="20002"/>
                    </a:ext>
                  </a:extLst>
                </a:gridCol>
              </a:tblGrid>
              <a:tr h="433237">
                <a:tc>
                  <a:txBody>
                    <a:bodyPr/>
                    <a:lstStyle/>
                    <a:p>
                      <a:r>
                        <a:rPr lang="de-DE" sz="1350" b="0" dirty="0"/>
                        <a:t>Typ</a:t>
                      </a:r>
                    </a:p>
                  </a:txBody>
                  <a:tcPr>
                    <a:solidFill>
                      <a:schemeClr val="tx2"/>
                    </a:solidFill>
                  </a:tcPr>
                </a:tc>
                <a:tc>
                  <a:txBody>
                    <a:bodyPr/>
                    <a:lstStyle/>
                    <a:p>
                      <a:r>
                        <a:rPr lang="de-DE" sz="1350" b="0" dirty="0"/>
                        <a:t>Indikatoren</a:t>
                      </a:r>
                    </a:p>
                  </a:txBody>
                  <a:tcPr>
                    <a:solidFill>
                      <a:schemeClr val="tx2"/>
                    </a:solidFill>
                  </a:tcPr>
                </a:tc>
                <a:tc>
                  <a:txBody>
                    <a:bodyPr/>
                    <a:lstStyle/>
                    <a:p>
                      <a:r>
                        <a:rPr lang="de-DE" sz="1350" b="0" dirty="0"/>
                        <a:t>Beispiel</a:t>
                      </a:r>
                    </a:p>
                  </a:txBody>
                  <a:tcPr>
                    <a:solidFill>
                      <a:schemeClr val="tx2"/>
                    </a:solidFill>
                  </a:tcPr>
                </a:tc>
                <a:extLst>
                  <a:ext uri="{0D108BD9-81ED-4DB2-BD59-A6C34878D82A}">
                    <a16:rowId xmlns:a16="http://schemas.microsoft.com/office/drawing/2014/main" val="10000"/>
                  </a:ext>
                </a:extLst>
              </a:tr>
              <a:tr h="432048">
                <a:tc>
                  <a:txBody>
                    <a:bodyPr/>
                    <a:lstStyle/>
                    <a:p>
                      <a:r>
                        <a:rPr lang="de-DE" sz="1350" b="1" dirty="0"/>
                        <a:t>existenziell</a:t>
                      </a:r>
                    </a:p>
                    <a:p>
                      <a:r>
                        <a:rPr lang="de-DE" sz="1350" b="0" dirty="0"/>
                        <a:t>(Existenz-</a:t>
                      </a:r>
                      <a:br>
                        <a:rPr lang="de-DE" sz="1350" b="0" dirty="0"/>
                      </a:br>
                      <a:r>
                        <a:rPr lang="de-DE" sz="1350" b="0" dirty="0" err="1"/>
                        <a:t>präsupposition</a:t>
                      </a:r>
                      <a:r>
                        <a:rPr lang="de-DE" sz="1350" b="0" dirty="0"/>
                        <a:t>)</a:t>
                      </a:r>
                    </a:p>
                  </a:txBody>
                  <a:tcPr/>
                </a:tc>
                <a:tc>
                  <a:txBody>
                    <a:bodyPr/>
                    <a:lstStyle/>
                    <a:p>
                      <a:r>
                        <a:rPr lang="de-DE" sz="1350" dirty="0"/>
                        <a:t>definite Kennzeichnungen</a:t>
                      </a:r>
                      <a:r>
                        <a:rPr lang="de-DE" sz="1350" baseline="0" dirty="0"/>
                        <a:t> (</a:t>
                      </a:r>
                      <a:r>
                        <a:rPr lang="de-DE" sz="1350" dirty="0"/>
                        <a:t>Eigennamen, </a:t>
                      </a:r>
                      <a:r>
                        <a:rPr lang="de-DE" sz="1350" dirty="0" err="1"/>
                        <a:t>Definitartikel</a:t>
                      </a:r>
                      <a:r>
                        <a:rPr lang="de-DE" sz="1350" dirty="0"/>
                        <a:t>/bestimmter Artikel): Verweis auf Referenzobjekt</a:t>
                      </a:r>
                    </a:p>
                  </a:txBody>
                  <a:tcPr/>
                </a:tc>
                <a:tc>
                  <a:txBody>
                    <a:bodyPr/>
                    <a:lstStyle/>
                    <a:p>
                      <a:r>
                        <a:rPr lang="de-DE" sz="1350" i="1" u="sng" dirty="0"/>
                        <a:t>Die</a:t>
                      </a:r>
                      <a:r>
                        <a:rPr lang="de-DE" sz="1350" i="1" dirty="0"/>
                        <a:t> Corona-Krise</a:t>
                      </a:r>
                    </a:p>
                    <a:p>
                      <a:r>
                        <a:rPr lang="de-DE" sz="1350" dirty="0"/>
                        <a:t>&gt;&gt;</a:t>
                      </a:r>
                      <a:r>
                        <a:rPr lang="de-DE" sz="1350" baseline="0" dirty="0"/>
                        <a:t> ‚Corona-Krise existiert‘</a:t>
                      </a:r>
                      <a:endParaRPr lang="de-DE" sz="1350" dirty="0"/>
                    </a:p>
                  </a:txBody>
                  <a:tcPr/>
                </a:tc>
                <a:extLst>
                  <a:ext uri="{0D108BD9-81ED-4DB2-BD59-A6C34878D82A}">
                    <a16:rowId xmlns:a16="http://schemas.microsoft.com/office/drawing/2014/main" val="10001"/>
                  </a:ext>
                </a:extLst>
              </a:tr>
              <a:tr h="432048">
                <a:tc>
                  <a:txBody>
                    <a:bodyPr/>
                    <a:lstStyle/>
                    <a:p>
                      <a:r>
                        <a:rPr lang="de-DE" sz="1350" b="1" dirty="0" err="1"/>
                        <a:t>faktiv</a:t>
                      </a:r>
                      <a:endParaRPr lang="de-DE" sz="1350" b="1" dirty="0"/>
                    </a:p>
                  </a:txBody>
                  <a:tcPr/>
                </a:tc>
                <a:tc>
                  <a:txBody>
                    <a:bodyPr/>
                    <a:lstStyle/>
                    <a:p>
                      <a:r>
                        <a:rPr lang="de-DE" sz="1350" dirty="0" err="1"/>
                        <a:t>faktive</a:t>
                      </a:r>
                      <a:r>
                        <a:rPr lang="de-DE" sz="1350" dirty="0"/>
                        <a:t> Verben (z.B. </a:t>
                      </a:r>
                      <a:r>
                        <a:rPr lang="de-DE" sz="1350" i="1" dirty="0"/>
                        <a:t>wissen</a:t>
                      </a:r>
                      <a:r>
                        <a:rPr lang="de-DE" sz="1350" dirty="0"/>
                        <a:t>, </a:t>
                      </a:r>
                      <a:r>
                        <a:rPr lang="de-DE" sz="1350" i="1" dirty="0"/>
                        <a:t>erkennen</a:t>
                      </a:r>
                      <a:r>
                        <a:rPr lang="de-DE" sz="1350" dirty="0"/>
                        <a:t>)</a:t>
                      </a:r>
                    </a:p>
                  </a:txBody>
                  <a:tcPr/>
                </a:tc>
                <a:tc>
                  <a:txBody>
                    <a:bodyPr/>
                    <a:lstStyle/>
                    <a:p>
                      <a:r>
                        <a:rPr lang="de-DE" sz="1350" i="1" dirty="0"/>
                        <a:t>Ich </a:t>
                      </a:r>
                      <a:r>
                        <a:rPr lang="de-DE" sz="1350" i="1" u="sng" dirty="0"/>
                        <a:t>weiß</a:t>
                      </a:r>
                      <a:r>
                        <a:rPr lang="de-DE" sz="1350" i="1" dirty="0"/>
                        <a:t>, dass ich das falsch gemacht</a:t>
                      </a:r>
                      <a:r>
                        <a:rPr lang="de-DE" sz="1350" i="1" baseline="0" dirty="0"/>
                        <a:t> habe</a:t>
                      </a:r>
                    </a:p>
                    <a:p>
                      <a:r>
                        <a:rPr lang="de-DE" sz="1350" baseline="0" dirty="0"/>
                        <a:t>&gt;&gt; ‚Ich habe das falsch gemacht‘</a:t>
                      </a:r>
                      <a:endParaRPr lang="de-DE" sz="1350" dirty="0"/>
                    </a:p>
                  </a:txBody>
                  <a:tcPr/>
                </a:tc>
                <a:extLst>
                  <a:ext uri="{0D108BD9-81ED-4DB2-BD59-A6C34878D82A}">
                    <a16:rowId xmlns:a16="http://schemas.microsoft.com/office/drawing/2014/main" val="10002"/>
                  </a:ext>
                </a:extLst>
              </a:tr>
              <a:tr h="237675">
                <a:tc>
                  <a:txBody>
                    <a:bodyPr/>
                    <a:lstStyle/>
                    <a:p>
                      <a:r>
                        <a:rPr lang="de-DE" sz="1350" b="1" dirty="0"/>
                        <a:t>nicht-</a:t>
                      </a:r>
                      <a:r>
                        <a:rPr lang="de-DE" sz="1350" b="1" dirty="0" err="1"/>
                        <a:t>faktiv</a:t>
                      </a:r>
                      <a:endParaRPr lang="de-DE" sz="1350" b="1" dirty="0"/>
                    </a:p>
                  </a:txBody>
                  <a:tcPr/>
                </a:tc>
                <a:tc>
                  <a:txBody>
                    <a:bodyPr/>
                    <a:lstStyle/>
                    <a:p>
                      <a:r>
                        <a:rPr lang="de-DE" sz="1350" dirty="0"/>
                        <a:t>nicht-</a:t>
                      </a:r>
                      <a:r>
                        <a:rPr lang="de-DE" sz="1350" dirty="0" err="1"/>
                        <a:t>faktive</a:t>
                      </a:r>
                      <a:r>
                        <a:rPr lang="de-DE" sz="1350" dirty="0"/>
                        <a:t> Verben (z.B. </a:t>
                      </a:r>
                      <a:r>
                        <a:rPr lang="de-DE" sz="1350" i="1" dirty="0"/>
                        <a:t>vorgeben</a:t>
                      </a:r>
                      <a:r>
                        <a:rPr lang="de-DE" sz="1350" dirty="0"/>
                        <a:t>, </a:t>
                      </a:r>
                      <a:r>
                        <a:rPr lang="de-DE" sz="1350" i="1" dirty="0"/>
                        <a:t>träumen</a:t>
                      </a:r>
                      <a:r>
                        <a:rPr lang="de-DE" sz="1350" dirty="0"/>
                        <a:t>, </a:t>
                      </a:r>
                      <a:r>
                        <a:rPr lang="de-DE" sz="1350" i="1" dirty="0"/>
                        <a:t>vorstellen</a:t>
                      </a:r>
                      <a:r>
                        <a:rPr lang="de-DE" sz="1350" dirty="0"/>
                        <a:t>): Proposition</a:t>
                      </a:r>
                      <a:r>
                        <a:rPr lang="de-DE" sz="1350" baseline="0" dirty="0"/>
                        <a:t> im </a:t>
                      </a:r>
                      <a:r>
                        <a:rPr lang="de-DE" sz="1350" i="1" baseline="0" dirty="0"/>
                        <a:t>dass</a:t>
                      </a:r>
                      <a:r>
                        <a:rPr lang="de-DE" sz="1350" baseline="0" dirty="0"/>
                        <a:t>-Satz ist nicht wahr</a:t>
                      </a:r>
                      <a:endParaRPr lang="de-DE" sz="1350" dirty="0"/>
                    </a:p>
                  </a:txBody>
                  <a:tcPr/>
                </a:tc>
                <a:tc>
                  <a:txBody>
                    <a:bodyPr/>
                    <a:lstStyle/>
                    <a:p>
                      <a:r>
                        <a:rPr lang="de-DE" sz="1350" i="1" dirty="0"/>
                        <a:t>Ich</a:t>
                      </a:r>
                      <a:r>
                        <a:rPr lang="de-DE" sz="1350" i="1" baseline="0" dirty="0"/>
                        <a:t> </a:t>
                      </a:r>
                      <a:r>
                        <a:rPr lang="de-DE" sz="1350" i="1" u="sng" baseline="0" dirty="0"/>
                        <a:t>stelle</a:t>
                      </a:r>
                      <a:r>
                        <a:rPr lang="de-DE" sz="1350" i="1" u="none" baseline="0" dirty="0"/>
                        <a:t> mir </a:t>
                      </a:r>
                      <a:r>
                        <a:rPr lang="de-DE" sz="1350" i="1" u="sng" baseline="0" dirty="0"/>
                        <a:t>vor</a:t>
                      </a:r>
                      <a:r>
                        <a:rPr lang="de-DE" sz="1350" i="1" baseline="0" dirty="0"/>
                        <a:t>, dass ich ein erfolgreicher Musiker bin</a:t>
                      </a:r>
                    </a:p>
                    <a:p>
                      <a:r>
                        <a:rPr lang="de-DE" sz="1350" baseline="0" dirty="0"/>
                        <a:t>&gt;&gt; ‚Ich bin kein erfolgreicher Musiker‘</a:t>
                      </a:r>
                      <a:endParaRPr lang="de-DE" sz="1350" dirty="0"/>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64527292"/>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Präsuppositionstypen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23</a:t>
            </a:fld>
            <a:endParaRPr lang="de-DE"/>
          </a:p>
        </p:txBody>
      </p:sp>
      <p:sp>
        <p:nvSpPr>
          <p:cNvPr id="5" name="Textplatzhalter 4"/>
          <p:cNvSpPr>
            <a:spLocks noGrp="1"/>
          </p:cNvSpPr>
          <p:nvPr>
            <p:ph type="body" sz="quarter" idx="14"/>
          </p:nvPr>
        </p:nvSpPr>
        <p:spPr/>
        <p:txBody>
          <a:bodyPr/>
          <a:lstStyle/>
          <a:p>
            <a:pPr marL="0" indent="0">
              <a:buNone/>
            </a:pPr>
            <a:endParaRPr lang="de-DE" dirty="0"/>
          </a:p>
        </p:txBody>
      </p:sp>
      <p:sp>
        <p:nvSpPr>
          <p:cNvPr id="6" name="Textplatzhalter 5"/>
          <p:cNvSpPr>
            <a:spLocks noGrp="1"/>
          </p:cNvSpPr>
          <p:nvPr>
            <p:ph type="body" sz="quarter" idx="15"/>
          </p:nvPr>
        </p:nvSpPr>
        <p:spPr/>
        <p:txBody>
          <a:bodyPr/>
          <a:lstStyle/>
          <a:p>
            <a:r>
              <a:rPr lang="de-DE" dirty="0"/>
              <a:t>nach </a:t>
            </a:r>
            <a:r>
              <a:rPr lang="de-DE" dirty="0" err="1"/>
              <a:t>Yule (1996)</a:t>
            </a:r>
            <a:endParaRPr lang="de-DE" dirty="0"/>
          </a:p>
        </p:txBody>
      </p:sp>
      <p:graphicFrame>
        <p:nvGraphicFramePr>
          <p:cNvPr id="7" name="Tabelle 6"/>
          <p:cNvGraphicFramePr>
            <a:graphicFrameLocks noGrp="1"/>
          </p:cNvGraphicFramePr>
          <p:nvPr/>
        </p:nvGraphicFramePr>
        <p:xfrm>
          <a:off x="538202" y="1613295"/>
          <a:ext cx="8082225" cy="3176437"/>
        </p:xfrm>
        <a:graphic>
          <a:graphicData uri="http://schemas.openxmlformats.org/drawingml/2006/table">
            <a:tbl>
              <a:tblPr firstRow="1" bandRow="1">
                <a:tableStyleId>{5C22544A-7EE6-4342-B048-85BDC9FD1C3A}</a:tableStyleId>
              </a:tblPr>
              <a:tblGrid>
                <a:gridCol w="1511439">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58418">
                  <a:extLst>
                    <a:ext uri="{9D8B030D-6E8A-4147-A177-3AD203B41FA5}">
                      <a16:colId xmlns:a16="http://schemas.microsoft.com/office/drawing/2014/main" val="20002"/>
                    </a:ext>
                  </a:extLst>
                </a:gridCol>
              </a:tblGrid>
              <a:tr h="433237">
                <a:tc>
                  <a:txBody>
                    <a:bodyPr/>
                    <a:lstStyle/>
                    <a:p>
                      <a:r>
                        <a:rPr lang="de-DE" sz="1350" b="0" dirty="0"/>
                        <a:t>Typ</a:t>
                      </a:r>
                    </a:p>
                  </a:txBody>
                  <a:tcPr>
                    <a:solidFill>
                      <a:schemeClr val="tx2"/>
                    </a:solidFill>
                  </a:tcPr>
                </a:tc>
                <a:tc>
                  <a:txBody>
                    <a:bodyPr/>
                    <a:lstStyle/>
                    <a:p>
                      <a:r>
                        <a:rPr lang="de-DE" sz="1350" b="0" dirty="0"/>
                        <a:t>Indikatoren</a:t>
                      </a:r>
                    </a:p>
                  </a:txBody>
                  <a:tcPr>
                    <a:solidFill>
                      <a:schemeClr val="tx2"/>
                    </a:solidFill>
                  </a:tcPr>
                </a:tc>
                <a:tc>
                  <a:txBody>
                    <a:bodyPr/>
                    <a:lstStyle/>
                    <a:p>
                      <a:r>
                        <a:rPr lang="de-DE" sz="1350" b="0" dirty="0"/>
                        <a:t>Beispiel</a:t>
                      </a:r>
                    </a:p>
                  </a:txBody>
                  <a:tcPr>
                    <a:solidFill>
                      <a:schemeClr val="tx2"/>
                    </a:solidFill>
                  </a:tcPr>
                </a:tc>
                <a:extLst>
                  <a:ext uri="{0D108BD9-81ED-4DB2-BD59-A6C34878D82A}">
                    <a16:rowId xmlns:a16="http://schemas.microsoft.com/office/drawing/2014/main" val="10000"/>
                  </a:ext>
                </a:extLst>
              </a:tr>
              <a:tr h="1152128">
                <a:tc>
                  <a:txBody>
                    <a:bodyPr/>
                    <a:lstStyle/>
                    <a:p>
                      <a:r>
                        <a:rPr lang="de-DE" sz="1350" b="1" dirty="0"/>
                        <a:t>lexikalisch</a:t>
                      </a:r>
                    </a:p>
                  </a:txBody>
                  <a:tcPr/>
                </a:tc>
                <a:tc>
                  <a:txBody>
                    <a:bodyPr/>
                    <a:lstStyle/>
                    <a:p>
                      <a:r>
                        <a:rPr lang="de-DE" sz="1350" dirty="0"/>
                        <a:t>bestimmte</a:t>
                      </a:r>
                      <a:r>
                        <a:rPr lang="de-DE" sz="1350" baseline="0" dirty="0"/>
                        <a:t> Verben (z.B. </a:t>
                      </a:r>
                      <a:r>
                        <a:rPr lang="de-DE" sz="1350" i="1" baseline="0" dirty="0"/>
                        <a:t>anfangen</a:t>
                      </a:r>
                      <a:r>
                        <a:rPr lang="de-DE" sz="1350" baseline="0" dirty="0"/>
                        <a:t>, </a:t>
                      </a:r>
                      <a:r>
                        <a:rPr lang="de-DE" sz="1350" i="1" baseline="0" dirty="0"/>
                        <a:t>schaffen</a:t>
                      </a:r>
                      <a:r>
                        <a:rPr lang="de-DE" sz="1350" baseline="0" dirty="0"/>
                        <a:t>), Adverbien (z.B. </a:t>
                      </a:r>
                      <a:r>
                        <a:rPr lang="de-DE" sz="1350" i="1" baseline="0" dirty="0"/>
                        <a:t>wieder</a:t>
                      </a:r>
                      <a:r>
                        <a:rPr lang="de-DE" sz="1350" baseline="0" dirty="0"/>
                        <a:t>): Präsupposition hängt mit wörtlicher Bedeutung zusammen</a:t>
                      </a:r>
                      <a:endParaRPr lang="de-DE" sz="1350" dirty="0"/>
                    </a:p>
                  </a:txBody>
                  <a:tcPr/>
                </a:tc>
                <a:tc>
                  <a:txBody>
                    <a:bodyPr/>
                    <a:lstStyle/>
                    <a:p>
                      <a:r>
                        <a:rPr lang="de-DE" sz="1350" i="1" dirty="0"/>
                        <a:t>Lisa</a:t>
                      </a:r>
                      <a:r>
                        <a:rPr lang="de-DE" sz="1350" i="1" baseline="0" dirty="0"/>
                        <a:t> </a:t>
                      </a:r>
                      <a:r>
                        <a:rPr lang="de-DE" sz="1350" i="1" u="sng" baseline="0" dirty="0"/>
                        <a:t>fängt an</a:t>
                      </a:r>
                      <a:r>
                        <a:rPr lang="de-DE" sz="1350" i="1" baseline="0" dirty="0"/>
                        <a:t>, für die Klausur zu lernen</a:t>
                      </a:r>
                    </a:p>
                    <a:p>
                      <a:r>
                        <a:rPr lang="de-DE" sz="1350" baseline="0" dirty="0"/>
                        <a:t>&gt;&gt; ‚Lisa hat bisher nicht für die Klausur gelernt‘</a:t>
                      </a:r>
                    </a:p>
                    <a:p>
                      <a:r>
                        <a:rPr lang="de-DE" sz="1350" i="1" baseline="0" dirty="0"/>
                        <a:t>Max hat </a:t>
                      </a:r>
                      <a:r>
                        <a:rPr lang="de-DE" sz="1350" i="1" u="sng" baseline="0" dirty="0"/>
                        <a:t>wieder</a:t>
                      </a:r>
                      <a:r>
                        <a:rPr lang="de-DE" sz="1350" i="1" baseline="0" dirty="0"/>
                        <a:t> meinen Stift genommen</a:t>
                      </a:r>
                    </a:p>
                    <a:p>
                      <a:r>
                        <a:rPr lang="de-DE" sz="1350" baseline="0" dirty="0"/>
                        <a:t>&gt;&gt; ‚Max hat in der Vergangenheit schon mal meinen Stift genommen‘</a:t>
                      </a:r>
                      <a:endParaRPr lang="de-DE" sz="1350" dirty="0"/>
                    </a:p>
                  </a:txBody>
                  <a:tcPr/>
                </a:tc>
                <a:extLst>
                  <a:ext uri="{0D108BD9-81ED-4DB2-BD59-A6C34878D82A}">
                    <a16:rowId xmlns:a16="http://schemas.microsoft.com/office/drawing/2014/main" val="10001"/>
                  </a:ext>
                </a:extLst>
              </a:tr>
              <a:tr h="186288">
                <a:tc>
                  <a:txBody>
                    <a:bodyPr/>
                    <a:lstStyle/>
                    <a:p>
                      <a:r>
                        <a:rPr lang="de-DE" sz="1350" b="1" dirty="0"/>
                        <a:t>strukturell</a:t>
                      </a:r>
                    </a:p>
                  </a:txBody>
                  <a:tcPr/>
                </a:tc>
                <a:tc>
                  <a:txBody>
                    <a:bodyPr/>
                    <a:lstStyle/>
                    <a:p>
                      <a:r>
                        <a:rPr lang="de-DE" sz="1350" dirty="0"/>
                        <a:t>bestimmte Satzstrukturen (z.B. W-Interrogativsatz, restriktiver Relativsatz)</a:t>
                      </a:r>
                    </a:p>
                  </a:txBody>
                  <a:tcPr/>
                </a:tc>
                <a:tc>
                  <a:txBody>
                    <a:bodyPr/>
                    <a:lstStyle/>
                    <a:p>
                      <a:r>
                        <a:rPr lang="de-DE" sz="1350" i="1" dirty="0"/>
                        <a:t>Wer von euch ist Lisa?</a:t>
                      </a:r>
                    </a:p>
                    <a:p>
                      <a:r>
                        <a:rPr lang="de-DE" sz="1350" dirty="0"/>
                        <a:t>&gt;&gt; ‚Jemand von euch ist Lisa‘</a:t>
                      </a:r>
                    </a:p>
                  </a:txBody>
                  <a:tcPr/>
                </a:tc>
                <a:extLst>
                  <a:ext uri="{0D108BD9-81ED-4DB2-BD59-A6C34878D82A}">
                    <a16:rowId xmlns:a16="http://schemas.microsoft.com/office/drawing/2014/main" val="10002"/>
                  </a:ext>
                </a:extLst>
              </a:tr>
              <a:tr h="628446">
                <a:tc>
                  <a:txBody>
                    <a:bodyPr/>
                    <a:lstStyle/>
                    <a:p>
                      <a:r>
                        <a:rPr lang="de-DE" sz="1350" b="1" dirty="0"/>
                        <a:t>kontrafaktisch</a:t>
                      </a:r>
                    </a:p>
                  </a:txBody>
                  <a:tcPr/>
                </a:tc>
                <a:tc>
                  <a:txBody>
                    <a:bodyPr/>
                    <a:lstStyle/>
                    <a:p>
                      <a:r>
                        <a:rPr lang="de-DE" sz="1350" dirty="0"/>
                        <a:t>irrealer Konditionalsatz,</a:t>
                      </a:r>
                      <a:r>
                        <a:rPr lang="de-DE" sz="1350" baseline="0" dirty="0"/>
                        <a:t> Konjunktiv II: Proposition im Antezedens immer Gegenteil von Präsupposition (immer nicht wahr)</a:t>
                      </a:r>
                      <a:endParaRPr lang="de-DE" sz="1350" dirty="0"/>
                    </a:p>
                  </a:txBody>
                  <a:tcPr/>
                </a:tc>
                <a:tc>
                  <a:txBody>
                    <a:bodyPr/>
                    <a:lstStyle/>
                    <a:p>
                      <a:r>
                        <a:rPr lang="de-DE" sz="1350" i="1" u="sng" dirty="0"/>
                        <a:t>Hättest</a:t>
                      </a:r>
                      <a:r>
                        <a:rPr lang="de-DE" sz="1350" i="1" baseline="0" dirty="0"/>
                        <a:t> du früher angefangen, wärst du jetzt schon fertig</a:t>
                      </a:r>
                    </a:p>
                    <a:p>
                      <a:r>
                        <a:rPr lang="de-DE" sz="1350" baseline="0" dirty="0"/>
                        <a:t>&gt;&gt; ‚Du hast nicht früher angefangen‘</a:t>
                      </a:r>
                      <a:endParaRPr lang="de-DE" sz="1350" dirty="0"/>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98358215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1B84-ECEF-A146-810A-136F70D8F2F5}"/>
              </a:ext>
            </a:extLst>
          </p:cNvPr>
          <p:cNvSpPr>
            <a:spLocks noGrp="1"/>
          </p:cNvSpPr>
          <p:nvPr>
            <p:ph type="title"/>
          </p:nvPr>
        </p:nvSpPr>
        <p:spPr/>
        <p:txBody>
          <a:bodyPr/>
          <a:lstStyle/>
          <a:p>
            <a:r>
              <a:rPr lang="en-DE"/>
              <a:t>Präsuppositionen</a:t>
            </a:r>
          </a:p>
        </p:txBody>
      </p:sp>
      <p:sp>
        <p:nvSpPr>
          <p:cNvPr id="3" name="Footer Placeholder 2">
            <a:extLst>
              <a:ext uri="{FF2B5EF4-FFF2-40B4-BE49-F238E27FC236}">
                <a16:creationId xmlns:a16="http://schemas.microsoft.com/office/drawing/2014/main" id="{F92254F0-B8B6-6040-ACBA-FAFC0C39B83F}"/>
              </a:ext>
            </a:extLst>
          </p:cNvPr>
          <p:cNvSpPr>
            <a:spLocks noGrp="1"/>
          </p:cNvSpPr>
          <p:nvPr>
            <p:ph type="ftr" sz="quarter" idx="11"/>
          </p:nvPr>
        </p:nvSpPr>
        <p:spPr/>
        <p:txBody>
          <a:bodyPr/>
          <a:lstStyle/>
          <a:p>
            <a:r>
              <a:rPr lang="de-DE"/>
              <a:t>(Eckhart 2021: 74ff.)</a:t>
            </a:r>
          </a:p>
        </p:txBody>
      </p:sp>
      <p:sp>
        <p:nvSpPr>
          <p:cNvPr id="4" name="Slide Number Placeholder 3">
            <a:extLst>
              <a:ext uri="{FF2B5EF4-FFF2-40B4-BE49-F238E27FC236}">
                <a16:creationId xmlns:a16="http://schemas.microsoft.com/office/drawing/2014/main" id="{B4983897-7AA9-CA45-B18D-AD16A63599B6}"/>
              </a:ext>
            </a:extLst>
          </p:cNvPr>
          <p:cNvSpPr>
            <a:spLocks noGrp="1"/>
          </p:cNvSpPr>
          <p:nvPr>
            <p:ph type="sldNum" sz="quarter" idx="12"/>
          </p:nvPr>
        </p:nvSpPr>
        <p:spPr/>
        <p:txBody>
          <a:bodyPr/>
          <a:lstStyle/>
          <a:p>
            <a:fld id="{9D195BCC-3514-4B1B-9C18-24F3D67EC549}" type="slidenum">
              <a:rPr lang="de-DE" smtClean="0"/>
              <a:t>24</a:t>
            </a:fld>
            <a:endParaRPr lang="de-DE"/>
          </a:p>
        </p:txBody>
      </p:sp>
      <p:sp>
        <p:nvSpPr>
          <p:cNvPr id="5" name="Text Placeholder 4">
            <a:extLst>
              <a:ext uri="{FF2B5EF4-FFF2-40B4-BE49-F238E27FC236}">
                <a16:creationId xmlns:a16="http://schemas.microsoft.com/office/drawing/2014/main" id="{E1877F10-2E2C-6249-8884-33BE5AB5BF00}"/>
              </a:ext>
            </a:extLst>
          </p:cNvPr>
          <p:cNvSpPr>
            <a:spLocks noGrp="1"/>
          </p:cNvSpPr>
          <p:nvPr>
            <p:ph type="body" sz="quarter" idx="14"/>
          </p:nvPr>
        </p:nvSpPr>
        <p:spPr/>
        <p:txBody>
          <a:bodyPr/>
          <a:lstStyle/>
          <a:p>
            <a:pPr marL="0" indent="0">
              <a:buNone/>
            </a:pPr>
            <a:r>
              <a:rPr lang="en-GB">
                <a:solidFill>
                  <a:srgbClr val="0070C0"/>
                </a:solidFill>
              </a:rPr>
              <a:t>Negationstest</a:t>
            </a:r>
            <a:r>
              <a:rPr lang="en-GB"/>
              <a:t>: Wenn ein Satz S und auch seine Negation nicht-S den Schluss p zulässt, dann könnte p eine Präsupposition des Satzes S sein.</a:t>
            </a:r>
          </a:p>
          <a:p>
            <a:pPr marL="0" indent="0">
              <a:buNone/>
            </a:pPr>
            <a:endParaRPr lang="en-GB" sz="500"/>
          </a:p>
          <a:p>
            <a:pPr marL="0" indent="0">
              <a:buNone/>
            </a:pPr>
            <a:r>
              <a:rPr lang="en-GB" i="1"/>
              <a:t>Mein Auto ist dreckig.</a:t>
            </a:r>
          </a:p>
          <a:p>
            <a:pPr marL="0" indent="0">
              <a:buNone/>
            </a:pPr>
            <a:r>
              <a:rPr lang="en-GB" i="1"/>
              <a:t>Mein Auto ist nicht dreckig.</a:t>
            </a:r>
          </a:p>
          <a:p>
            <a:pPr marL="0" indent="0">
              <a:buNone/>
            </a:pPr>
            <a:r>
              <a:rPr lang="en-GB"/>
              <a:t>p = Ich habe ein Auto.</a:t>
            </a:r>
          </a:p>
          <a:p>
            <a:pPr marL="0" indent="0">
              <a:buNone/>
            </a:pPr>
            <a:endParaRPr lang="en-GB" sz="600"/>
          </a:p>
          <a:p>
            <a:pPr marL="0" indent="0">
              <a:buNone/>
            </a:pPr>
            <a:r>
              <a:rPr lang="en-GB"/>
              <a:t>Wenn ein Satz S und auch seine Negation nicht-S den Schluss p</a:t>
            </a:r>
          </a:p>
          <a:p>
            <a:pPr marL="0" indent="0">
              <a:buNone/>
            </a:pPr>
            <a:r>
              <a:rPr lang="en-GB"/>
              <a:t>zulässt, und p keine Tautologie ist oder lexikalisches Wissen beinhaltet, dann ist p eine Präsupposition des Satzes S.</a:t>
            </a:r>
          </a:p>
          <a:p>
            <a:pPr marL="0" indent="0">
              <a:buNone/>
            </a:pPr>
            <a:endParaRPr lang="en-GB"/>
          </a:p>
          <a:p>
            <a:pPr marL="0" indent="0">
              <a:buNone/>
            </a:pPr>
            <a:endParaRPr lang="en-GB"/>
          </a:p>
          <a:p>
            <a:pPr marL="0" indent="0">
              <a:buNone/>
            </a:pPr>
            <a:endParaRPr lang="en-DE"/>
          </a:p>
        </p:txBody>
      </p:sp>
      <p:sp>
        <p:nvSpPr>
          <p:cNvPr id="6" name="Text Placeholder 5">
            <a:extLst>
              <a:ext uri="{FF2B5EF4-FFF2-40B4-BE49-F238E27FC236}">
                <a16:creationId xmlns:a16="http://schemas.microsoft.com/office/drawing/2014/main" id="{60CA9D10-0985-924B-9089-7784314391B1}"/>
              </a:ext>
            </a:extLst>
          </p:cNvPr>
          <p:cNvSpPr>
            <a:spLocks noGrp="1"/>
          </p:cNvSpPr>
          <p:nvPr>
            <p:ph type="body" sz="quarter" idx="15"/>
          </p:nvPr>
        </p:nvSpPr>
        <p:spPr/>
        <p:txBody>
          <a:bodyPr/>
          <a:lstStyle/>
          <a:p>
            <a:r>
              <a:rPr lang="en-DE"/>
              <a:t>Tests für Präsuppositionen</a:t>
            </a:r>
          </a:p>
        </p:txBody>
      </p:sp>
    </p:spTree>
    <p:extLst>
      <p:ext uri="{BB962C8B-B14F-4D97-AF65-F5344CB8AC3E}">
        <p14:creationId xmlns:p14="http://schemas.microsoft.com/office/powerpoint/2010/main" val="589888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1B84-ECEF-A146-810A-136F70D8F2F5}"/>
              </a:ext>
            </a:extLst>
          </p:cNvPr>
          <p:cNvSpPr>
            <a:spLocks noGrp="1"/>
          </p:cNvSpPr>
          <p:nvPr>
            <p:ph type="title"/>
          </p:nvPr>
        </p:nvSpPr>
        <p:spPr/>
        <p:txBody>
          <a:bodyPr/>
          <a:lstStyle/>
          <a:p>
            <a:r>
              <a:rPr lang="en-DE"/>
              <a:t>Präsuppositionen</a:t>
            </a:r>
          </a:p>
        </p:txBody>
      </p:sp>
      <p:sp>
        <p:nvSpPr>
          <p:cNvPr id="3" name="Footer Placeholder 2">
            <a:extLst>
              <a:ext uri="{FF2B5EF4-FFF2-40B4-BE49-F238E27FC236}">
                <a16:creationId xmlns:a16="http://schemas.microsoft.com/office/drawing/2014/main" id="{F92254F0-B8B6-6040-ACBA-FAFC0C39B83F}"/>
              </a:ext>
            </a:extLst>
          </p:cNvPr>
          <p:cNvSpPr>
            <a:spLocks noGrp="1"/>
          </p:cNvSpPr>
          <p:nvPr>
            <p:ph type="ftr" sz="quarter" idx="11"/>
          </p:nvPr>
        </p:nvSpPr>
        <p:spPr/>
        <p:txBody>
          <a:bodyPr/>
          <a:lstStyle/>
          <a:p>
            <a:r>
              <a:rPr lang="de-DE"/>
              <a:t>(Eckhart 2021: 74ff.)</a:t>
            </a:r>
          </a:p>
        </p:txBody>
      </p:sp>
      <p:sp>
        <p:nvSpPr>
          <p:cNvPr id="4" name="Slide Number Placeholder 3">
            <a:extLst>
              <a:ext uri="{FF2B5EF4-FFF2-40B4-BE49-F238E27FC236}">
                <a16:creationId xmlns:a16="http://schemas.microsoft.com/office/drawing/2014/main" id="{B4983897-7AA9-CA45-B18D-AD16A63599B6}"/>
              </a:ext>
            </a:extLst>
          </p:cNvPr>
          <p:cNvSpPr>
            <a:spLocks noGrp="1"/>
          </p:cNvSpPr>
          <p:nvPr>
            <p:ph type="sldNum" sz="quarter" idx="12"/>
          </p:nvPr>
        </p:nvSpPr>
        <p:spPr/>
        <p:txBody>
          <a:bodyPr/>
          <a:lstStyle/>
          <a:p>
            <a:fld id="{9D195BCC-3514-4B1B-9C18-24F3D67EC549}" type="slidenum">
              <a:rPr lang="de-DE" smtClean="0"/>
              <a:t>25</a:t>
            </a:fld>
            <a:endParaRPr lang="de-DE"/>
          </a:p>
        </p:txBody>
      </p:sp>
      <p:sp>
        <p:nvSpPr>
          <p:cNvPr id="5" name="Text Placeholder 4">
            <a:extLst>
              <a:ext uri="{FF2B5EF4-FFF2-40B4-BE49-F238E27FC236}">
                <a16:creationId xmlns:a16="http://schemas.microsoft.com/office/drawing/2014/main" id="{E1877F10-2E2C-6249-8884-33BE5AB5BF00}"/>
              </a:ext>
            </a:extLst>
          </p:cNvPr>
          <p:cNvSpPr>
            <a:spLocks noGrp="1"/>
          </p:cNvSpPr>
          <p:nvPr>
            <p:ph type="body" sz="quarter" idx="14"/>
          </p:nvPr>
        </p:nvSpPr>
        <p:spPr/>
        <p:txBody>
          <a:bodyPr/>
          <a:lstStyle/>
          <a:p>
            <a:pPr marL="0" indent="0">
              <a:buNone/>
            </a:pPr>
            <a:r>
              <a:rPr lang="en-GB">
                <a:solidFill>
                  <a:srgbClr val="0070C0"/>
                </a:solidFill>
              </a:rPr>
              <a:t>Fragetest</a:t>
            </a:r>
            <a:r>
              <a:rPr lang="en-GB"/>
              <a:t>: Um zu prüfen, ob ein Gedankeninhalt p eine Präsupposition des Aussagesatzes S ist, kann man S in eine Ja/NeinFrage umformulieren. Wenn auch die Äußerung der Frage voraussetzt, dass p wahr ist (und p keine Tautologie oder lexikalisches Wissen ist), dann ist p eine Präsupposition von S.</a:t>
            </a:r>
          </a:p>
          <a:p>
            <a:pPr marL="0" indent="0">
              <a:buNone/>
            </a:pPr>
            <a:endParaRPr lang="en-GB"/>
          </a:p>
          <a:p>
            <a:pPr marL="0" indent="0">
              <a:buNone/>
            </a:pPr>
            <a:r>
              <a:rPr lang="en-GB" i="1"/>
              <a:t>Läuft dein Drogenimperium gut?</a:t>
            </a:r>
          </a:p>
          <a:p>
            <a:pPr marL="0" indent="0">
              <a:buNone/>
            </a:pPr>
            <a:r>
              <a:rPr lang="en-GB" i="1"/>
              <a:t>Moment mal, ich habe gar kein Drogenimperium!</a:t>
            </a:r>
          </a:p>
          <a:p>
            <a:pPr marL="0" indent="0">
              <a:buNone/>
            </a:pPr>
            <a:endParaRPr lang="en-GB"/>
          </a:p>
          <a:p>
            <a:pPr marL="0" indent="0">
              <a:buNone/>
            </a:pPr>
            <a:endParaRPr lang="en-DE"/>
          </a:p>
        </p:txBody>
      </p:sp>
      <p:sp>
        <p:nvSpPr>
          <p:cNvPr id="6" name="Text Placeholder 5">
            <a:extLst>
              <a:ext uri="{FF2B5EF4-FFF2-40B4-BE49-F238E27FC236}">
                <a16:creationId xmlns:a16="http://schemas.microsoft.com/office/drawing/2014/main" id="{60CA9D10-0985-924B-9089-7784314391B1}"/>
              </a:ext>
            </a:extLst>
          </p:cNvPr>
          <p:cNvSpPr>
            <a:spLocks noGrp="1"/>
          </p:cNvSpPr>
          <p:nvPr>
            <p:ph type="body" sz="quarter" idx="15"/>
          </p:nvPr>
        </p:nvSpPr>
        <p:spPr/>
        <p:txBody>
          <a:bodyPr/>
          <a:lstStyle/>
          <a:p>
            <a:r>
              <a:rPr lang="en-DE"/>
              <a:t>Tests für Präsuppositionen</a:t>
            </a:r>
          </a:p>
        </p:txBody>
      </p:sp>
    </p:spTree>
    <p:extLst>
      <p:ext uri="{BB962C8B-B14F-4D97-AF65-F5344CB8AC3E}">
        <p14:creationId xmlns:p14="http://schemas.microsoft.com/office/powerpoint/2010/main" val="46618969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1B84-ECEF-A146-810A-136F70D8F2F5}"/>
              </a:ext>
            </a:extLst>
          </p:cNvPr>
          <p:cNvSpPr>
            <a:spLocks noGrp="1"/>
          </p:cNvSpPr>
          <p:nvPr>
            <p:ph type="title"/>
          </p:nvPr>
        </p:nvSpPr>
        <p:spPr/>
        <p:txBody>
          <a:bodyPr/>
          <a:lstStyle/>
          <a:p>
            <a:r>
              <a:rPr lang="en-DE"/>
              <a:t>Präsuppositionen</a:t>
            </a:r>
          </a:p>
        </p:txBody>
      </p:sp>
      <p:sp>
        <p:nvSpPr>
          <p:cNvPr id="3" name="Footer Placeholder 2">
            <a:extLst>
              <a:ext uri="{FF2B5EF4-FFF2-40B4-BE49-F238E27FC236}">
                <a16:creationId xmlns:a16="http://schemas.microsoft.com/office/drawing/2014/main" id="{F92254F0-B8B6-6040-ACBA-FAFC0C39B83F}"/>
              </a:ext>
            </a:extLst>
          </p:cNvPr>
          <p:cNvSpPr>
            <a:spLocks noGrp="1"/>
          </p:cNvSpPr>
          <p:nvPr>
            <p:ph type="ftr" sz="quarter" idx="11"/>
          </p:nvPr>
        </p:nvSpPr>
        <p:spPr/>
        <p:txBody>
          <a:bodyPr/>
          <a:lstStyle/>
          <a:p>
            <a:r>
              <a:rPr lang="de-DE"/>
              <a:t>(Eckhart 2021: 74ff.)</a:t>
            </a:r>
          </a:p>
        </p:txBody>
      </p:sp>
      <p:sp>
        <p:nvSpPr>
          <p:cNvPr id="4" name="Slide Number Placeholder 3">
            <a:extLst>
              <a:ext uri="{FF2B5EF4-FFF2-40B4-BE49-F238E27FC236}">
                <a16:creationId xmlns:a16="http://schemas.microsoft.com/office/drawing/2014/main" id="{B4983897-7AA9-CA45-B18D-AD16A63599B6}"/>
              </a:ext>
            </a:extLst>
          </p:cNvPr>
          <p:cNvSpPr>
            <a:spLocks noGrp="1"/>
          </p:cNvSpPr>
          <p:nvPr>
            <p:ph type="sldNum" sz="quarter" idx="12"/>
          </p:nvPr>
        </p:nvSpPr>
        <p:spPr/>
        <p:txBody>
          <a:bodyPr/>
          <a:lstStyle/>
          <a:p>
            <a:fld id="{9D195BCC-3514-4B1B-9C18-24F3D67EC549}" type="slidenum">
              <a:rPr lang="de-DE" smtClean="0"/>
              <a:t>26</a:t>
            </a:fld>
            <a:endParaRPr lang="de-DE"/>
          </a:p>
        </p:txBody>
      </p:sp>
      <p:sp>
        <p:nvSpPr>
          <p:cNvPr id="5" name="Text Placeholder 4">
            <a:extLst>
              <a:ext uri="{FF2B5EF4-FFF2-40B4-BE49-F238E27FC236}">
                <a16:creationId xmlns:a16="http://schemas.microsoft.com/office/drawing/2014/main" id="{E1877F10-2E2C-6249-8884-33BE5AB5BF00}"/>
              </a:ext>
            </a:extLst>
          </p:cNvPr>
          <p:cNvSpPr>
            <a:spLocks noGrp="1"/>
          </p:cNvSpPr>
          <p:nvPr>
            <p:ph type="body" sz="quarter" idx="14"/>
          </p:nvPr>
        </p:nvSpPr>
        <p:spPr/>
        <p:txBody>
          <a:bodyPr/>
          <a:lstStyle/>
          <a:p>
            <a:pPr marL="0" indent="0">
              <a:buNone/>
            </a:pPr>
            <a:r>
              <a:rPr lang="en-GB" i="1">
                <a:solidFill>
                  <a:srgbClr val="0070C0"/>
                </a:solidFill>
              </a:rPr>
              <a:t>möglicherweise/vielleicht</a:t>
            </a:r>
            <a:r>
              <a:rPr lang="en-GB">
                <a:solidFill>
                  <a:srgbClr val="0070C0"/>
                </a:solidFill>
              </a:rPr>
              <a:t>-Test</a:t>
            </a:r>
            <a:r>
              <a:rPr lang="en-GB"/>
              <a:t>: Um zu prüfen, ob ein Gedankeninhalt p eine Präsupposition des Aussagesatzes S ist, kann man S mit dem Adverb </a:t>
            </a:r>
            <a:r>
              <a:rPr lang="en-GB" i="1"/>
              <a:t>vielleicht</a:t>
            </a:r>
            <a:r>
              <a:rPr lang="en-GB"/>
              <a:t> einschränken. Wenn auch der </a:t>
            </a:r>
            <a:r>
              <a:rPr lang="en-GB" i="1"/>
              <a:t>vielleicht-</a:t>
            </a:r>
            <a:r>
              <a:rPr lang="en-GB"/>
              <a:t>Satz S voraussetzt, dass p wahr ist (und p keine Tautologie oder lexikalisches Wissen ist), dann ist p eine Präsupposition von S.</a:t>
            </a:r>
          </a:p>
          <a:p>
            <a:pPr marL="0" indent="0">
              <a:buNone/>
            </a:pPr>
            <a:endParaRPr lang="en-GB"/>
          </a:p>
          <a:p>
            <a:pPr marL="0" indent="0">
              <a:buNone/>
            </a:pPr>
            <a:r>
              <a:rPr lang="en-GB" i="1"/>
              <a:t>Vielleicht hat Annas Porsche eine Reifenpanne.</a:t>
            </a:r>
          </a:p>
          <a:p>
            <a:pPr marL="0" indent="0">
              <a:buNone/>
            </a:pPr>
            <a:r>
              <a:rPr lang="en-GB"/>
              <a:t>&gt;&gt; Anna hat einen Porsche.</a:t>
            </a:r>
          </a:p>
          <a:p>
            <a:pPr marL="0" indent="0">
              <a:buNone/>
            </a:pPr>
            <a:endParaRPr lang="en-GB"/>
          </a:p>
          <a:p>
            <a:pPr marL="0" indent="0">
              <a:buNone/>
            </a:pPr>
            <a:endParaRPr lang="en-DE"/>
          </a:p>
        </p:txBody>
      </p:sp>
      <p:sp>
        <p:nvSpPr>
          <p:cNvPr id="6" name="Text Placeholder 5">
            <a:extLst>
              <a:ext uri="{FF2B5EF4-FFF2-40B4-BE49-F238E27FC236}">
                <a16:creationId xmlns:a16="http://schemas.microsoft.com/office/drawing/2014/main" id="{60CA9D10-0985-924B-9089-7784314391B1}"/>
              </a:ext>
            </a:extLst>
          </p:cNvPr>
          <p:cNvSpPr>
            <a:spLocks noGrp="1"/>
          </p:cNvSpPr>
          <p:nvPr>
            <p:ph type="body" sz="quarter" idx="15"/>
          </p:nvPr>
        </p:nvSpPr>
        <p:spPr/>
        <p:txBody>
          <a:bodyPr/>
          <a:lstStyle/>
          <a:p>
            <a:r>
              <a:rPr lang="en-DE"/>
              <a:t>Tests für Präsuppositionen</a:t>
            </a:r>
          </a:p>
        </p:txBody>
      </p:sp>
    </p:spTree>
    <p:extLst>
      <p:ext uri="{BB962C8B-B14F-4D97-AF65-F5344CB8AC3E}">
        <p14:creationId xmlns:p14="http://schemas.microsoft.com/office/powerpoint/2010/main" val="144631704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1B84-ECEF-A146-810A-136F70D8F2F5}"/>
              </a:ext>
            </a:extLst>
          </p:cNvPr>
          <p:cNvSpPr>
            <a:spLocks noGrp="1"/>
          </p:cNvSpPr>
          <p:nvPr>
            <p:ph type="title"/>
          </p:nvPr>
        </p:nvSpPr>
        <p:spPr/>
        <p:txBody>
          <a:bodyPr/>
          <a:lstStyle/>
          <a:p>
            <a:r>
              <a:rPr lang="en-DE"/>
              <a:t>Präsuppositionen</a:t>
            </a:r>
          </a:p>
        </p:txBody>
      </p:sp>
      <p:sp>
        <p:nvSpPr>
          <p:cNvPr id="3" name="Footer Placeholder 2">
            <a:extLst>
              <a:ext uri="{FF2B5EF4-FFF2-40B4-BE49-F238E27FC236}">
                <a16:creationId xmlns:a16="http://schemas.microsoft.com/office/drawing/2014/main" id="{F92254F0-B8B6-6040-ACBA-FAFC0C39B83F}"/>
              </a:ext>
            </a:extLst>
          </p:cNvPr>
          <p:cNvSpPr>
            <a:spLocks noGrp="1"/>
          </p:cNvSpPr>
          <p:nvPr>
            <p:ph type="ftr" sz="quarter" idx="11"/>
          </p:nvPr>
        </p:nvSpPr>
        <p:spPr/>
        <p:txBody>
          <a:bodyPr/>
          <a:lstStyle/>
          <a:p>
            <a:r>
              <a:rPr lang="de-DE"/>
              <a:t>(van der Sandt 1988)</a:t>
            </a:r>
          </a:p>
        </p:txBody>
      </p:sp>
      <p:sp>
        <p:nvSpPr>
          <p:cNvPr id="4" name="Slide Number Placeholder 3">
            <a:extLst>
              <a:ext uri="{FF2B5EF4-FFF2-40B4-BE49-F238E27FC236}">
                <a16:creationId xmlns:a16="http://schemas.microsoft.com/office/drawing/2014/main" id="{B4983897-7AA9-CA45-B18D-AD16A63599B6}"/>
              </a:ext>
            </a:extLst>
          </p:cNvPr>
          <p:cNvSpPr>
            <a:spLocks noGrp="1"/>
          </p:cNvSpPr>
          <p:nvPr>
            <p:ph type="sldNum" sz="quarter" idx="12"/>
          </p:nvPr>
        </p:nvSpPr>
        <p:spPr/>
        <p:txBody>
          <a:bodyPr/>
          <a:lstStyle/>
          <a:p>
            <a:fld id="{9D195BCC-3514-4B1B-9C18-24F3D67EC549}" type="slidenum">
              <a:rPr lang="de-DE" smtClean="0"/>
              <a:t>27</a:t>
            </a:fld>
            <a:endParaRPr lang="de-DE"/>
          </a:p>
        </p:txBody>
      </p:sp>
      <p:sp>
        <p:nvSpPr>
          <p:cNvPr id="5" name="Text Placeholder 4">
            <a:extLst>
              <a:ext uri="{FF2B5EF4-FFF2-40B4-BE49-F238E27FC236}">
                <a16:creationId xmlns:a16="http://schemas.microsoft.com/office/drawing/2014/main" id="{E1877F10-2E2C-6249-8884-33BE5AB5BF00}"/>
              </a:ext>
            </a:extLst>
          </p:cNvPr>
          <p:cNvSpPr>
            <a:spLocks noGrp="1"/>
          </p:cNvSpPr>
          <p:nvPr>
            <p:ph type="body" sz="quarter" idx="14"/>
          </p:nvPr>
        </p:nvSpPr>
        <p:spPr/>
        <p:txBody>
          <a:bodyPr/>
          <a:lstStyle/>
          <a:p>
            <a:pPr marL="0" indent="0">
              <a:buNone/>
            </a:pPr>
            <a:r>
              <a:rPr lang="en-GB" i="1">
                <a:solidFill>
                  <a:srgbClr val="0070C0"/>
                </a:solidFill>
              </a:rPr>
              <a:t>Konditionaltest</a:t>
            </a:r>
            <a:r>
              <a:rPr lang="en-GB"/>
              <a:t>: Um zu prüfen, ob ein Gedankeninhalt p eine Präsupposition des Aussagesatzes S ist, kann in einen Konditionalsatz überführen. Wenn auch der Konditionalsatz voraussetzt, dass p wahr ist, dann ist p eine Präsupposition von S.</a:t>
            </a:r>
          </a:p>
          <a:p>
            <a:pPr marL="0" indent="0">
              <a:buNone/>
            </a:pPr>
            <a:endParaRPr lang="en-GB"/>
          </a:p>
          <a:p>
            <a:pPr marL="0" indent="0">
              <a:buNone/>
            </a:pPr>
            <a:r>
              <a:rPr lang="en-GB" i="1"/>
              <a:t>Der Sultan von Köln hat Durst.</a:t>
            </a:r>
          </a:p>
          <a:p>
            <a:pPr marL="0" indent="0">
              <a:buNone/>
            </a:pPr>
            <a:endParaRPr lang="en-GB" i="1"/>
          </a:p>
          <a:p>
            <a:pPr marL="0" indent="0">
              <a:buNone/>
            </a:pPr>
            <a:r>
              <a:rPr lang="en-GB" i="1"/>
              <a:t>Wenn der Sultan von Köln Durst hat, zieht die Karawane weiter zur Oase.</a:t>
            </a:r>
          </a:p>
          <a:p>
            <a:pPr marL="0" indent="0">
              <a:buNone/>
            </a:pPr>
            <a:r>
              <a:rPr lang="en-GB"/>
              <a:t>&gt;&gt; Es gibt einen Sultan von Köln.</a:t>
            </a:r>
          </a:p>
          <a:p>
            <a:pPr marL="0" indent="0">
              <a:buNone/>
            </a:pPr>
            <a:endParaRPr lang="en-GB"/>
          </a:p>
          <a:p>
            <a:pPr marL="0" indent="0">
              <a:buNone/>
            </a:pPr>
            <a:endParaRPr lang="en-DE"/>
          </a:p>
        </p:txBody>
      </p:sp>
      <p:sp>
        <p:nvSpPr>
          <p:cNvPr id="6" name="Text Placeholder 5">
            <a:extLst>
              <a:ext uri="{FF2B5EF4-FFF2-40B4-BE49-F238E27FC236}">
                <a16:creationId xmlns:a16="http://schemas.microsoft.com/office/drawing/2014/main" id="{60CA9D10-0985-924B-9089-7784314391B1}"/>
              </a:ext>
            </a:extLst>
          </p:cNvPr>
          <p:cNvSpPr>
            <a:spLocks noGrp="1"/>
          </p:cNvSpPr>
          <p:nvPr>
            <p:ph type="body" sz="quarter" idx="15"/>
          </p:nvPr>
        </p:nvSpPr>
        <p:spPr/>
        <p:txBody>
          <a:bodyPr/>
          <a:lstStyle/>
          <a:p>
            <a:r>
              <a:rPr lang="en-DE"/>
              <a:t>Tests für Präsuppositionen</a:t>
            </a:r>
          </a:p>
        </p:txBody>
      </p:sp>
    </p:spTree>
    <p:extLst>
      <p:ext uri="{BB962C8B-B14F-4D97-AF65-F5344CB8AC3E}">
        <p14:creationId xmlns:p14="http://schemas.microsoft.com/office/powerpoint/2010/main" val="68648919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5BF4-DE0A-DC45-AB10-00513CBAA95A}"/>
              </a:ext>
            </a:extLst>
          </p:cNvPr>
          <p:cNvSpPr>
            <a:spLocks noGrp="1"/>
          </p:cNvSpPr>
          <p:nvPr>
            <p:ph type="title"/>
          </p:nvPr>
        </p:nvSpPr>
        <p:spPr/>
        <p:txBody>
          <a:bodyPr/>
          <a:lstStyle/>
          <a:p>
            <a:r>
              <a:rPr lang="en-US"/>
              <a:t>Projektion</a:t>
            </a:r>
          </a:p>
        </p:txBody>
      </p:sp>
      <p:sp>
        <p:nvSpPr>
          <p:cNvPr id="3" name="Content Placeholder 2">
            <a:extLst>
              <a:ext uri="{FF2B5EF4-FFF2-40B4-BE49-F238E27FC236}">
                <a16:creationId xmlns:a16="http://schemas.microsoft.com/office/drawing/2014/main" id="{27D7EA29-8BB2-9A4F-9DD7-E14ED7EBAEBE}"/>
              </a:ext>
            </a:extLst>
          </p:cNvPr>
          <p:cNvSpPr>
            <a:spLocks noGrp="1"/>
          </p:cNvSpPr>
          <p:nvPr>
            <p:ph idx="1"/>
          </p:nvPr>
        </p:nvSpPr>
        <p:spPr/>
        <p:txBody>
          <a:bodyPr>
            <a:noAutofit/>
          </a:bodyPr>
          <a:lstStyle/>
          <a:p>
            <a:r>
              <a:rPr lang="en-US" sz="2103"/>
              <a:t>Mein Auto steht in der Garage.</a:t>
            </a:r>
            <a:br>
              <a:rPr lang="en-US" sz="2103"/>
            </a:br>
            <a:r>
              <a:rPr lang="en-US" sz="2103"/>
              <a:t>&gt;&gt; Ich habe ein Auto.</a:t>
            </a:r>
          </a:p>
          <a:p>
            <a:r>
              <a:rPr lang="en-US" sz="2103"/>
              <a:t>Ich habe mein Auto nicht mitgebracht.</a:t>
            </a:r>
            <a:br>
              <a:rPr lang="en-US" sz="2103"/>
            </a:br>
            <a:r>
              <a:rPr lang="en-US" sz="2103"/>
              <a:t>&gt;&gt; Ich habe ein Auto</a:t>
            </a:r>
          </a:p>
          <a:p>
            <a:pPr marL="0" indent="0">
              <a:buNone/>
            </a:pPr>
            <a:r>
              <a:rPr lang="en-US" sz="2103">
                <a:sym typeface="Wingdings" pitchFamily="2" charset="2"/>
              </a:rPr>
              <a:t> Präsupposition fällt unter den Skopus der Negation</a:t>
            </a:r>
          </a:p>
          <a:p>
            <a:pPr marL="0" indent="0">
              <a:buNone/>
            </a:pPr>
            <a:r>
              <a:rPr lang="en-US" sz="2103">
                <a:sym typeface="Wingdings" pitchFamily="2" charset="2"/>
              </a:rPr>
              <a:t>(Konstanz unter Negation, engl. </a:t>
            </a:r>
            <a:r>
              <a:rPr lang="en-US" sz="2103" i="1">
                <a:sym typeface="Wingdings" pitchFamily="2" charset="2"/>
              </a:rPr>
              <a:t>projects from under the scope of the negation operator</a:t>
            </a:r>
            <a:r>
              <a:rPr lang="en-US" sz="2103">
                <a:sym typeface="Wingdings" pitchFamily="2" charset="2"/>
              </a:rPr>
              <a:t>)</a:t>
            </a:r>
            <a:endParaRPr lang="en-US" sz="2103"/>
          </a:p>
          <a:p>
            <a:r>
              <a:rPr lang="en-US" sz="2103"/>
              <a:t>Ich habe mein Auto nicht mitgebracht, denn ich habe gar keins.</a:t>
            </a:r>
          </a:p>
          <a:p>
            <a:pPr marL="0" indent="0">
              <a:buNone/>
            </a:pPr>
            <a:r>
              <a:rPr lang="en-US" sz="2103">
                <a:sym typeface="Wingdings" pitchFamily="2" charset="2"/>
              </a:rPr>
              <a:t> kein Selbstwiderspruch, aber ungewöhnliche Annullierung der Präsupposition.</a:t>
            </a:r>
            <a:endParaRPr lang="en-US" sz="2103"/>
          </a:p>
        </p:txBody>
      </p:sp>
      <p:sp>
        <p:nvSpPr>
          <p:cNvPr id="4" name="TextBox 3">
            <a:extLst>
              <a:ext uri="{FF2B5EF4-FFF2-40B4-BE49-F238E27FC236}">
                <a16:creationId xmlns:a16="http://schemas.microsoft.com/office/drawing/2014/main" id="{4C58C53C-B572-9D4C-98CA-9A1E869E2279}"/>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(Cummins 2019)</a:t>
            </a:r>
            <a:endParaRPr lang="en-US" sz="1100">
              <a:solidFill>
                <a:schemeClr val="bg1"/>
              </a:solidFill>
            </a:endParaRPr>
          </a:p>
        </p:txBody>
      </p:sp>
    </p:spTree>
    <p:extLst>
      <p:ext uri="{BB962C8B-B14F-4D97-AF65-F5344CB8AC3E}">
        <p14:creationId xmlns:p14="http://schemas.microsoft.com/office/powerpoint/2010/main" val="6621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3B1E-BAE9-B344-A2DE-3AD45EC77005}"/>
              </a:ext>
            </a:extLst>
          </p:cNvPr>
          <p:cNvSpPr>
            <a:spLocks noGrp="1"/>
          </p:cNvSpPr>
          <p:nvPr>
            <p:ph type="title"/>
          </p:nvPr>
        </p:nvSpPr>
        <p:spPr/>
        <p:txBody>
          <a:bodyPr/>
          <a:lstStyle/>
          <a:p>
            <a:r>
              <a:rPr lang="en-US"/>
              <a:t>Akkommodation</a:t>
            </a:r>
          </a:p>
        </p:txBody>
      </p:sp>
      <p:sp>
        <p:nvSpPr>
          <p:cNvPr id="3" name="Content Placeholder 2">
            <a:extLst>
              <a:ext uri="{FF2B5EF4-FFF2-40B4-BE49-F238E27FC236}">
                <a16:creationId xmlns:a16="http://schemas.microsoft.com/office/drawing/2014/main" id="{BFAC4178-A3D2-7B40-9C51-9B3E07E22ADA}"/>
              </a:ext>
            </a:extLst>
          </p:cNvPr>
          <p:cNvSpPr>
            <a:spLocks noGrp="1"/>
          </p:cNvSpPr>
          <p:nvPr>
            <p:ph idx="1"/>
          </p:nvPr>
        </p:nvSpPr>
        <p:spPr/>
        <p:txBody>
          <a:bodyPr/>
          <a:lstStyle/>
          <a:p>
            <a:pPr marL="0" indent="0">
              <a:buNone/>
            </a:pPr>
            <a:r>
              <a:rPr lang="en-US" sz="2000" i="1"/>
              <a:t>Mein Auto steht in der Garage.</a:t>
            </a:r>
          </a:p>
          <a:p>
            <a:r>
              <a:rPr lang="en-US" sz="2000"/>
              <a:t>H braucht vorher nicht zu wissen, dass S ein Auto hat: es kann aus der Aussage inferiert werden.</a:t>
            </a:r>
          </a:p>
          <a:p>
            <a:r>
              <a:rPr lang="en-US" sz="2000"/>
              <a:t>S kann davon ausgehen, dass H die Präsupposition ("S hat ein Auto") inferiert und diese zum geteilten Wissen zwischen S und H wird.</a:t>
            </a:r>
          </a:p>
          <a:p>
            <a:r>
              <a:rPr lang="en-US" sz="2000"/>
              <a:t>Diesen Prozess nennt man </a:t>
            </a:r>
            <a:r>
              <a:rPr lang="en-US" sz="2000" b="1"/>
              <a:t>Akkommodation</a:t>
            </a:r>
            <a:endParaRPr lang="en-US" sz="2000"/>
          </a:p>
        </p:txBody>
      </p:sp>
      <p:sp>
        <p:nvSpPr>
          <p:cNvPr id="4" name="TextBox 3">
            <a:extLst>
              <a:ext uri="{FF2B5EF4-FFF2-40B4-BE49-F238E27FC236}">
                <a16:creationId xmlns:a16="http://schemas.microsoft.com/office/drawing/2014/main" id="{9239863B-5A14-FD4A-B9BF-4815ACAEC05C}"/>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(Cummins 2019)</a:t>
            </a:r>
            <a:endParaRPr lang="en-US" sz="1100">
              <a:solidFill>
                <a:schemeClr val="bg1"/>
              </a:solidFill>
            </a:endParaRPr>
          </a:p>
        </p:txBody>
      </p:sp>
    </p:spTree>
    <p:extLst>
      <p:ext uri="{BB962C8B-B14F-4D97-AF65-F5344CB8AC3E}">
        <p14:creationId xmlns:p14="http://schemas.microsoft.com/office/powerpoint/2010/main" val="265705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856-9535-7249-80A9-4A3D25964A5A}"/>
              </a:ext>
            </a:extLst>
          </p:cNvPr>
          <p:cNvSpPr>
            <a:spLocks noGrp="1"/>
          </p:cNvSpPr>
          <p:nvPr>
            <p:ph type="title"/>
          </p:nvPr>
        </p:nvSpPr>
        <p:spPr/>
        <p:txBody>
          <a:bodyPr/>
          <a:lstStyle/>
          <a:p>
            <a:r>
              <a:rPr lang="en-DE"/>
              <a:t>Beispiel</a:t>
            </a:r>
          </a:p>
        </p:txBody>
      </p:sp>
      <p:sp>
        <p:nvSpPr>
          <p:cNvPr id="3" name="Footer Placeholder 2">
            <a:extLst>
              <a:ext uri="{FF2B5EF4-FFF2-40B4-BE49-F238E27FC236}">
                <a16:creationId xmlns:a16="http://schemas.microsoft.com/office/drawing/2014/main" id="{F040CD4C-27B8-C946-B50B-6D038BB8BD4A}"/>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608BD9B-8D5E-824A-AE22-9424EAE55872}"/>
              </a:ext>
            </a:extLst>
          </p:cNvPr>
          <p:cNvSpPr>
            <a:spLocks noGrp="1"/>
          </p:cNvSpPr>
          <p:nvPr>
            <p:ph type="sldNum" sz="quarter" idx="12"/>
          </p:nvPr>
        </p:nvSpPr>
        <p:spPr/>
        <p:txBody>
          <a:bodyPr/>
          <a:lstStyle/>
          <a:p>
            <a:fld id="{9D195BCC-3514-4B1B-9C18-24F3D67EC549}" type="slidenum">
              <a:rPr lang="de-DE" smtClean="0"/>
              <a:t>3</a:t>
            </a:fld>
            <a:endParaRPr lang="de-DE"/>
          </a:p>
        </p:txBody>
      </p:sp>
      <p:sp>
        <p:nvSpPr>
          <p:cNvPr id="5" name="Text Placeholder 4">
            <a:extLst>
              <a:ext uri="{FF2B5EF4-FFF2-40B4-BE49-F238E27FC236}">
                <a16:creationId xmlns:a16="http://schemas.microsoft.com/office/drawing/2014/main" id="{1B7AD61D-1019-B743-A596-433F2BBB33E5}"/>
              </a:ext>
            </a:extLst>
          </p:cNvPr>
          <p:cNvSpPr>
            <a:spLocks noGrp="1"/>
          </p:cNvSpPr>
          <p:nvPr>
            <p:ph type="body" sz="quarter" idx="14"/>
          </p:nvPr>
        </p:nvSpPr>
        <p:spPr/>
        <p:txBody>
          <a:bodyPr/>
          <a:lstStyle/>
          <a:p>
            <a:pPr marL="0" indent="0" algn="ctr">
              <a:buNone/>
            </a:pPr>
            <a:r>
              <a:rPr lang="en-DE" sz="2800" i="1">
                <a:solidFill>
                  <a:srgbClr val="0070C0"/>
                </a:solidFill>
              </a:rPr>
              <a:t>Der Kanzler von Österreich tritt zurück.</a:t>
            </a:r>
          </a:p>
          <a:p>
            <a:pPr marL="0" indent="0" algn="ctr">
              <a:buNone/>
            </a:pPr>
            <a:endParaRPr lang="en-DE" sz="2800" i="1"/>
          </a:p>
          <a:p>
            <a:pPr marL="0" indent="0">
              <a:buNone/>
            </a:pPr>
            <a:r>
              <a:rPr lang="en-DE" sz="2800"/>
              <a:t>+&gt; Es gibt eine Person, die Kanzler von Österreich ist.</a:t>
            </a:r>
          </a:p>
          <a:p>
            <a:pPr marL="0" indent="0">
              <a:buNone/>
            </a:pPr>
            <a:endParaRPr lang="en-DE" sz="2800"/>
          </a:p>
          <a:p>
            <a:pPr marL="0" indent="0">
              <a:buNone/>
            </a:pPr>
            <a:r>
              <a:rPr lang="en-DE" sz="2800"/>
              <a:t>+&gt; Es gibt ein Land namens Österreich.</a:t>
            </a:r>
          </a:p>
        </p:txBody>
      </p:sp>
    </p:spTree>
    <p:extLst>
      <p:ext uri="{BB962C8B-B14F-4D97-AF65-F5344CB8AC3E}">
        <p14:creationId xmlns:p14="http://schemas.microsoft.com/office/powerpoint/2010/main" val="4222023554"/>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Akkommodation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30</a:t>
            </a:fld>
            <a:endParaRPr lang="de-DE"/>
          </a:p>
        </p:txBody>
      </p:sp>
      <p:sp>
        <p:nvSpPr>
          <p:cNvPr id="5" name="Textplatzhalter 4"/>
          <p:cNvSpPr>
            <a:spLocks noGrp="1"/>
          </p:cNvSpPr>
          <p:nvPr>
            <p:ph type="body" sz="quarter" idx="14"/>
          </p:nvPr>
        </p:nvSpPr>
        <p:spPr>
          <a:xfrm>
            <a:off x="521550" y="1278781"/>
            <a:ext cx="8101012" cy="3311525"/>
          </a:xfrm>
        </p:spPr>
        <p:txBody>
          <a:bodyPr/>
          <a:lstStyle/>
          <a:p>
            <a:r>
              <a:rPr lang="de-DE" dirty="0"/>
              <a:t>Sprechende passen Äußerungen an nötige </a:t>
            </a:r>
            <a:r>
              <a:rPr lang="de-DE" dirty="0" err="1"/>
              <a:t>präsuppositionale</a:t>
            </a:r>
            <a:r>
              <a:rPr lang="de-DE" dirty="0"/>
              <a:t> Wissensbestände der Gesprächsteilnehmenden an</a:t>
            </a:r>
          </a:p>
          <a:p>
            <a:endParaRPr lang="de-DE" dirty="0"/>
          </a:p>
          <a:p>
            <a:pPr marL="0" indent="0">
              <a:buNone/>
              <a:tabLst>
                <a:tab pos="5383213" algn="l"/>
              </a:tabLst>
            </a:pPr>
            <a:r>
              <a:rPr lang="de-DE" dirty="0"/>
              <a:t>A: </a:t>
            </a:r>
            <a:r>
              <a:rPr lang="de-DE" i="1" dirty="0"/>
              <a:t>Was für ein süßer </a:t>
            </a:r>
            <a:r>
              <a:rPr lang="de-DE" i="1" dirty="0">
                <a:solidFill>
                  <a:schemeClr val="tx2"/>
                </a:solidFill>
              </a:rPr>
              <a:t>Hund</a:t>
            </a:r>
            <a:r>
              <a:rPr lang="de-DE" i="1" dirty="0"/>
              <a:t>! Wie heißt </a:t>
            </a:r>
            <a:r>
              <a:rPr lang="de-DE" i="1" dirty="0">
                <a:solidFill>
                  <a:schemeClr val="tx2"/>
                </a:solidFill>
              </a:rPr>
              <a:t>er</a:t>
            </a:r>
            <a:r>
              <a:rPr lang="de-DE" i="1" dirty="0"/>
              <a:t>?</a:t>
            </a:r>
            <a:r>
              <a:rPr lang="de-DE" dirty="0"/>
              <a:t> 	&gt;&gt; ‚Tier ist männlich‘</a:t>
            </a:r>
          </a:p>
          <a:p>
            <a:pPr marL="0" indent="0">
              <a:buNone/>
              <a:tabLst>
                <a:tab pos="5383213" algn="l"/>
              </a:tabLst>
            </a:pPr>
            <a:r>
              <a:rPr lang="de-DE" dirty="0"/>
              <a:t>B: </a:t>
            </a:r>
            <a:r>
              <a:rPr lang="de-DE" i="1" dirty="0">
                <a:solidFill>
                  <a:schemeClr val="tx2"/>
                </a:solidFill>
              </a:rPr>
              <a:t>Sie</a:t>
            </a:r>
            <a:r>
              <a:rPr lang="de-DE" i="1" dirty="0"/>
              <a:t> heißt Paula!	</a:t>
            </a:r>
            <a:r>
              <a:rPr lang="de-DE" dirty="0"/>
              <a:t>&gt;&gt; ‚Tier ist weiblich‘</a:t>
            </a:r>
          </a:p>
        </p:txBody>
      </p:sp>
      <p:pic>
        <p:nvPicPr>
          <p:cNvPr id="7" name="s394d7b114244ec5a71e4b5b27c5e3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000" y="3417277"/>
            <a:ext cx="2160000" cy="1440000"/>
          </a:xfrm>
          <a:prstGeom prst="rect">
            <a:avLst/>
          </a:prstGeom>
        </p:spPr>
      </p:pic>
    </p:spTree>
    <p:custDataLst>
      <p:tags r:id="rId1"/>
    </p:custDataLst>
    <p:extLst>
      <p:ext uri="{BB962C8B-B14F-4D97-AF65-F5344CB8AC3E}">
        <p14:creationId xmlns:p14="http://schemas.microsoft.com/office/powerpoint/2010/main" val="995427760"/>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834E2-9519-4D4D-A4E1-2E1777E0E440}"/>
              </a:ext>
            </a:extLst>
          </p:cNvPr>
          <p:cNvSpPr>
            <a:spLocks noGrp="1"/>
          </p:cNvSpPr>
          <p:nvPr>
            <p:ph type="title"/>
          </p:nvPr>
        </p:nvSpPr>
        <p:spPr/>
        <p:txBody>
          <a:bodyPr/>
          <a:lstStyle/>
          <a:p>
            <a:r>
              <a:rPr lang="en-US"/>
              <a:t>Akkommodation vs. Assertion</a:t>
            </a:r>
          </a:p>
        </p:txBody>
      </p:sp>
      <p:sp>
        <p:nvSpPr>
          <p:cNvPr id="3" name="Content Placeholder 2">
            <a:extLst>
              <a:ext uri="{FF2B5EF4-FFF2-40B4-BE49-F238E27FC236}">
                <a16:creationId xmlns:a16="http://schemas.microsoft.com/office/drawing/2014/main" id="{DD9F7E7E-38E4-A34E-9D68-4B194F300D8F}"/>
              </a:ext>
            </a:extLst>
          </p:cNvPr>
          <p:cNvSpPr>
            <a:spLocks noGrp="1"/>
          </p:cNvSpPr>
          <p:nvPr>
            <p:ph idx="1"/>
          </p:nvPr>
        </p:nvSpPr>
        <p:spPr/>
        <p:txBody>
          <a:bodyPr/>
          <a:lstStyle/>
          <a:p>
            <a:r>
              <a:rPr lang="en-US" sz="2000"/>
              <a:t>Im Gegensatz zur Assertation verschwindet die Proposition nicht, wenn man sie negiert, vgl. </a:t>
            </a:r>
            <a:r>
              <a:rPr lang="en-US" sz="2000" i="1"/>
              <a:t>Ich habe </a:t>
            </a:r>
            <a:r>
              <a:rPr lang="en-US" sz="2000" b="1" i="1"/>
              <a:t>mein Auto </a:t>
            </a:r>
            <a:r>
              <a:rPr lang="en-US" sz="2000" i="1"/>
              <a:t>nicht mitgebracht</a:t>
            </a:r>
          </a:p>
          <a:p>
            <a:endParaRPr lang="en-US" sz="2000" i="1"/>
          </a:p>
          <a:p>
            <a:pPr marL="0" indent="0">
              <a:buNone/>
            </a:pPr>
            <a:r>
              <a:rPr lang="en-US" sz="2000" i="1"/>
              <a:t>Do you spend a lot of time running your drug empire?</a:t>
            </a:r>
          </a:p>
          <a:p>
            <a:pPr marL="0" indent="0">
              <a:buNone/>
            </a:pPr>
            <a:r>
              <a:rPr lang="en-US" sz="2000" i="1"/>
              <a:t>- Hey, wait a minute, I don't have a drug empire!</a:t>
            </a:r>
          </a:p>
          <a:p>
            <a:pPr marL="0" indent="0">
              <a:buNone/>
            </a:pPr>
            <a:r>
              <a:rPr lang="en-US" sz="2000" i="1"/>
              <a:t>??- Hey, wait a minute, I don't spend a lot of time on it!</a:t>
            </a:r>
            <a:endParaRPr lang="en-US" sz="2000"/>
          </a:p>
        </p:txBody>
      </p:sp>
      <p:sp>
        <p:nvSpPr>
          <p:cNvPr id="4" name="TextBox 3">
            <a:extLst>
              <a:ext uri="{FF2B5EF4-FFF2-40B4-BE49-F238E27FC236}">
                <a16:creationId xmlns:a16="http://schemas.microsoft.com/office/drawing/2014/main" id="{4557DB9E-D92C-D84D-B9D6-85BAD0509635}"/>
              </a:ext>
            </a:extLst>
          </p:cNvPr>
          <p:cNvSpPr txBox="1"/>
          <p:nvPr/>
        </p:nvSpPr>
        <p:spPr>
          <a:xfrm>
            <a:off x="5274945" y="4804947"/>
            <a:ext cx="2595488" cy="248401"/>
          </a:xfrm>
          <a:prstGeom prst="rect">
            <a:avLst/>
          </a:prstGeom>
          <a:noFill/>
        </p:spPr>
        <p:txBody>
          <a:bodyPr wrap="square" rtlCol="0">
            <a:spAutoFit/>
          </a:bodyPr>
          <a:lstStyle/>
          <a:p>
            <a:pPr algn="r"/>
            <a:r>
              <a:rPr lang="en-US" sz="1014"/>
              <a:t>(Cummins 2019: 77)</a:t>
            </a:r>
          </a:p>
        </p:txBody>
      </p:sp>
    </p:spTree>
    <p:extLst>
      <p:ext uri="{BB962C8B-B14F-4D97-AF65-F5344CB8AC3E}">
        <p14:creationId xmlns:p14="http://schemas.microsoft.com/office/powerpoint/2010/main" val="2700512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8CD3-C40E-324C-8334-A1AC96694BB7}"/>
              </a:ext>
            </a:extLst>
          </p:cNvPr>
          <p:cNvSpPr>
            <a:spLocks noGrp="1"/>
          </p:cNvSpPr>
          <p:nvPr>
            <p:ph type="title"/>
          </p:nvPr>
        </p:nvSpPr>
        <p:spPr/>
        <p:txBody>
          <a:bodyPr/>
          <a:lstStyle/>
          <a:p>
            <a:r>
              <a:rPr lang="en-US"/>
              <a:t>Präsupposition vs. Implikation (Entailment)</a:t>
            </a:r>
          </a:p>
        </p:txBody>
      </p:sp>
      <p:sp>
        <p:nvSpPr>
          <p:cNvPr id="3" name="Content Placeholder 2">
            <a:extLst>
              <a:ext uri="{FF2B5EF4-FFF2-40B4-BE49-F238E27FC236}">
                <a16:creationId xmlns:a16="http://schemas.microsoft.com/office/drawing/2014/main" id="{F6701743-AF0D-2F4A-8B43-54C820715122}"/>
              </a:ext>
            </a:extLst>
          </p:cNvPr>
          <p:cNvSpPr>
            <a:spLocks noGrp="1"/>
          </p:cNvSpPr>
          <p:nvPr>
            <p:ph idx="1"/>
          </p:nvPr>
        </p:nvSpPr>
        <p:spPr/>
        <p:txBody>
          <a:bodyPr/>
          <a:lstStyle/>
          <a:p>
            <a:r>
              <a:rPr lang="en-US" sz="2000" b="1">
                <a:solidFill>
                  <a:srgbClr val="00B050"/>
                </a:solidFill>
              </a:rPr>
              <a:t>Entailment:</a:t>
            </a:r>
            <a:r>
              <a:rPr lang="en-US" sz="2000"/>
              <a:t> semantische Implikation</a:t>
            </a:r>
          </a:p>
          <a:p>
            <a:r>
              <a:rPr lang="en-US" sz="2000"/>
              <a:t>z.B. </a:t>
            </a:r>
            <a:r>
              <a:rPr lang="en-US" sz="2000" i="1"/>
              <a:t>A küsste B </a:t>
            </a:r>
            <a:r>
              <a:rPr lang="en-US" sz="2000"/>
              <a:t>(p)</a:t>
            </a:r>
            <a:r>
              <a:rPr lang="en-US" sz="2000" i="1"/>
              <a:t> </a:t>
            </a:r>
            <a:r>
              <a:rPr lang="en-US" sz="2000">
                <a:sym typeface="Wingdings" pitchFamily="2" charset="2"/>
              </a:rPr>
              <a:t> </a:t>
            </a:r>
            <a:r>
              <a:rPr lang="en-US" sz="2000" i="1">
                <a:sym typeface="Wingdings" pitchFamily="2" charset="2"/>
              </a:rPr>
              <a:t>A berührte B mit den Lippen </a:t>
            </a:r>
            <a:r>
              <a:rPr lang="en-US" sz="2000">
                <a:sym typeface="Wingdings" pitchFamily="2" charset="2"/>
              </a:rPr>
              <a:t>(q)</a:t>
            </a:r>
          </a:p>
          <a:p>
            <a:r>
              <a:rPr lang="en-US" sz="2000">
                <a:sym typeface="Wingdings" pitchFamily="2" charset="2"/>
              </a:rPr>
              <a:t>In allen Situationen, in denen p wahr ist, muss auch q wahr sein.</a:t>
            </a:r>
          </a:p>
          <a:p>
            <a:endParaRPr lang="en-US" sz="2000">
              <a:sym typeface="Wingdings" pitchFamily="2" charset="2"/>
            </a:endParaRPr>
          </a:p>
          <a:p>
            <a:r>
              <a:rPr lang="en-US" sz="2000" b="1">
                <a:solidFill>
                  <a:srgbClr val="0070C0"/>
                </a:solidFill>
                <a:sym typeface="Wingdings" pitchFamily="2" charset="2"/>
              </a:rPr>
              <a:t>Präsupposition:</a:t>
            </a:r>
            <a:r>
              <a:rPr lang="en-US" sz="2000">
                <a:sym typeface="Wingdings" pitchFamily="2" charset="2"/>
              </a:rPr>
              <a:t> In allen Situationen, in denen p falsch ist, bleibt q trotzdem wahr.</a:t>
            </a:r>
            <a:endParaRPr lang="en-US" sz="2000"/>
          </a:p>
        </p:txBody>
      </p:sp>
      <p:sp>
        <p:nvSpPr>
          <p:cNvPr id="4" name="TextBox 3">
            <a:extLst>
              <a:ext uri="{FF2B5EF4-FFF2-40B4-BE49-F238E27FC236}">
                <a16:creationId xmlns:a16="http://schemas.microsoft.com/office/drawing/2014/main" id="{BBEEE6E3-0E6A-EE43-A143-380954568B15}"/>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(Meibauer 2001)</a:t>
            </a:r>
            <a:endParaRPr lang="en-US" sz="1100">
              <a:solidFill>
                <a:schemeClr val="bg1"/>
              </a:solidFill>
            </a:endParaRPr>
          </a:p>
        </p:txBody>
      </p:sp>
    </p:spTree>
    <p:extLst>
      <p:ext uri="{BB962C8B-B14F-4D97-AF65-F5344CB8AC3E}">
        <p14:creationId xmlns:p14="http://schemas.microsoft.com/office/powerpoint/2010/main" val="373772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8CD3-C40E-324C-8334-A1AC96694BB7}"/>
              </a:ext>
            </a:extLst>
          </p:cNvPr>
          <p:cNvSpPr>
            <a:spLocks noGrp="1"/>
          </p:cNvSpPr>
          <p:nvPr>
            <p:ph type="title"/>
          </p:nvPr>
        </p:nvSpPr>
        <p:spPr/>
        <p:txBody>
          <a:bodyPr/>
          <a:lstStyle/>
          <a:p>
            <a:r>
              <a:rPr lang="en-US"/>
              <a:t>Präsupposition vs. Implikation (Entailment)</a:t>
            </a:r>
          </a:p>
        </p:txBody>
      </p:sp>
      <p:sp>
        <p:nvSpPr>
          <p:cNvPr id="3" name="Content Placeholder 2">
            <a:extLst>
              <a:ext uri="{FF2B5EF4-FFF2-40B4-BE49-F238E27FC236}">
                <a16:creationId xmlns:a16="http://schemas.microsoft.com/office/drawing/2014/main" id="{F6701743-AF0D-2F4A-8B43-54C820715122}"/>
              </a:ext>
            </a:extLst>
          </p:cNvPr>
          <p:cNvSpPr>
            <a:spLocks noGrp="1"/>
          </p:cNvSpPr>
          <p:nvPr>
            <p:ph idx="1"/>
          </p:nvPr>
        </p:nvSpPr>
        <p:spPr>
          <a:xfrm>
            <a:off x="521550" y="1239692"/>
            <a:ext cx="5418602" cy="3423465"/>
          </a:xfrm>
        </p:spPr>
        <p:txBody>
          <a:bodyPr/>
          <a:lstStyle/>
          <a:p>
            <a:r>
              <a:rPr lang="en-US" sz="2000"/>
              <a:t>Implikationen sind nie löschbar, weil Teil der  wörtlichen Bedeutung von Ausdrücken:</a:t>
            </a:r>
          </a:p>
          <a:p>
            <a:pPr marL="0" indent="0">
              <a:buNone/>
            </a:pPr>
            <a:r>
              <a:rPr lang="en-US" sz="2000" i="1"/>
              <a:t>	Das Rotkehlchen ist ein Vogel. &gt;</a:t>
            </a:r>
          </a:p>
          <a:p>
            <a:pPr marL="0" indent="0">
              <a:buNone/>
            </a:pPr>
            <a:r>
              <a:rPr lang="en-US" sz="2000" i="1"/>
              <a:t>		Das Rotkehlchen ist ein Tier.</a:t>
            </a:r>
          </a:p>
          <a:p>
            <a:pPr marL="0" indent="0">
              <a:buNone/>
            </a:pPr>
            <a:endParaRPr lang="en-US" sz="100"/>
          </a:p>
          <a:p>
            <a:r>
              <a:rPr lang="en-US" sz="2000"/>
              <a:t>Präsuppositionen sind prinzipiell löschbar:</a:t>
            </a:r>
          </a:p>
          <a:p>
            <a:pPr marL="0" indent="0">
              <a:buNone/>
            </a:pPr>
            <a:r>
              <a:rPr lang="en-US" sz="2000" i="1"/>
              <a:t>Sie hat ihre Promotion abgeschlossen, bevor sie 25 war.</a:t>
            </a:r>
          </a:p>
          <a:p>
            <a:pPr marL="0" indent="0">
              <a:buNone/>
            </a:pPr>
            <a:r>
              <a:rPr lang="en-US" sz="2000">
                <a:solidFill>
                  <a:schemeClr val="accent5">
                    <a:lumMod val="50000"/>
                  </a:schemeClr>
                </a:solidFill>
              </a:rPr>
              <a:t>&gt;&gt; Sie ist irgendwann 25 geworden.</a:t>
            </a:r>
          </a:p>
          <a:p>
            <a:pPr marL="0" indent="0">
              <a:buNone/>
            </a:pPr>
            <a:endParaRPr lang="en-US" sz="100" i="1"/>
          </a:p>
          <a:p>
            <a:pPr marL="0" indent="0">
              <a:buNone/>
            </a:pPr>
            <a:r>
              <a:rPr lang="en-US" sz="2000" i="1"/>
              <a:t>Sie starb, bevor sie 25 war.</a:t>
            </a:r>
          </a:p>
          <a:p>
            <a:pPr marL="0" indent="0">
              <a:buNone/>
            </a:pPr>
            <a:r>
              <a:rPr lang="en-US" sz="2000">
                <a:solidFill>
                  <a:srgbClr val="FF0000"/>
                </a:solidFill>
              </a:rPr>
              <a:t>~&gt;&gt; Sie ist irgendwann 25 geworden.</a:t>
            </a:r>
          </a:p>
        </p:txBody>
      </p:sp>
      <p:sp>
        <p:nvSpPr>
          <p:cNvPr id="4" name="TextBox 3">
            <a:extLst>
              <a:ext uri="{FF2B5EF4-FFF2-40B4-BE49-F238E27FC236}">
                <a16:creationId xmlns:a16="http://schemas.microsoft.com/office/drawing/2014/main" id="{BBEEE6E3-0E6A-EE43-A143-380954568B15}"/>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(Finkbeiner 2015)</a:t>
            </a:r>
            <a:endParaRPr lang="en-US" sz="1100">
              <a:solidFill>
                <a:schemeClr val="bg1"/>
              </a:solidFill>
            </a:endParaRPr>
          </a:p>
        </p:txBody>
      </p:sp>
      <p:pic>
        <p:nvPicPr>
          <p:cNvPr id="1026" name="Picture 2" descr="Computer, Keys, Praça, Delete, Key, Keyboard, Silver">
            <a:extLst>
              <a:ext uri="{FF2B5EF4-FFF2-40B4-BE49-F238E27FC236}">
                <a16:creationId xmlns:a16="http://schemas.microsoft.com/office/drawing/2014/main" id="{EB59D4E3-780E-DF4D-9917-3E738B36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246" y="1292469"/>
            <a:ext cx="2773238" cy="238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FA29-3E94-6F4C-90F3-E1290A2D5BB2}"/>
              </a:ext>
            </a:extLst>
          </p:cNvPr>
          <p:cNvSpPr>
            <a:spLocks noGrp="1"/>
          </p:cNvSpPr>
          <p:nvPr>
            <p:ph type="title"/>
          </p:nvPr>
        </p:nvSpPr>
        <p:spPr/>
        <p:txBody>
          <a:bodyPr/>
          <a:lstStyle/>
          <a:p>
            <a:r>
              <a:rPr lang="en-DE"/>
              <a:t>Präsupposition vs. Implikatur</a:t>
            </a:r>
          </a:p>
        </p:txBody>
      </p:sp>
      <p:sp>
        <p:nvSpPr>
          <p:cNvPr id="3" name="Content Placeholder 2">
            <a:extLst>
              <a:ext uri="{FF2B5EF4-FFF2-40B4-BE49-F238E27FC236}">
                <a16:creationId xmlns:a16="http://schemas.microsoft.com/office/drawing/2014/main" id="{1CC9E49C-7E39-5D41-A030-97C21BA35BCC}"/>
              </a:ext>
            </a:extLst>
          </p:cNvPr>
          <p:cNvSpPr>
            <a:spLocks noGrp="1"/>
          </p:cNvSpPr>
          <p:nvPr>
            <p:ph idx="1"/>
          </p:nvPr>
        </p:nvSpPr>
        <p:spPr/>
        <p:txBody>
          <a:bodyPr/>
          <a:lstStyle/>
          <a:p>
            <a:r>
              <a:rPr lang="en-DE" sz="2000"/>
              <a:t>Präsuppositionen und Implikaturen sind beide annullierbar – aber: anders als Implikaturen sind Präsuppositionen nicht durch Zusatz streichbar!</a:t>
            </a:r>
          </a:p>
          <a:p>
            <a:endParaRPr lang="en-DE" sz="1050"/>
          </a:p>
          <a:p>
            <a:pPr marL="0" indent="0">
              <a:buNone/>
            </a:pPr>
            <a:r>
              <a:rPr lang="en-DE" sz="2000" i="1"/>
              <a:t>Er hat einige von den Keksen gegessen, ja sogar alle.</a:t>
            </a:r>
          </a:p>
          <a:p>
            <a:pPr marL="0" indent="0">
              <a:buNone/>
            </a:pPr>
            <a:endParaRPr lang="en-DE" sz="1050" i="1"/>
          </a:p>
          <a:p>
            <a:pPr marL="0" indent="0">
              <a:buNone/>
            </a:pPr>
            <a:r>
              <a:rPr lang="en-DE" sz="2000" i="1"/>
              <a:t>??Sie hat ihre Promotion abgeschlossen, bevor sie 25 wurde, aber sie ist noch gar nicht 25.</a:t>
            </a:r>
          </a:p>
          <a:p>
            <a:pPr marL="0" indent="0">
              <a:buNone/>
            </a:pPr>
            <a:endParaRPr lang="en-DE" sz="2000" i="1"/>
          </a:p>
          <a:p>
            <a:pPr marL="0" indent="0">
              <a:buNone/>
            </a:pPr>
            <a:r>
              <a:rPr lang="en-DE" sz="2000">
                <a:sym typeface="Wingdings" pitchFamily="2" charset="2"/>
              </a:rPr>
              <a:t> Präsuppositionen können kontextuell gelöscht werden, eine Streichung durch Zusatz ist aber meist nicht möglich.</a:t>
            </a:r>
            <a:endParaRPr lang="en-DE" sz="2000"/>
          </a:p>
        </p:txBody>
      </p:sp>
      <p:sp>
        <p:nvSpPr>
          <p:cNvPr id="4" name="Footer Placeholder 3">
            <a:extLst>
              <a:ext uri="{FF2B5EF4-FFF2-40B4-BE49-F238E27FC236}">
                <a16:creationId xmlns:a16="http://schemas.microsoft.com/office/drawing/2014/main" id="{FCBBCF23-1FD3-C74F-8446-0E7E76710BE7}"/>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462EC980-2CA0-B049-8002-2D5F2EED18B7}"/>
              </a:ext>
            </a:extLst>
          </p:cNvPr>
          <p:cNvSpPr>
            <a:spLocks noGrp="1"/>
          </p:cNvSpPr>
          <p:nvPr>
            <p:ph type="sldNum" sz="quarter" idx="12"/>
          </p:nvPr>
        </p:nvSpPr>
        <p:spPr/>
        <p:txBody>
          <a:bodyPr/>
          <a:lstStyle/>
          <a:p>
            <a:fld id="{6C6AE60A-B69C-4790-82F7-3882EDF23186}" type="slidenum">
              <a:rPr lang="de-DE" smtClean="0"/>
              <a:t>34</a:t>
            </a:fld>
            <a:endParaRPr lang="de-DE"/>
          </a:p>
        </p:txBody>
      </p:sp>
    </p:spTree>
    <p:extLst>
      <p:ext uri="{BB962C8B-B14F-4D97-AF65-F5344CB8AC3E}">
        <p14:creationId xmlns:p14="http://schemas.microsoft.com/office/powerpoint/2010/main" val="896719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59A5-C3A4-7441-BBD4-219593869EE6}"/>
              </a:ext>
            </a:extLst>
          </p:cNvPr>
          <p:cNvSpPr>
            <a:spLocks noGrp="1"/>
          </p:cNvSpPr>
          <p:nvPr>
            <p:ph type="title"/>
          </p:nvPr>
        </p:nvSpPr>
        <p:spPr/>
        <p:txBody>
          <a:bodyPr/>
          <a:lstStyle/>
          <a:p>
            <a:r>
              <a:rPr lang="en-US"/>
              <a:t>Präsupposition vs. Implikatur</a:t>
            </a:r>
          </a:p>
        </p:txBody>
      </p:sp>
      <p:sp>
        <p:nvSpPr>
          <p:cNvPr id="3" name="Content Placeholder 2">
            <a:extLst>
              <a:ext uri="{FF2B5EF4-FFF2-40B4-BE49-F238E27FC236}">
                <a16:creationId xmlns:a16="http://schemas.microsoft.com/office/drawing/2014/main" id="{02D932FB-6923-6545-9209-2A7DFD8660B5}"/>
              </a:ext>
            </a:extLst>
          </p:cNvPr>
          <p:cNvSpPr>
            <a:spLocks noGrp="1"/>
          </p:cNvSpPr>
          <p:nvPr>
            <p:ph idx="1"/>
          </p:nvPr>
        </p:nvSpPr>
        <p:spPr>
          <a:xfrm>
            <a:off x="521550" y="1278781"/>
            <a:ext cx="8100956" cy="3423465"/>
          </a:xfrm>
        </p:spPr>
        <p:txBody>
          <a:bodyPr>
            <a:normAutofit/>
          </a:bodyPr>
          <a:lstStyle/>
          <a:p>
            <a:r>
              <a:rPr lang="en-US" sz="2103"/>
              <a:t>z.T. wurde versucht, Präsupposition auf Implikatur zu reduzieren</a:t>
            </a:r>
          </a:p>
          <a:p>
            <a:r>
              <a:rPr lang="en-US" sz="2103"/>
              <a:t>so z.B. bei W-Fragesätzen:</a:t>
            </a:r>
          </a:p>
          <a:p>
            <a:pPr lvl="1"/>
            <a:r>
              <a:rPr lang="en-US" sz="1802"/>
              <a:t>Wer war für die Rechtschreibreform? &gt;&gt; Jemand war für die Rechtschreibreform</a:t>
            </a:r>
          </a:p>
          <a:p>
            <a:r>
              <a:rPr lang="en-US" sz="2103"/>
              <a:t>"Existenzpräsupposition" der W-Interrogativsätze</a:t>
            </a:r>
          </a:p>
          <a:p>
            <a:r>
              <a:rPr lang="en-US" sz="2103"/>
              <a:t>aber: hier keine Konsanz unter Negation</a:t>
            </a:r>
          </a:p>
          <a:p>
            <a:pPr lvl="1"/>
            <a:r>
              <a:rPr lang="en-US" sz="1802"/>
              <a:t>Wer war nicht für die Rechtschreibreform?</a:t>
            </a:r>
          </a:p>
          <a:p>
            <a:pPr lvl="1"/>
            <a:r>
              <a:rPr lang="en-US" sz="1802"/>
              <a:t>Jemand war nicht für die Rechtschreibreform. </a:t>
            </a:r>
            <a:r>
              <a:rPr lang="en-US" sz="1802" i="1"/>
              <a:t>aber nicht: </a:t>
            </a:r>
            <a:r>
              <a:rPr lang="en-US" sz="1802"/>
              <a:t>Jemand war für die Rechtschreibreform.</a:t>
            </a:r>
          </a:p>
        </p:txBody>
      </p:sp>
      <p:sp>
        <p:nvSpPr>
          <p:cNvPr id="4" name="TextBox 3">
            <a:extLst>
              <a:ext uri="{FF2B5EF4-FFF2-40B4-BE49-F238E27FC236}">
                <a16:creationId xmlns:a16="http://schemas.microsoft.com/office/drawing/2014/main" id="{E99B79D3-7EC7-664F-BF52-CB5E6F498F37}"/>
              </a:ext>
            </a:extLst>
          </p:cNvPr>
          <p:cNvSpPr txBox="1"/>
          <p:nvPr/>
        </p:nvSpPr>
        <p:spPr>
          <a:xfrm>
            <a:off x="5274945" y="4791905"/>
            <a:ext cx="2649561" cy="248401"/>
          </a:xfrm>
          <a:prstGeom prst="rect">
            <a:avLst/>
          </a:prstGeom>
          <a:noFill/>
        </p:spPr>
        <p:txBody>
          <a:bodyPr wrap="square" rtlCol="0">
            <a:spAutoFit/>
          </a:bodyPr>
          <a:lstStyle/>
          <a:p>
            <a:pPr algn="r"/>
            <a:r>
              <a:rPr lang="en-US" sz="1014"/>
              <a:t>(Meibauer 2008: 50)</a:t>
            </a:r>
          </a:p>
        </p:txBody>
      </p:sp>
    </p:spTree>
    <p:extLst>
      <p:ext uri="{BB962C8B-B14F-4D97-AF65-F5344CB8AC3E}">
        <p14:creationId xmlns:p14="http://schemas.microsoft.com/office/powerpoint/2010/main" val="8294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97BF-9301-FB40-95DE-ECA49C33B5EF}"/>
              </a:ext>
            </a:extLst>
          </p:cNvPr>
          <p:cNvSpPr>
            <a:spLocks noGrp="1"/>
          </p:cNvSpPr>
          <p:nvPr>
            <p:ph type="title"/>
          </p:nvPr>
        </p:nvSpPr>
        <p:spPr/>
        <p:txBody>
          <a:bodyPr/>
          <a:lstStyle/>
          <a:p>
            <a:r>
              <a:rPr lang="en-US"/>
              <a:t>Präsupposition vs. Implikatur</a:t>
            </a:r>
          </a:p>
        </p:txBody>
      </p:sp>
      <p:sp>
        <p:nvSpPr>
          <p:cNvPr id="3" name="Content Placeholder 2">
            <a:extLst>
              <a:ext uri="{FF2B5EF4-FFF2-40B4-BE49-F238E27FC236}">
                <a16:creationId xmlns:a16="http://schemas.microsoft.com/office/drawing/2014/main" id="{0FFE7B20-4705-8A4C-8E8C-C5A3F98C0340}"/>
              </a:ext>
            </a:extLst>
          </p:cNvPr>
          <p:cNvSpPr>
            <a:spLocks noGrp="1"/>
          </p:cNvSpPr>
          <p:nvPr>
            <p:ph idx="1"/>
          </p:nvPr>
        </p:nvSpPr>
        <p:spPr/>
        <p:txBody>
          <a:bodyPr>
            <a:noAutofit/>
          </a:bodyPr>
          <a:lstStyle/>
          <a:p>
            <a:r>
              <a:rPr lang="en-US" sz="2103"/>
              <a:t>ähnlich bei Gradpartikeln, z.B. </a:t>
            </a:r>
            <a:r>
              <a:rPr lang="en-US" sz="2103" i="1"/>
              <a:t>nur</a:t>
            </a:r>
          </a:p>
          <a:p>
            <a:r>
              <a:rPr lang="en-US" sz="2103"/>
              <a:t>quantifizierende Interpretation: </a:t>
            </a:r>
            <a:r>
              <a:rPr lang="en-US" sz="2103" i="1"/>
              <a:t>Ich habe nur Köln besucht. </a:t>
            </a:r>
            <a:r>
              <a:rPr lang="en-US" sz="2103">
                <a:sym typeface="Wingdings" pitchFamily="2" charset="2"/>
              </a:rPr>
              <a:t> ASS: Ich habe keinen anderen Ort außer Köln besucht. &gt;&gt; Ich habe Köln besucht. </a:t>
            </a:r>
          </a:p>
          <a:p>
            <a:r>
              <a:rPr lang="en-US" sz="2103">
                <a:sym typeface="Wingdings" pitchFamily="2" charset="2"/>
              </a:rPr>
              <a:t>skalierende Interpretation: </a:t>
            </a:r>
            <a:r>
              <a:rPr lang="en-US" sz="2103" i="1">
                <a:sym typeface="Wingdings" pitchFamily="2" charset="2"/>
              </a:rPr>
              <a:t>Fritz ist nur Hilfsarbeiter. </a:t>
            </a:r>
            <a:r>
              <a:rPr lang="en-US" sz="2103">
                <a:sym typeface="Wingdings" pitchFamily="2" charset="2"/>
              </a:rPr>
              <a:t> ASS: Fritz ist nicht mehr als ein Hilfsarbeiter. &gt;&gt; Fritz ist Hilfsarbeiter.</a:t>
            </a:r>
          </a:p>
          <a:p>
            <a:r>
              <a:rPr lang="en-US" sz="2103">
                <a:sym typeface="Wingdings" pitchFamily="2" charset="2"/>
              </a:rPr>
              <a:t>aber: nur bedingt löschbar, </a:t>
            </a:r>
            <a:r>
              <a:rPr lang="en-US" sz="2103" i="1">
                <a:sym typeface="Wingdings" pitchFamily="2" charset="2"/>
              </a:rPr>
              <a:t>*Ich habe Köln besucht und möglicherweise nicht einmal Köln.</a:t>
            </a:r>
          </a:p>
          <a:p>
            <a:r>
              <a:rPr lang="en-US" sz="2103">
                <a:sym typeface="Wingdings" pitchFamily="2" charset="2"/>
              </a:rPr>
              <a:t>in bestimmten Kontexten aber aufhebbar: </a:t>
            </a:r>
            <a:r>
              <a:rPr lang="en-US" sz="2103" i="1">
                <a:sym typeface="Wingdings" pitchFamily="2" charset="2"/>
              </a:rPr>
              <a:t>Nur Hans mag Bier, und möglicherweise nicht einmal er.</a:t>
            </a:r>
            <a:endParaRPr lang="en-US" sz="2103"/>
          </a:p>
        </p:txBody>
      </p:sp>
      <p:sp>
        <p:nvSpPr>
          <p:cNvPr id="4" name="TextBox 3">
            <a:extLst>
              <a:ext uri="{FF2B5EF4-FFF2-40B4-BE49-F238E27FC236}">
                <a16:creationId xmlns:a16="http://schemas.microsoft.com/office/drawing/2014/main" id="{B23F35DA-DCC8-8447-A0B5-12BDDDB726B4}"/>
              </a:ext>
            </a:extLst>
          </p:cNvPr>
          <p:cNvSpPr txBox="1"/>
          <p:nvPr/>
        </p:nvSpPr>
        <p:spPr>
          <a:xfrm>
            <a:off x="512260" y="4905603"/>
            <a:ext cx="4578530" cy="261610"/>
          </a:xfrm>
          <a:prstGeom prst="rect">
            <a:avLst/>
          </a:prstGeom>
          <a:noFill/>
        </p:spPr>
        <p:txBody>
          <a:bodyPr wrap="square">
            <a:spAutoFit/>
          </a:bodyPr>
          <a:lstStyle/>
          <a:p>
            <a:pPr marL="0" indent="0">
              <a:buNone/>
            </a:pPr>
            <a:r>
              <a:rPr lang="en-US" sz="1100">
                <a:solidFill>
                  <a:schemeClr val="bg1"/>
                </a:solidFill>
                <a:sym typeface="Wingdings" pitchFamily="2" charset="2"/>
              </a:rPr>
              <a:t>(Meibauer 2001)</a:t>
            </a:r>
            <a:endParaRPr lang="en-US" sz="1100">
              <a:solidFill>
                <a:schemeClr val="bg1"/>
              </a:solidFill>
            </a:endParaRPr>
          </a:p>
        </p:txBody>
      </p:sp>
    </p:spTree>
    <p:extLst>
      <p:ext uri="{BB962C8B-B14F-4D97-AF65-F5344CB8AC3E}">
        <p14:creationId xmlns:p14="http://schemas.microsoft.com/office/powerpoint/2010/main" val="35043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01DF-E965-2942-A6E5-39AB99BC1207}"/>
              </a:ext>
            </a:extLst>
          </p:cNvPr>
          <p:cNvSpPr>
            <a:spLocks noGrp="1"/>
          </p:cNvSpPr>
          <p:nvPr>
            <p:ph type="title"/>
          </p:nvPr>
        </p:nvSpPr>
        <p:spPr/>
        <p:txBody>
          <a:bodyPr/>
          <a:lstStyle/>
          <a:p>
            <a:r>
              <a:rPr lang="en-DE"/>
              <a:t>Präsuppositions-Trigger</a:t>
            </a:r>
          </a:p>
        </p:txBody>
      </p:sp>
      <p:sp>
        <p:nvSpPr>
          <p:cNvPr id="3" name="Content Placeholder 2">
            <a:extLst>
              <a:ext uri="{FF2B5EF4-FFF2-40B4-BE49-F238E27FC236}">
                <a16:creationId xmlns:a16="http://schemas.microsoft.com/office/drawing/2014/main" id="{9A4BAFE4-CACC-374C-8A8F-2CB1A6A85A63}"/>
              </a:ext>
            </a:extLst>
          </p:cNvPr>
          <p:cNvSpPr>
            <a:spLocks noGrp="1"/>
          </p:cNvSpPr>
          <p:nvPr>
            <p:ph idx="1"/>
          </p:nvPr>
        </p:nvSpPr>
        <p:spPr>
          <a:xfrm>
            <a:off x="521550" y="1095676"/>
            <a:ext cx="8100956" cy="3423465"/>
          </a:xfrm>
        </p:spPr>
        <p:txBody>
          <a:bodyPr/>
          <a:lstStyle/>
          <a:p>
            <a:r>
              <a:rPr lang="en-DE" sz="1800">
                <a:solidFill>
                  <a:srgbClr val="0070C0"/>
                </a:solidFill>
              </a:rPr>
              <a:t>Definite Kennzeichnungen:</a:t>
            </a:r>
            <a:r>
              <a:rPr lang="en-DE" sz="1800"/>
              <a:t> z.B. Eigenname, definite NP – </a:t>
            </a:r>
            <a:r>
              <a:rPr lang="en-DE" sz="1800" i="1"/>
              <a:t>Pippi Langstrumpf, der Präsident der USA: </a:t>
            </a:r>
            <a:r>
              <a:rPr lang="en-DE" sz="1800"/>
              <a:t>es gibt eine Person XY</a:t>
            </a:r>
          </a:p>
          <a:p>
            <a:r>
              <a:rPr lang="en-DE" sz="1800">
                <a:solidFill>
                  <a:srgbClr val="0070C0"/>
                </a:solidFill>
              </a:rPr>
              <a:t>Faktive Verben/Prädikate:</a:t>
            </a:r>
            <a:r>
              <a:rPr lang="en-DE" sz="1800"/>
              <a:t> </a:t>
            </a:r>
            <a:r>
              <a:rPr lang="en-DE" sz="1800" i="1"/>
              <a:t>Ich bedaure/weiß, dass sie krank ist. Es ist schade, dass sie krank ist.</a:t>
            </a:r>
          </a:p>
          <a:p>
            <a:r>
              <a:rPr lang="en-DE" sz="1800">
                <a:solidFill>
                  <a:srgbClr val="0070C0"/>
                </a:solidFill>
              </a:rPr>
              <a:t>Aspektverben:</a:t>
            </a:r>
            <a:r>
              <a:rPr lang="en-DE" sz="1800" i="1"/>
              <a:t> Pippi hat angefangen/aufgehört, Weihnachtsplätzchen zu backen.</a:t>
            </a:r>
          </a:p>
          <a:p>
            <a:r>
              <a:rPr lang="en-DE" sz="1800">
                <a:solidFill>
                  <a:srgbClr val="0070C0"/>
                </a:solidFill>
              </a:rPr>
              <a:t>Implikative Verben:</a:t>
            </a:r>
            <a:r>
              <a:rPr lang="en-DE" sz="1800"/>
              <a:t> </a:t>
            </a:r>
            <a:r>
              <a:rPr lang="en-DE" sz="1800" i="1"/>
              <a:t>Sie hat es geschafft, ihn zum Impfen zu überreden. Sie hat vergessen, ihr Mikro auf stumm zu schalten.</a:t>
            </a:r>
            <a:endParaRPr lang="en-DE" sz="1800"/>
          </a:p>
          <a:p>
            <a:r>
              <a:rPr lang="en-DE" sz="1800">
                <a:solidFill>
                  <a:srgbClr val="0070C0"/>
                </a:solidFill>
              </a:rPr>
              <a:t>Temporalsätze:</a:t>
            </a:r>
            <a:r>
              <a:rPr lang="en-DE" sz="1800"/>
              <a:t> Sie war im Garten, als der Meteorit einschlug. (&gt;&gt; Der Meteorit ist eingeschlagen.)</a:t>
            </a:r>
          </a:p>
          <a:p>
            <a:r>
              <a:rPr lang="en-DE" sz="1800">
                <a:solidFill>
                  <a:srgbClr val="0070C0"/>
                </a:solidFill>
              </a:rPr>
              <a:t>Kontrafaktische Konditionale:</a:t>
            </a:r>
            <a:r>
              <a:rPr lang="en-DE" sz="1800"/>
              <a:t> </a:t>
            </a:r>
            <a:r>
              <a:rPr lang="en-DE" sz="1800" i="1"/>
              <a:t>Wenn Sie wüssten, was in der Klausur drankommt, würden Sie diese Folie ignorieren. </a:t>
            </a:r>
            <a:r>
              <a:rPr lang="en-DE" sz="1800"/>
              <a:t>(&gt;&gt; Sie wissen nicht, was i</a:t>
            </a:r>
            <a:br>
              <a:rPr lang="en-DE" sz="1800"/>
            </a:br>
            <a:r>
              <a:rPr lang="en-DE" sz="1800"/>
              <a:t>n der Klausur drankommt)</a:t>
            </a:r>
          </a:p>
        </p:txBody>
      </p:sp>
      <p:sp>
        <p:nvSpPr>
          <p:cNvPr id="4" name="Footer Placeholder 3">
            <a:extLst>
              <a:ext uri="{FF2B5EF4-FFF2-40B4-BE49-F238E27FC236}">
                <a16:creationId xmlns:a16="http://schemas.microsoft.com/office/drawing/2014/main" id="{0E035484-7AEF-9949-A927-ED8DC9BFB7ED}"/>
              </a:ext>
            </a:extLst>
          </p:cNvPr>
          <p:cNvSpPr>
            <a:spLocks noGrp="1"/>
          </p:cNvSpPr>
          <p:nvPr>
            <p:ph type="ftr" sz="quarter" idx="11"/>
          </p:nvPr>
        </p:nvSpPr>
        <p:spPr/>
        <p:txBody>
          <a:bodyPr/>
          <a:lstStyle/>
          <a:p>
            <a:r>
              <a:rPr lang="de-DE"/>
              <a:t>(Finkbeiner 2015: 32f.)</a:t>
            </a:r>
          </a:p>
        </p:txBody>
      </p:sp>
      <p:sp>
        <p:nvSpPr>
          <p:cNvPr id="5" name="Slide Number Placeholder 4">
            <a:extLst>
              <a:ext uri="{FF2B5EF4-FFF2-40B4-BE49-F238E27FC236}">
                <a16:creationId xmlns:a16="http://schemas.microsoft.com/office/drawing/2014/main" id="{A84589FB-E3EA-5746-A725-CDDC37B97FE6}"/>
              </a:ext>
            </a:extLst>
          </p:cNvPr>
          <p:cNvSpPr>
            <a:spLocks noGrp="1"/>
          </p:cNvSpPr>
          <p:nvPr>
            <p:ph type="sldNum" sz="quarter" idx="12"/>
          </p:nvPr>
        </p:nvSpPr>
        <p:spPr/>
        <p:txBody>
          <a:bodyPr/>
          <a:lstStyle/>
          <a:p>
            <a:fld id="{6C6AE60A-B69C-4790-82F7-3882EDF23186}" type="slidenum">
              <a:rPr lang="de-DE" smtClean="0"/>
              <a:t>37</a:t>
            </a:fld>
            <a:endParaRPr lang="de-DE"/>
          </a:p>
        </p:txBody>
      </p:sp>
      <p:sp>
        <p:nvSpPr>
          <p:cNvPr id="6" name="TextBox 5">
            <a:extLst>
              <a:ext uri="{FF2B5EF4-FFF2-40B4-BE49-F238E27FC236}">
                <a16:creationId xmlns:a16="http://schemas.microsoft.com/office/drawing/2014/main" id="{3DAB6B23-EB2E-D043-8DF8-16B7727535A3}"/>
              </a:ext>
            </a:extLst>
          </p:cNvPr>
          <p:cNvSpPr txBox="1"/>
          <p:nvPr/>
        </p:nvSpPr>
        <p:spPr>
          <a:xfrm>
            <a:off x="5664511" y="1422797"/>
            <a:ext cx="2093843" cy="307777"/>
          </a:xfrm>
          <a:prstGeom prst="rect">
            <a:avLst/>
          </a:prstGeom>
          <a:noFill/>
        </p:spPr>
        <p:txBody>
          <a:bodyPr wrap="none" rtlCol="0">
            <a:spAutoFit/>
          </a:bodyPr>
          <a:lstStyle/>
          <a:p>
            <a:pPr algn="l"/>
            <a:r>
              <a:rPr lang="en-DE" sz="1400" dirty="0" err="1">
                <a:solidFill>
                  <a:srgbClr val="C00000"/>
                </a:solidFill>
                <a:latin typeface="Ink Free" panose="03080402000500000000" pitchFamily="66" charset="0"/>
              </a:rPr>
              <a:t>Existenzpräsuppositionen</a:t>
            </a:r>
          </a:p>
        </p:txBody>
      </p:sp>
      <p:sp>
        <p:nvSpPr>
          <p:cNvPr id="7" name="TextBox 6">
            <a:extLst>
              <a:ext uri="{FF2B5EF4-FFF2-40B4-BE49-F238E27FC236}">
                <a16:creationId xmlns:a16="http://schemas.microsoft.com/office/drawing/2014/main" id="{EF1F18B6-5D15-024C-8348-35898983C74E}"/>
              </a:ext>
            </a:extLst>
          </p:cNvPr>
          <p:cNvSpPr txBox="1"/>
          <p:nvPr/>
        </p:nvSpPr>
        <p:spPr>
          <a:xfrm>
            <a:off x="4483659" y="1996703"/>
            <a:ext cx="2071401" cy="307777"/>
          </a:xfrm>
          <a:prstGeom prst="rect">
            <a:avLst/>
          </a:prstGeom>
          <a:noFill/>
        </p:spPr>
        <p:txBody>
          <a:bodyPr wrap="none" rtlCol="0">
            <a:spAutoFit/>
          </a:bodyPr>
          <a:lstStyle/>
          <a:p>
            <a:pPr algn="l"/>
            <a:r>
              <a:rPr lang="en-DE" sz="1400" dirty="0" err="1">
                <a:solidFill>
                  <a:srgbClr val="C00000"/>
                </a:solidFill>
                <a:latin typeface="Ink Free" panose="03080402000500000000" pitchFamily="66" charset="0"/>
              </a:rPr>
              <a:t>faktive Präsuppositionen</a:t>
            </a:r>
          </a:p>
        </p:txBody>
      </p:sp>
      <p:sp>
        <p:nvSpPr>
          <p:cNvPr id="8" name="TextBox 7">
            <a:extLst>
              <a:ext uri="{FF2B5EF4-FFF2-40B4-BE49-F238E27FC236}">
                <a16:creationId xmlns:a16="http://schemas.microsoft.com/office/drawing/2014/main" id="{8BD7F4D1-ADF4-F943-9273-2803ABBDFF8D}"/>
              </a:ext>
            </a:extLst>
          </p:cNvPr>
          <p:cNvSpPr txBox="1"/>
          <p:nvPr/>
        </p:nvSpPr>
        <p:spPr>
          <a:xfrm>
            <a:off x="8460432" y="2150591"/>
            <a:ext cx="776175" cy="523220"/>
          </a:xfrm>
          <a:prstGeom prst="rect">
            <a:avLst/>
          </a:prstGeom>
          <a:noFill/>
        </p:spPr>
        <p:txBody>
          <a:bodyPr wrap="none" rtlCol="0">
            <a:spAutoFit/>
          </a:bodyPr>
          <a:lstStyle/>
          <a:p>
            <a:pPr algn="l"/>
            <a:r>
              <a:rPr lang="en-DE" sz="1400" dirty="0" err="1">
                <a:solidFill>
                  <a:srgbClr val="00B050"/>
                </a:solidFill>
                <a:latin typeface="Ink Free" panose="03080402000500000000" pitchFamily="66" charset="0"/>
              </a:rPr>
              <a:t>lexikal.</a:t>
            </a:r>
          </a:p>
          <a:p>
            <a:pPr algn="l"/>
            <a:r>
              <a:rPr lang="en-DE" sz="1400" dirty="0" err="1">
                <a:solidFill>
                  <a:srgbClr val="00B050"/>
                </a:solidFill>
                <a:latin typeface="Ink Free" panose="03080402000500000000" pitchFamily="66" charset="0"/>
              </a:rPr>
              <a:t>Trigger</a:t>
            </a:r>
          </a:p>
        </p:txBody>
      </p:sp>
      <p:sp>
        <p:nvSpPr>
          <p:cNvPr id="9" name="Right Brace 8">
            <a:extLst>
              <a:ext uri="{FF2B5EF4-FFF2-40B4-BE49-F238E27FC236}">
                <a16:creationId xmlns:a16="http://schemas.microsoft.com/office/drawing/2014/main" id="{A46E9A00-752F-0F47-A8E6-5A15B5644C1A}"/>
              </a:ext>
            </a:extLst>
          </p:cNvPr>
          <p:cNvSpPr/>
          <p:nvPr/>
        </p:nvSpPr>
        <p:spPr>
          <a:xfrm>
            <a:off x="35496" y="1422797"/>
            <a:ext cx="155448" cy="914400"/>
          </a:xfrm>
          <a:prstGeom prst="rightBrace">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0" name="Right Brace 9">
            <a:extLst>
              <a:ext uri="{FF2B5EF4-FFF2-40B4-BE49-F238E27FC236}">
                <a16:creationId xmlns:a16="http://schemas.microsoft.com/office/drawing/2014/main" id="{1F6FB037-C1E4-B845-B9A0-0E067469A749}"/>
              </a:ext>
            </a:extLst>
          </p:cNvPr>
          <p:cNvSpPr/>
          <p:nvPr/>
        </p:nvSpPr>
        <p:spPr>
          <a:xfrm>
            <a:off x="8082390" y="1422797"/>
            <a:ext cx="378042" cy="1944216"/>
          </a:xfrm>
          <a:prstGeom prst="rightBrace">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TextBox 10">
            <a:extLst>
              <a:ext uri="{FF2B5EF4-FFF2-40B4-BE49-F238E27FC236}">
                <a16:creationId xmlns:a16="http://schemas.microsoft.com/office/drawing/2014/main" id="{4D49879A-5D25-CE4E-AC29-16086D0F1EC4}"/>
              </a:ext>
            </a:extLst>
          </p:cNvPr>
          <p:cNvSpPr txBox="1"/>
          <p:nvPr/>
        </p:nvSpPr>
        <p:spPr>
          <a:xfrm>
            <a:off x="8460432" y="4067929"/>
            <a:ext cx="776175" cy="523220"/>
          </a:xfrm>
          <a:prstGeom prst="rect">
            <a:avLst/>
          </a:prstGeom>
          <a:noFill/>
        </p:spPr>
        <p:txBody>
          <a:bodyPr wrap="none" rtlCol="0">
            <a:spAutoFit/>
          </a:bodyPr>
          <a:lstStyle/>
          <a:p>
            <a:pPr algn="l"/>
            <a:r>
              <a:rPr lang="en-DE" sz="1400" dirty="0" err="1">
                <a:solidFill>
                  <a:srgbClr val="00B050"/>
                </a:solidFill>
                <a:latin typeface="Ink Free" panose="03080402000500000000" pitchFamily="66" charset="0"/>
              </a:rPr>
              <a:t>strukt.</a:t>
            </a:r>
          </a:p>
          <a:p>
            <a:pPr algn="l"/>
            <a:r>
              <a:rPr lang="en-DE" sz="1400" dirty="0" err="1">
                <a:solidFill>
                  <a:srgbClr val="00B050"/>
                </a:solidFill>
                <a:latin typeface="Ink Free" panose="03080402000500000000" pitchFamily="66" charset="0"/>
              </a:rPr>
              <a:t>Trigger</a:t>
            </a:r>
          </a:p>
        </p:txBody>
      </p:sp>
      <p:sp>
        <p:nvSpPr>
          <p:cNvPr id="12" name="Right Brace 11">
            <a:extLst>
              <a:ext uri="{FF2B5EF4-FFF2-40B4-BE49-F238E27FC236}">
                <a16:creationId xmlns:a16="http://schemas.microsoft.com/office/drawing/2014/main" id="{8C14DB48-BBA3-F144-BDB0-AD67F972997A}"/>
              </a:ext>
            </a:extLst>
          </p:cNvPr>
          <p:cNvSpPr/>
          <p:nvPr/>
        </p:nvSpPr>
        <p:spPr>
          <a:xfrm>
            <a:off x="8077581" y="3840817"/>
            <a:ext cx="387660" cy="1008112"/>
          </a:xfrm>
          <a:prstGeom prst="rightBrace">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Tree>
    <p:extLst>
      <p:ext uri="{BB962C8B-B14F-4D97-AF65-F5344CB8AC3E}">
        <p14:creationId xmlns:p14="http://schemas.microsoft.com/office/powerpoint/2010/main" val="19852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10" grpId="0" animBg="1"/>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F162-20B3-7E49-8F41-962BF2918F8E}"/>
              </a:ext>
            </a:extLst>
          </p:cNvPr>
          <p:cNvSpPr>
            <a:spLocks noGrp="1"/>
          </p:cNvSpPr>
          <p:nvPr>
            <p:ph type="title"/>
          </p:nvPr>
        </p:nvSpPr>
        <p:spPr/>
        <p:txBody>
          <a:bodyPr/>
          <a:lstStyle/>
          <a:p>
            <a:r>
              <a:rPr lang="en-US"/>
              <a:t>Atlas (2006)</a:t>
            </a:r>
          </a:p>
        </p:txBody>
      </p:sp>
      <p:sp>
        <p:nvSpPr>
          <p:cNvPr id="3" name="Content Placeholder 2">
            <a:extLst>
              <a:ext uri="{FF2B5EF4-FFF2-40B4-BE49-F238E27FC236}">
                <a16:creationId xmlns:a16="http://schemas.microsoft.com/office/drawing/2014/main" id="{C4687D76-E28E-5C44-8B0E-7C3E2B03B72A}"/>
              </a:ext>
            </a:extLst>
          </p:cNvPr>
          <p:cNvSpPr>
            <a:spLocks noGrp="1"/>
          </p:cNvSpPr>
          <p:nvPr>
            <p:ph idx="1"/>
          </p:nvPr>
        </p:nvSpPr>
        <p:spPr/>
        <p:txBody>
          <a:bodyPr>
            <a:noAutofit/>
          </a:bodyPr>
          <a:lstStyle/>
          <a:p>
            <a:pPr marL="343311" indent="-343311">
              <a:buFont typeface="+mj-lt"/>
              <a:buAutoNum type="arabicPeriod"/>
            </a:pPr>
            <a:r>
              <a:rPr lang="en-GB" sz="1802"/>
              <a:t>Accommodation is not a peripheral phenomenon of presupposition – it is the central phenomenon of presupposition.</a:t>
            </a:r>
          </a:p>
          <a:p>
            <a:pPr marL="343311" indent="-343311">
              <a:buFont typeface="+mj-lt"/>
              <a:buAutoNum type="arabicPeriod"/>
            </a:pPr>
            <a:r>
              <a:rPr lang="en-GB" sz="1802"/>
              <a:t>Non-controversiality, not common knowledge, is the core notion that best describes the linguistic data of presuppositional assertions.</a:t>
            </a:r>
          </a:p>
          <a:p>
            <a:pPr marL="343311" indent="-343311">
              <a:buFont typeface="+mj-lt"/>
              <a:buAutoNum type="arabicPeriod"/>
            </a:pPr>
            <a:r>
              <a:rPr lang="en-GB" sz="1802"/>
              <a:t>Pragmatic Intrusion (Levinson 1988, 2000) and Semantical Non-Specificity (Atlas 1974, 1975, etc.) show that the content/context distinction is a philosophical myth. It can do no philosophical work in the explanation of our linguistic knowledge of the presuppositions of assertions.</a:t>
            </a:r>
          </a:p>
          <a:p>
            <a:pPr marL="343311" indent="-343311">
              <a:buFont typeface="+mj-lt"/>
              <a:buAutoNum type="arabicPeriod"/>
            </a:pPr>
            <a:endParaRPr lang="en-US" sz="1802"/>
          </a:p>
        </p:txBody>
      </p:sp>
    </p:spTree>
    <p:extLst>
      <p:ext uri="{BB962C8B-B14F-4D97-AF65-F5344CB8AC3E}">
        <p14:creationId xmlns:p14="http://schemas.microsoft.com/office/powerpoint/2010/main" val="1224416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C883-6850-4448-AD7C-BECFC302CB72}"/>
              </a:ext>
            </a:extLst>
          </p:cNvPr>
          <p:cNvSpPr>
            <a:spLocks noGrp="1"/>
          </p:cNvSpPr>
          <p:nvPr>
            <p:ph type="title"/>
          </p:nvPr>
        </p:nvSpPr>
        <p:spPr/>
        <p:txBody>
          <a:bodyPr/>
          <a:lstStyle/>
          <a:p>
            <a:r>
              <a:rPr lang="en-DE"/>
              <a:t>Fazit</a:t>
            </a:r>
          </a:p>
        </p:txBody>
      </p:sp>
      <p:sp>
        <p:nvSpPr>
          <p:cNvPr id="3" name="Content Placeholder 2">
            <a:extLst>
              <a:ext uri="{FF2B5EF4-FFF2-40B4-BE49-F238E27FC236}">
                <a16:creationId xmlns:a16="http://schemas.microsoft.com/office/drawing/2014/main" id="{4249A923-1CA6-D446-A2FA-51EDF420A2A6}"/>
              </a:ext>
            </a:extLst>
          </p:cNvPr>
          <p:cNvSpPr>
            <a:spLocks noGrp="1"/>
          </p:cNvSpPr>
          <p:nvPr>
            <p:ph idx="1"/>
          </p:nvPr>
        </p:nvSpPr>
        <p:spPr/>
        <p:txBody>
          <a:bodyPr/>
          <a:lstStyle/>
          <a:p>
            <a:r>
              <a:rPr lang="en-DE" sz="2000"/>
              <a:t>Präsupposition als (teilweise) schwer zu erfassendes Phänomen</a:t>
            </a:r>
          </a:p>
          <a:p>
            <a:r>
              <a:rPr lang="en-DE" sz="2000"/>
              <a:t>unterschiedliche (aber weitgehend kompatible) Sichtweisen aus semantischer und pragmatischer Perspektive</a:t>
            </a:r>
          </a:p>
          <a:p>
            <a:r>
              <a:rPr lang="en-DE" sz="2000"/>
              <a:t>Trennlinie zwischen Präsupposition – Implikation – Implikatur nicht immer ganz klar zu ziehen</a:t>
            </a:r>
          </a:p>
          <a:p>
            <a:r>
              <a:rPr lang="en-DE" sz="2000"/>
              <a:t>teilweise wurde versucht, Präsupposition auf Implikatur herunterzubrechen, allerdings gibt es gute Argumente dagegen</a:t>
            </a:r>
          </a:p>
          <a:p>
            <a:r>
              <a:rPr lang="en-DE" sz="2000"/>
              <a:t>die Abgrenzungsprobleme können ggf. auch zu dem Schluss führen, dass wir dynamischere Modelle der Bedeutungskonstruktion brauchen, als sie in den meisten gängigen linguistischen Ansätzen angenommen werden.</a:t>
            </a:r>
          </a:p>
        </p:txBody>
      </p:sp>
      <p:sp>
        <p:nvSpPr>
          <p:cNvPr id="4" name="Footer Placeholder 3">
            <a:extLst>
              <a:ext uri="{FF2B5EF4-FFF2-40B4-BE49-F238E27FC236}">
                <a16:creationId xmlns:a16="http://schemas.microsoft.com/office/drawing/2014/main" id="{C54ECE71-0607-BC47-A874-9EF55F863E2D}"/>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3E6484CE-F903-874D-80EE-E02AC875DC2C}"/>
              </a:ext>
            </a:extLst>
          </p:cNvPr>
          <p:cNvSpPr>
            <a:spLocks noGrp="1"/>
          </p:cNvSpPr>
          <p:nvPr>
            <p:ph type="sldNum" sz="quarter" idx="12"/>
          </p:nvPr>
        </p:nvSpPr>
        <p:spPr/>
        <p:txBody>
          <a:bodyPr/>
          <a:lstStyle/>
          <a:p>
            <a:fld id="{6C6AE60A-B69C-4790-82F7-3882EDF23186}" type="slidenum">
              <a:rPr lang="de-DE" smtClean="0"/>
              <a:t>39</a:t>
            </a:fld>
            <a:endParaRPr lang="de-DE"/>
          </a:p>
        </p:txBody>
      </p:sp>
    </p:spTree>
    <p:extLst>
      <p:ext uri="{BB962C8B-B14F-4D97-AF65-F5344CB8AC3E}">
        <p14:creationId xmlns:p14="http://schemas.microsoft.com/office/powerpoint/2010/main" val="417248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72C9-5AB2-8D47-9C94-3501A9BF28EA}"/>
              </a:ext>
            </a:extLst>
          </p:cNvPr>
          <p:cNvSpPr>
            <a:spLocks noGrp="1"/>
          </p:cNvSpPr>
          <p:nvPr>
            <p:ph type="title"/>
          </p:nvPr>
        </p:nvSpPr>
        <p:spPr/>
        <p:txBody>
          <a:bodyPr/>
          <a:lstStyle/>
          <a:p>
            <a:r>
              <a:rPr lang="en-DE"/>
              <a:t>Plan für heute</a:t>
            </a:r>
          </a:p>
        </p:txBody>
      </p:sp>
      <p:sp>
        <p:nvSpPr>
          <p:cNvPr id="3" name="Footer Placeholder 2">
            <a:extLst>
              <a:ext uri="{FF2B5EF4-FFF2-40B4-BE49-F238E27FC236}">
                <a16:creationId xmlns:a16="http://schemas.microsoft.com/office/drawing/2014/main" id="{51C67AA9-F28B-934E-AE9B-885384587A96}"/>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6EB23D8-66FA-054C-B1D6-3FF12F7800F2}"/>
              </a:ext>
            </a:extLst>
          </p:cNvPr>
          <p:cNvSpPr>
            <a:spLocks noGrp="1"/>
          </p:cNvSpPr>
          <p:nvPr>
            <p:ph type="sldNum" sz="quarter" idx="12"/>
          </p:nvPr>
        </p:nvSpPr>
        <p:spPr/>
        <p:txBody>
          <a:bodyPr/>
          <a:lstStyle/>
          <a:p>
            <a:fld id="{9D195BCC-3514-4B1B-9C18-24F3D67EC549}" type="slidenum">
              <a:rPr lang="de-DE" smtClean="0"/>
              <a:t>4</a:t>
            </a:fld>
            <a:endParaRPr lang="de-DE"/>
          </a:p>
        </p:txBody>
      </p:sp>
      <p:sp>
        <p:nvSpPr>
          <p:cNvPr id="5" name="Text Placeholder 4">
            <a:extLst>
              <a:ext uri="{FF2B5EF4-FFF2-40B4-BE49-F238E27FC236}">
                <a16:creationId xmlns:a16="http://schemas.microsoft.com/office/drawing/2014/main" id="{613260EC-5DF8-1343-9ABE-C018B258534D}"/>
              </a:ext>
            </a:extLst>
          </p:cNvPr>
          <p:cNvSpPr>
            <a:spLocks noGrp="1"/>
          </p:cNvSpPr>
          <p:nvPr>
            <p:ph type="body" sz="quarter" idx="14"/>
          </p:nvPr>
        </p:nvSpPr>
        <p:spPr/>
        <p:txBody>
          <a:bodyPr/>
          <a:lstStyle/>
          <a:p>
            <a:r>
              <a:rPr lang="en-DE"/>
              <a:t>Sprechakte und geteiltes Wissen</a:t>
            </a:r>
          </a:p>
          <a:p>
            <a:endParaRPr lang="en-DE"/>
          </a:p>
          <a:p>
            <a:r>
              <a:rPr lang="en-DE"/>
              <a:t>Präsupposition</a:t>
            </a:r>
          </a:p>
        </p:txBody>
      </p:sp>
      <p:sp>
        <p:nvSpPr>
          <p:cNvPr id="6" name="Text Placeholder 5">
            <a:extLst>
              <a:ext uri="{FF2B5EF4-FFF2-40B4-BE49-F238E27FC236}">
                <a16:creationId xmlns:a16="http://schemas.microsoft.com/office/drawing/2014/main" id="{EE1D8BBB-4854-7947-8D85-676E4C37C722}"/>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1813424327"/>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Literatur</a:t>
            </a:r>
          </a:p>
        </p:txBody>
      </p:sp>
      <p:sp>
        <p:nvSpPr>
          <p:cNvPr id="3" name="Inhaltsplatzhalter 2"/>
          <p:cNvSpPr>
            <a:spLocks noGrp="1"/>
          </p:cNvSpPr>
          <p:nvPr>
            <p:ph idx="1"/>
          </p:nvPr>
        </p:nvSpPr>
        <p:spPr/>
        <p:txBody>
          <a:bodyPr>
            <a:noAutofit/>
          </a:bodyPr>
          <a:lstStyle/>
          <a:p>
            <a:r>
              <a:rPr lang="en-US" sz="1502"/>
              <a:t>Austin, John L. (1962): How to Do Things With Words. The William James Lectures delivered at Harvard University in 1955. Oxford: Clarendon Press.</a:t>
            </a:r>
          </a:p>
          <a:p>
            <a:r>
              <a:rPr lang="de-DE" sz="1502"/>
              <a:t>Rehbock, Helmut (2001): Ansätze und Möglichkeiten einer historischen Gesprächsforschung. In: Brinker, Klaus; Antos, Gerd; Heinemann, Wolfgang; Sager, Sven F. (Hgg.): Text- und Gesprächslinguistik. Ein internationales Handbuch zeitgenössischer Forschung. Halbbd. 2. Berlin, New York: De Gruyter (HSK, 16.1), S. 961–970.</a:t>
            </a:r>
          </a:p>
          <a:p>
            <a:r>
              <a:rPr lang="en-US" sz="1502"/>
              <a:t>Searle, John R. (1969): Speech Acts. An Essay in the Philosophy of Language. Cambridge: Cambridge University Press.</a:t>
            </a:r>
          </a:p>
          <a:p>
            <a:r>
              <a:rPr lang="en-US" sz="1502"/>
              <a:t>Searle, John R. (1975): A Taxonomy of Illocutionary Acts. In: Günderson, Keith (Hg.): Language, Mind, and Knowledge. Minneapolis: University of Minnesota Press (Minnesota Studies in the Philosophy of Science, 9), S. 344–369.</a:t>
            </a:r>
          </a:p>
          <a:p>
            <a:endParaRPr lang="de-DE" sz="1502"/>
          </a:p>
        </p:txBody>
      </p:sp>
    </p:spTree>
    <p:extLst>
      <p:ext uri="{BB962C8B-B14F-4D97-AF65-F5344CB8AC3E}">
        <p14:creationId xmlns:p14="http://schemas.microsoft.com/office/powerpoint/2010/main" val="23456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CFB4-79A6-4A48-9529-580FE6FD75F5}"/>
              </a:ext>
            </a:extLst>
          </p:cNvPr>
          <p:cNvSpPr>
            <a:spLocks noGrp="1"/>
          </p:cNvSpPr>
          <p:nvPr>
            <p:ph type="title"/>
          </p:nvPr>
        </p:nvSpPr>
        <p:spPr/>
        <p:txBody>
          <a:bodyPr/>
          <a:lstStyle/>
          <a:p>
            <a:r>
              <a:rPr lang="en-DE"/>
              <a:t>Literatur</a:t>
            </a:r>
          </a:p>
        </p:txBody>
      </p:sp>
      <p:sp>
        <p:nvSpPr>
          <p:cNvPr id="3" name="Content Placeholder 2">
            <a:extLst>
              <a:ext uri="{FF2B5EF4-FFF2-40B4-BE49-F238E27FC236}">
                <a16:creationId xmlns:a16="http://schemas.microsoft.com/office/drawing/2014/main" id="{357EE478-AD0C-EA44-973C-59A193E72550}"/>
              </a:ext>
            </a:extLst>
          </p:cNvPr>
          <p:cNvSpPr>
            <a:spLocks noGrp="1"/>
          </p:cNvSpPr>
          <p:nvPr>
            <p:ph idx="1"/>
          </p:nvPr>
        </p:nvSpPr>
        <p:spPr>
          <a:xfrm>
            <a:off x="521522" y="1154211"/>
            <a:ext cx="8100956" cy="3423465"/>
          </a:xfrm>
        </p:spPr>
        <p:txBody>
          <a:bodyPr/>
          <a:lstStyle/>
          <a:p>
            <a:r>
              <a:rPr lang="en-GB">
                <a:effectLst/>
              </a:rPr>
              <a:t>Atlas, Jay David. 2006. Presupposition. In Laurence R. Horn &amp; Gregory Ward (eds.), </a:t>
            </a:r>
            <a:r>
              <a:rPr lang="en-GB" i="1">
                <a:effectLst/>
              </a:rPr>
              <a:t>Handbook of Pragmatics</a:t>
            </a:r>
            <a:r>
              <a:rPr lang="en-GB">
                <a:effectLst/>
              </a:rPr>
              <a:t>, 29–52. Oxford: Blackwell.</a:t>
            </a:r>
          </a:p>
          <a:p>
            <a:r>
              <a:rPr lang="en-GB">
                <a:effectLst/>
              </a:rPr>
              <a:t>Cummins, Chris. 2019. </a:t>
            </a:r>
            <a:r>
              <a:rPr lang="en-GB" i="1">
                <a:effectLst/>
              </a:rPr>
              <a:t>Pragmatics</a:t>
            </a:r>
            <a:r>
              <a:rPr lang="en-GB">
                <a:effectLst/>
              </a:rPr>
              <a:t>. Edinburgh: Edinburgh University Press.</a:t>
            </a:r>
          </a:p>
          <a:p>
            <a:r>
              <a:rPr lang="en-GB">
                <a:effectLst/>
              </a:rPr>
              <a:t>Delogu, Francesca. 2007. Presupposition. In Jan-Ola Östman &amp; Jef Verschueren (eds.), </a:t>
            </a:r>
            <a:r>
              <a:rPr lang="en-GB" i="1">
                <a:effectLst/>
              </a:rPr>
              <a:t>Handbook of Pragmatics</a:t>
            </a:r>
            <a:r>
              <a:rPr lang="en-GB">
                <a:effectLst/>
              </a:rPr>
              <a:t>. Amsterdam: John Benjamins Publishing Company. doi:</a:t>
            </a:r>
            <a:r>
              <a:rPr lang="en-GB">
                <a:effectLst/>
                <a:hlinkClick r:id="rId2"/>
              </a:rPr>
              <a:t>10.1075/hop.11.pre2</a:t>
            </a:r>
            <a:r>
              <a:rPr lang="en-GB">
                <a:effectLst/>
              </a:rPr>
              <a:t>.</a:t>
            </a:r>
          </a:p>
          <a:p>
            <a:r>
              <a:rPr lang="en-GB">
                <a:effectLst/>
              </a:rPr>
              <a:t>Eckardt, Regine. 2021. </a:t>
            </a:r>
            <a:r>
              <a:rPr lang="en-GB" i="1">
                <a:effectLst/>
              </a:rPr>
              <a:t>Sprache und Kontext: Eine Einführung in die Pragmatik</a:t>
            </a:r>
            <a:r>
              <a:rPr lang="en-GB">
                <a:effectLst/>
              </a:rPr>
              <a:t>. Berlin: De Gruyter. doi:</a:t>
            </a:r>
            <a:r>
              <a:rPr lang="en-GB">
                <a:effectLst/>
                <a:hlinkClick r:id="rId3"/>
              </a:rPr>
              <a:t>10.1515/9783110491067</a:t>
            </a:r>
            <a:r>
              <a:rPr lang="en-GB">
                <a:effectLst/>
              </a:rPr>
              <a:t>.</a:t>
            </a:r>
          </a:p>
          <a:p>
            <a:r>
              <a:rPr lang="en-GB">
                <a:effectLst/>
              </a:rPr>
              <a:t>Finkbeiner, Rita. 2015. </a:t>
            </a:r>
            <a:r>
              <a:rPr lang="en-GB" i="1">
                <a:effectLst/>
              </a:rPr>
              <a:t>Einführung in die Pragmatik</a:t>
            </a:r>
            <a:r>
              <a:rPr lang="en-GB">
                <a:effectLst/>
              </a:rPr>
              <a:t>. Darmstadt: WBG.</a:t>
            </a:r>
          </a:p>
          <a:p>
            <a:r>
              <a:rPr lang="en-GB">
                <a:effectLst/>
              </a:rPr>
              <a:t>Karttunen, Lauri. 1973. Presuppositions of compound sentences. </a:t>
            </a:r>
            <a:r>
              <a:rPr lang="en-GB" i="1">
                <a:effectLst/>
              </a:rPr>
              <a:t>Linguistic Inquiry</a:t>
            </a:r>
            <a:r>
              <a:rPr lang="en-GB">
                <a:effectLst/>
              </a:rPr>
              <a:t> 42(2). 169–193.</a:t>
            </a:r>
          </a:p>
          <a:p>
            <a:r>
              <a:rPr lang="en-GB">
                <a:effectLst/>
              </a:rPr>
              <a:t>Meibauer, Jörg. 2001. </a:t>
            </a:r>
            <a:r>
              <a:rPr lang="en-GB" i="1">
                <a:effectLst/>
              </a:rPr>
              <a:t>Pragmatik: Eine Einführung</a:t>
            </a:r>
            <a:r>
              <a:rPr lang="en-GB">
                <a:effectLst/>
              </a:rPr>
              <a:t>. 2nd ed. Tübingen: Stauffenburg.</a:t>
            </a:r>
          </a:p>
          <a:p>
            <a:r>
              <a:rPr lang="en-GB">
                <a:effectLst/>
              </a:rPr>
              <a:t>Strawson, P. F. 1950. On referring. </a:t>
            </a:r>
            <a:r>
              <a:rPr lang="en-GB" i="1">
                <a:effectLst/>
              </a:rPr>
              <a:t>Mind</a:t>
            </a:r>
            <a:r>
              <a:rPr lang="en-GB">
                <a:effectLst/>
              </a:rPr>
              <a:t> LIX(235). 320–344.</a:t>
            </a:r>
          </a:p>
          <a:p>
            <a:r>
              <a:rPr lang="en-GB">
                <a:effectLst/>
              </a:rPr>
              <a:t>Yule, George. 1996. </a:t>
            </a:r>
            <a:r>
              <a:rPr lang="en-GB" i="1">
                <a:effectLst/>
              </a:rPr>
              <a:t>Pragmatics</a:t>
            </a:r>
            <a:r>
              <a:rPr lang="en-GB">
                <a:effectLst/>
              </a:rPr>
              <a:t>. Oxford: Oxford University Press.</a:t>
            </a:r>
          </a:p>
          <a:p>
            <a:endParaRPr lang="en-DE"/>
          </a:p>
        </p:txBody>
      </p:sp>
      <p:sp>
        <p:nvSpPr>
          <p:cNvPr id="4" name="Footer Placeholder 3">
            <a:extLst>
              <a:ext uri="{FF2B5EF4-FFF2-40B4-BE49-F238E27FC236}">
                <a16:creationId xmlns:a16="http://schemas.microsoft.com/office/drawing/2014/main" id="{D8D6A80D-346B-3648-AE04-CC02B6CD460F}"/>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19CA0533-5B23-534E-A375-C0C95332B72C}"/>
              </a:ext>
            </a:extLst>
          </p:cNvPr>
          <p:cNvSpPr>
            <a:spLocks noGrp="1"/>
          </p:cNvSpPr>
          <p:nvPr>
            <p:ph type="sldNum" sz="quarter" idx="12"/>
          </p:nvPr>
        </p:nvSpPr>
        <p:spPr/>
        <p:txBody>
          <a:bodyPr/>
          <a:lstStyle/>
          <a:p>
            <a:fld id="{6C6AE60A-B69C-4790-82F7-3882EDF23186}" type="slidenum">
              <a:rPr lang="de-DE" smtClean="0"/>
              <a:t>41</a:t>
            </a:fld>
            <a:endParaRPr lang="de-DE"/>
          </a:p>
        </p:txBody>
      </p:sp>
    </p:spTree>
    <p:extLst>
      <p:ext uri="{BB962C8B-B14F-4D97-AF65-F5344CB8AC3E}">
        <p14:creationId xmlns:p14="http://schemas.microsoft.com/office/powerpoint/2010/main" val="423327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de-DE"/>
              <a:t>Austin (1962): How to do things with words</a:t>
            </a:r>
          </a:p>
          <a:p>
            <a:r>
              <a:rPr lang="de-DE"/>
              <a:t>Lokutionärer Akt: Akt des Sprechens, z.B. </a:t>
            </a:r>
            <a:r>
              <a:rPr lang="de-DE">
                <a:solidFill>
                  <a:srgbClr val="00B050"/>
                </a:solidFill>
              </a:rPr>
              <a:t>„...biss dass der Tod euch scheidet“</a:t>
            </a:r>
          </a:p>
          <a:p>
            <a:r>
              <a:rPr lang="de-DE"/>
              <a:t>Illokutionärer Akt: Handlungen, die </a:t>
            </a:r>
            <a:r>
              <a:rPr lang="de-DE" b="1"/>
              <a:t>im </a:t>
            </a:r>
            <a:r>
              <a:rPr lang="de-DE"/>
              <a:t>Sprechen und </a:t>
            </a:r>
            <a:r>
              <a:rPr lang="de-DE" b="1"/>
              <a:t>durch </a:t>
            </a:r>
            <a:r>
              <a:rPr lang="de-DE"/>
              <a:t>das Sprechen vollzogen werden, z.B. </a:t>
            </a:r>
            <a:r>
              <a:rPr lang="de-DE">
                <a:solidFill>
                  <a:srgbClr val="00B050"/>
                </a:solidFill>
              </a:rPr>
              <a:t>verheiraten</a:t>
            </a:r>
          </a:p>
          <a:p>
            <a:r>
              <a:rPr lang="de-DE"/>
              <a:t>Perlokutionärer Akt: Konsequenz des Sprechens, z.B.: </a:t>
            </a:r>
            <a:r>
              <a:rPr lang="de-DE">
                <a:solidFill>
                  <a:srgbClr val="00B050"/>
                </a:solidFill>
              </a:rPr>
              <a:t>Mona und Elli </a:t>
            </a:r>
            <a:r>
              <a:rPr lang="de-DE" i="1">
                <a:solidFill>
                  <a:srgbClr val="00B050"/>
                </a:solidFill>
              </a:rPr>
              <a:t>sind </a:t>
            </a:r>
            <a:r>
              <a:rPr lang="de-DE">
                <a:solidFill>
                  <a:srgbClr val="00B050"/>
                </a:solidFill>
              </a:rPr>
              <a:t>jetzt rechtmäßig verheiratet</a:t>
            </a:r>
          </a:p>
        </p:txBody>
      </p:sp>
      <p:sp>
        <p:nvSpPr>
          <p:cNvPr id="6" name="Titel 1">
            <a:extLst>
              <a:ext uri="{FF2B5EF4-FFF2-40B4-BE49-F238E27FC236}">
                <a16:creationId xmlns:a16="http://schemas.microsoft.com/office/drawing/2014/main" id="{48A4D29C-5178-B547-AA71-9887FAFB7983}"/>
              </a:ext>
            </a:extLst>
          </p:cNvPr>
          <p:cNvSpPr txBox="1">
            <a:spLocks/>
          </p:cNvSpPr>
          <p:nvPr/>
        </p:nvSpPr>
        <p:spPr>
          <a:xfrm>
            <a:off x="521550" y="0"/>
            <a:ext cx="6179820" cy="85830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700" b="0" kern="1200">
                <a:solidFill>
                  <a:schemeClr val="tx2">
                    <a:lumMod val="75000"/>
                  </a:schemeClr>
                </a:solidFill>
                <a:latin typeface="+mj-lt"/>
                <a:ea typeface="+mj-ea"/>
                <a:cs typeface="+mj-cs"/>
              </a:defRPr>
            </a:lvl1pPr>
          </a:lstStyle>
          <a:p>
            <a:r>
              <a:rPr lang="de-DE"/>
              <a:t>Sprechakttheorie</a:t>
            </a:r>
          </a:p>
        </p:txBody>
      </p:sp>
    </p:spTree>
    <p:extLst>
      <p:ext uri="{BB962C8B-B14F-4D97-AF65-F5344CB8AC3E}">
        <p14:creationId xmlns:p14="http://schemas.microsoft.com/office/powerpoint/2010/main" val="35777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Illokutionäre Akte </a:t>
            </a:r>
            <a:r>
              <a:rPr lang="de-DE" sz="2403"/>
              <a:t>(nach Searle 1975)</a:t>
            </a:r>
            <a:endParaRPr lang="de-DE"/>
          </a:p>
        </p:txBody>
      </p:sp>
      <p:sp>
        <p:nvSpPr>
          <p:cNvPr id="3" name="Inhaltsplatzhalter 2"/>
          <p:cNvSpPr>
            <a:spLocks noGrp="1"/>
          </p:cNvSpPr>
          <p:nvPr>
            <p:ph idx="1"/>
          </p:nvPr>
        </p:nvSpPr>
        <p:spPr>
          <a:xfrm>
            <a:off x="467544" y="1206773"/>
            <a:ext cx="7704856" cy="3398663"/>
          </a:xfrm>
        </p:spPr>
        <p:txBody>
          <a:bodyPr>
            <a:noAutofit/>
          </a:bodyPr>
          <a:lstStyle/>
          <a:p>
            <a:r>
              <a:rPr lang="de-DE" sz="2253" b="1"/>
              <a:t>Assertiva</a:t>
            </a:r>
            <a:r>
              <a:rPr lang="de-DE" sz="2253"/>
              <a:t>: S bekennt sich zur Wahrheit einer Aussage</a:t>
            </a:r>
          </a:p>
          <a:p>
            <a:r>
              <a:rPr lang="de-DE" sz="2253" b="1"/>
              <a:t>Direktiva</a:t>
            </a:r>
            <a:r>
              <a:rPr lang="de-DE" sz="2253"/>
              <a:t>: S veranlasst H, Handlung auszuführen</a:t>
            </a:r>
          </a:p>
          <a:p>
            <a:r>
              <a:rPr lang="de-DE" sz="2253" b="1"/>
              <a:t>Kommissiva</a:t>
            </a:r>
            <a:r>
              <a:rPr lang="de-DE" sz="2253"/>
              <a:t>: S verpflichtet sich zu einer zukünftigen Handlung</a:t>
            </a:r>
          </a:p>
          <a:p>
            <a:r>
              <a:rPr lang="de-DE" sz="2253" b="1"/>
              <a:t>Expressiva</a:t>
            </a:r>
            <a:r>
              <a:rPr lang="de-DE" sz="2253"/>
              <a:t>: bringen S‘ Einstellung oder Emotionen ggü. etwas zum Ausdruck</a:t>
            </a:r>
          </a:p>
          <a:p>
            <a:r>
              <a:rPr lang="de-DE" sz="2253" b="1"/>
              <a:t>Deklarativa</a:t>
            </a:r>
            <a:r>
              <a:rPr lang="de-DE" sz="2253"/>
              <a:t>: verändern soziale Realität (z.B. Taufe, Verheiratung etc.)</a:t>
            </a:r>
          </a:p>
        </p:txBody>
      </p:sp>
    </p:spTree>
    <p:extLst>
      <p:ext uri="{BB962C8B-B14F-4D97-AF65-F5344CB8AC3E}">
        <p14:creationId xmlns:p14="http://schemas.microsoft.com/office/powerpoint/2010/main" val="26540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Indirekte Sprechakte</a:t>
            </a:r>
          </a:p>
        </p:txBody>
      </p:sp>
      <p:sp>
        <p:nvSpPr>
          <p:cNvPr id="3" name="Inhaltsplatzhalter 2"/>
          <p:cNvSpPr>
            <a:spLocks noGrp="1"/>
          </p:cNvSpPr>
          <p:nvPr>
            <p:ph idx="1"/>
          </p:nvPr>
        </p:nvSpPr>
        <p:spPr/>
        <p:txBody>
          <a:bodyPr/>
          <a:lstStyle/>
          <a:p>
            <a:r>
              <a:rPr lang="de-DE"/>
              <a:t>Indirekte Sprechakte als indirekte illokutionäre Akte</a:t>
            </a:r>
          </a:p>
          <a:p>
            <a:pPr marL="0" indent="0">
              <a:buNone/>
            </a:pPr>
            <a:endParaRPr lang="de-DE" sz="1502"/>
          </a:p>
          <a:p>
            <a:pPr marL="0" indent="0">
              <a:buNone/>
            </a:pPr>
            <a:r>
              <a:rPr lang="de-DE"/>
              <a:t>„Wollen wir Donnerstag frühstücken gehen?“</a:t>
            </a:r>
          </a:p>
          <a:p>
            <a:pPr marL="0" indent="0">
              <a:buNone/>
            </a:pPr>
            <a:r>
              <a:rPr lang="de-DE"/>
              <a:t>„Ich hab Pragmatikkurs. </a:t>
            </a:r>
            <a:r>
              <a:rPr lang="de-DE">
                <a:sym typeface="Wingdings" panose="05000000000000000000" pitchFamily="2" charset="2"/>
              </a:rPr>
              <a:t>“</a:t>
            </a:r>
          </a:p>
          <a:p>
            <a:pPr marL="0" indent="0">
              <a:buNone/>
            </a:pPr>
            <a:endParaRPr lang="de-DE" sz="751">
              <a:sym typeface="Wingdings" panose="05000000000000000000" pitchFamily="2" charset="2"/>
            </a:endParaRPr>
          </a:p>
          <a:p>
            <a:pPr marL="0" indent="0">
              <a:buNone/>
            </a:pPr>
            <a:r>
              <a:rPr lang="de-DE" b="1"/>
              <a:t>primärer </a:t>
            </a:r>
            <a:r>
              <a:rPr lang="de-DE"/>
              <a:t>illokutinärer Akt:</a:t>
            </a:r>
          </a:p>
          <a:p>
            <a:pPr marL="0" indent="0">
              <a:buNone/>
            </a:pPr>
            <a:r>
              <a:rPr lang="de-DE" b="1"/>
              <a:t>	</a:t>
            </a:r>
            <a:r>
              <a:rPr lang="de-DE"/>
              <a:t>Ablehnung des Vorschlags</a:t>
            </a:r>
          </a:p>
          <a:p>
            <a:pPr marL="0" indent="0">
              <a:buNone/>
            </a:pPr>
            <a:endParaRPr lang="de-DE" sz="751"/>
          </a:p>
          <a:p>
            <a:pPr marL="0" indent="0">
              <a:buNone/>
            </a:pPr>
            <a:r>
              <a:rPr lang="de-DE" b="1"/>
              <a:t>sekundärer </a:t>
            </a:r>
            <a:r>
              <a:rPr lang="de-DE"/>
              <a:t>illokutionärer Akt:</a:t>
            </a:r>
          </a:p>
          <a:p>
            <a:pPr marL="0" indent="0">
              <a:buNone/>
            </a:pPr>
            <a:r>
              <a:rPr lang="de-DE"/>
              <a:t>	Information über Ablehnungsgrund</a:t>
            </a:r>
          </a:p>
        </p:txBody>
      </p:sp>
    </p:spTree>
    <p:extLst>
      <p:ext uri="{BB962C8B-B14F-4D97-AF65-F5344CB8AC3E}">
        <p14:creationId xmlns:p14="http://schemas.microsoft.com/office/powerpoint/2010/main" val="9915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253132" y="1223108"/>
            <a:ext cx="6637736" cy="4156337"/>
          </a:xfrm>
        </p:spPr>
        <p:txBody>
          <a:bodyPr>
            <a:noAutofit/>
          </a:bodyPr>
          <a:lstStyle/>
          <a:p>
            <a:pPr marL="0" indent="0" algn="just">
              <a:buNone/>
            </a:pPr>
            <a:r>
              <a:rPr lang="de-DE" sz="1802" dirty="0">
                <a:latin typeface="Calibri" pitchFamily="34" charset="0"/>
              </a:rPr>
              <a:t>Der Vorgang ist eigentlich recht einfach. Zuerst werden die Dinge in verschiedene Gruppen sortiert. Natürlich kann ein Stapel genügen, je nachdem wie viel zu tun ist. Wenn man woanders hingehen muss, weil man keine eigene Einrichtung für den Vorgang hat, ist das erst einmal der nächste Schritt, sonst ist man eigentlich gut dafür vorbereitet. Es ist wichtig, es nicht zu übertreiben. Das heißt, es ist besser, zu wenig zu nehmen als zu viel auf einmal. Zuerst wird der ganze Vorgang recht kompliziert aussehen. Er wird aber schnell ein Teil deines Lebens werden. In der näheren Zukunft wird man diesen Vorgang wohl nicht abschaffen, aber man weiß ja nie. Wenn die Prozedur fertig ist, sortiert man die Dinge wieder in verschiedene Gruppen. Dann können sie an ihre angestammten Orte gebracht werden. Letzten Endes werden sie wieder gebraucht und der ganze Zyklus muss wiederholt werden. Aber das ist ein Teil des Lebens. </a:t>
            </a:r>
            <a:endParaRPr lang="en-GB" sz="1802" dirty="0">
              <a:latin typeface="Calibri" pitchFamily="34" charset="0"/>
            </a:endParaRPr>
          </a:p>
        </p:txBody>
      </p:sp>
      <p:sp>
        <p:nvSpPr>
          <p:cNvPr id="6" name="Titel 1">
            <a:extLst>
              <a:ext uri="{FF2B5EF4-FFF2-40B4-BE49-F238E27FC236}">
                <a16:creationId xmlns:a16="http://schemas.microsoft.com/office/drawing/2014/main" id="{704B93FF-0719-D04D-AFBB-341BC41057DC}"/>
              </a:ext>
            </a:extLst>
          </p:cNvPr>
          <p:cNvSpPr txBox="1">
            <a:spLocks/>
          </p:cNvSpPr>
          <p:nvPr/>
        </p:nvSpPr>
        <p:spPr>
          <a:xfrm>
            <a:off x="611560" y="57082"/>
            <a:ext cx="6179820" cy="85830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700" b="0" kern="1200">
                <a:solidFill>
                  <a:schemeClr val="tx2">
                    <a:lumMod val="75000"/>
                  </a:schemeClr>
                </a:solidFill>
                <a:latin typeface="+mj-lt"/>
                <a:ea typeface="+mj-ea"/>
                <a:cs typeface="+mj-cs"/>
              </a:defRPr>
            </a:lvl1pPr>
          </a:lstStyle>
          <a:p>
            <a:r>
              <a:rPr lang="de-DE"/>
              <a:t>Geteiltes Wissen</a:t>
            </a:r>
          </a:p>
        </p:txBody>
      </p:sp>
    </p:spTree>
    <p:extLst>
      <p:ext uri="{BB962C8B-B14F-4D97-AF65-F5344CB8AC3E}">
        <p14:creationId xmlns:p14="http://schemas.microsoft.com/office/powerpoint/2010/main" val="9472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8BE1B1B-D0F0-FB4C-B48C-34842B4AE5E7}"/>
              </a:ext>
            </a:extLst>
          </p:cNvPr>
          <p:cNvSpPr>
            <a:spLocks noGrp="1"/>
          </p:cNvSpPr>
          <p:nvPr>
            <p:ph type="title"/>
          </p:nvPr>
        </p:nvSpPr>
        <p:spPr>
          <a:xfrm>
            <a:off x="611560" y="57082"/>
            <a:ext cx="6179820" cy="858308"/>
          </a:xfrm>
        </p:spPr>
        <p:txBody>
          <a:bodyPr/>
          <a:lstStyle/>
          <a:p>
            <a:r>
              <a:rPr lang="de-DE"/>
              <a:t>Geteiltes Wissen</a:t>
            </a:r>
          </a:p>
        </p:txBody>
      </p:sp>
      <p:pic>
        <p:nvPicPr>
          <p:cNvPr id="1026" name="Picture 2" descr="Laundry Saloon, Laundry, Person, Washing Machines">
            <a:extLst>
              <a:ext uri="{FF2B5EF4-FFF2-40B4-BE49-F238E27FC236}">
                <a16:creationId xmlns:a16="http://schemas.microsoft.com/office/drawing/2014/main" id="{0C203BED-C450-4D40-83C6-482C367D0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730" y="1206773"/>
            <a:ext cx="5230539" cy="348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067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CHECK" val="0"/>
  <p:tag name="TAG_BACKING_FORM_KEY" val="657086-e:\lehre\2020 sose pragmatik\präsentationen\pragmatik_11_präsuppositionen.pptx"/>
  <p:tag name="ARTICULATE_PRESENTER_VERSION" val="8"/>
  <p:tag name="ARTICULATE_SLIDE_COUNT" val="2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owerPoint_Master_HHU_191009_NEU.potx" id="{C18E6C2C-E01B-41BB-B9EA-3EAB85604C93}" vid="{F281C1DA-7DA9-478C-8E22-53CA79ADD4CF}"/>
    </a:ext>
  </a:extLst>
</a:theme>
</file>

<file path=ppt/theme/theme2.xml><?xml version="1.0" encoding="utf-8"?>
<a:theme xmlns:a="http://schemas.openxmlformats.org/drawingml/2006/main" name="1_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8327</TotalTime>
  <Words>3246</Words>
  <Application>Microsoft Macintosh PowerPoint</Application>
  <PresentationFormat>Custom</PresentationFormat>
  <Paragraphs>347</Paragraphs>
  <Slides>41</Slides>
  <Notes>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Courier New</vt:lpstr>
      <vt:lpstr>Ink Free</vt:lpstr>
      <vt:lpstr>Wingdings 2</vt:lpstr>
      <vt:lpstr>HHU_PPT_Vorlage</vt:lpstr>
      <vt:lpstr>1_HHU_PPT_Vorlage</vt:lpstr>
      <vt:lpstr>Sprechakte und Präsuppositionen</vt:lpstr>
      <vt:lpstr>PowerPoint Presentation</vt:lpstr>
      <vt:lpstr>Beispiel</vt:lpstr>
      <vt:lpstr>Plan für heute</vt:lpstr>
      <vt:lpstr>PowerPoint Presentation</vt:lpstr>
      <vt:lpstr>Illokutionäre Akte (nach Searle 1975)</vt:lpstr>
      <vt:lpstr>Indirekte Sprechakte</vt:lpstr>
      <vt:lpstr>PowerPoint Presentation</vt:lpstr>
      <vt:lpstr>Geteiltes Wissen</vt:lpstr>
      <vt:lpstr>PowerPoint Presentation</vt:lpstr>
      <vt:lpstr>Präsupposition</vt:lpstr>
      <vt:lpstr>Präsuppositionen</vt:lpstr>
      <vt:lpstr>Präsupposition</vt:lpstr>
      <vt:lpstr>Präsuppositionen</vt:lpstr>
      <vt:lpstr>Präsuppositionen</vt:lpstr>
      <vt:lpstr>Präsuppositionen</vt:lpstr>
      <vt:lpstr>Präsupposition</vt:lpstr>
      <vt:lpstr>Präsupposition</vt:lpstr>
      <vt:lpstr>Präsupposition</vt:lpstr>
      <vt:lpstr>Präsupposition</vt:lpstr>
      <vt:lpstr>Präsupposition</vt:lpstr>
      <vt:lpstr>Präsuppositionstypen</vt:lpstr>
      <vt:lpstr>Präsuppositionstypen</vt:lpstr>
      <vt:lpstr>Präsuppositionen</vt:lpstr>
      <vt:lpstr>Präsuppositionen</vt:lpstr>
      <vt:lpstr>Präsuppositionen</vt:lpstr>
      <vt:lpstr>Präsuppositionen</vt:lpstr>
      <vt:lpstr>Projektion</vt:lpstr>
      <vt:lpstr>Akkommodation</vt:lpstr>
      <vt:lpstr>Akkommodation</vt:lpstr>
      <vt:lpstr>Akkommodation vs. Assertion</vt:lpstr>
      <vt:lpstr>Präsupposition vs. Implikation (Entailment)</vt:lpstr>
      <vt:lpstr>Präsupposition vs. Implikation (Entailment)</vt:lpstr>
      <vt:lpstr>Präsupposition vs. Implikatur</vt:lpstr>
      <vt:lpstr>Präsupposition vs. Implikatur</vt:lpstr>
      <vt:lpstr>Präsupposition vs. Implikatur</vt:lpstr>
      <vt:lpstr>Präsuppositions-Trigger</vt:lpstr>
      <vt:lpstr>Atlas (2006)</vt:lpstr>
      <vt:lpstr>Fazit</vt:lpstr>
      <vt:lpstr>Literatur</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Austin: Performative Äußerungen</dc:title>
  <dc:creator>Carina</dc:creator>
  <cp:lastModifiedBy>Stefan Hartmann</cp:lastModifiedBy>
  <cp:revision>279</cp:revision>
  <dcterms:created xsi:type="dcterms:W3CDTF">2020-04-22T13:28:58Z</dcterms:created>
  <dcterms:modified xsi:type="dcterms:W3CDTF">2021-12-16T14:32:06Z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C115D637-A5FC-4D40-8383-B4C9C90AA558</vt:lpwstr>
  </property>
  <property fmtid="{D5CDD505-2E9C-101B-9397-08002B2CF9AE}" pid="3" name="ArticulatePath">
    <vt:lpwstr>Pragmatik_11_Präsuppositionstypen</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ProjectFull">
    <vt:lpwstr>E:\Lehre\2020 SoSe Pragmatik\Präsentationen\Pragmatik_11_Präsuppositionen.ppta</vt:lpwstr>
  </property>
</Properties>
</file>