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 id="2147483723" r:id="rId2"/>
  </p:sldMasterIdLst>
  <p:notesMasterIdLst>
    <p:notesMasterId r:id="rId79"/>
  </p:notesMasterIdLst>
  <p:sldIdLst>
    <p:sldId id="277" r:id="rId3"/>
    <p:sldId id="441" r:id="rId4"/>
    <p:sldId id="450" r:id="rId5"/>
    <p:sldId id="451" r:id="rId6"/>
    <p:sldId id="452" r:id="rId7"/>
    <p:sldId id="411" r:id="rId8"/>
    <p:sldId id="453" r:id="rId9"/>
    <p:sldId id="454" r:id="rId10"/>
    <p:sldId id="413" r:id="rId11"/>
    <p:sldId id="378" r:id="rId12"/>
    <p:sldId id="418" r:id="rId13"/>
    <p:sldId id="279" r:id="rId14"/>
    <p:sldId id="280" r:id="rId15"/>
    <p:sldId id="456" r:id="rId16"/>
    <p:sldId id="461" r:id="rId17"/>
    <p:sldId id="457" r:id="rId18"/>
    <p:sldId id="476" r:id="rId19"/>
    <p:sldId id="477" r:id="rId20"/>
    <p:sldId id="458" r:id="rId21"/>
    <p:sldId id="470" r:id="rId22"/>
    <p:sldId id="471" r:id="rId23"/>
    <p:sldId id="459" r:id="rId24"/>
    <p:sldId id="460" r:id="rId25"/>
    <p:sldId id="462" r:id="rId26"/>
    <p:sldId id="463" r:id="rId27"/>
    <p:sldId id="464" r:id="rId28"/>
    <p:sldId id="465" r:id="rId29"/>
    <p:sldId id="466" r:id="rId30"/>
    <p:sldId id="274" r:id="rId31"/>
    <p:sldId id="425" r:id="rId32"/>
    <p:sldId id="397" r:id="rId33"/>
    <p:sldId id="439" r:id="rId34"/>
    <p:sldId id="440" r:id="rId35"/>
    <p:sldId id="455" r:id="rId36"/>
    <p:sldId id="262" r:id="rId37"/>
    <p:sldId id="433" r:id="rId38"/>
    <p:sldId id="442" r:id="rId39"/>
    <p:sldId id="443" r:id="rId40"/>
    <p:sldId id="444" r:id="rId41"/>
    <p:sldId id="472" r:id="rId42"/>
    <p:sldId id="473" r:id="rId43"/>
    <p:sldId id="435" r:id="rId44"/>
    <p:sldId id="436" r:id="rId45"/>
    <p:sldId id="437" r:id="rId46"/>
    <p:sldId id="445" r:id="rId47"/>
    <p:sldId id="448" r:id="rId48"/>
    <p:sldId id="447" r:id="rId49"/>
    <p:sldId id="449" r:id="rId50"/>
    <p:sldId id="446" r:id="rId51"/>
    <p:sldId id="467" r:id="rId52"/>
    <p:sldId id="468" r:id="rId53"/>
    <p:sldId id="469" r:id="rId54"/>
    <p:sldId id="434" r:id="rId55"/>
    <p:sldId id="353" r:id="rId56"/>
    <p:sldId id="358" r:id="rId57"/>
    <p:sldId id="352" r:id="rId58"/>
    <p:sldId id="351" r:id="rId59"/>
    <p:sldId id="354" r:id="rId60"/>
    <p:sldId id="357" r:id="rId61"/>
    <p:sldId id="341" r:id="rId62"/>
    <p:sldId id="320" r:id="rId63"/>
    <p:sldId id="321" r:id="rId64"/>
    <p:sldId id="322" r:id="rId65"/>
    <p:sldId id="323" r:id="rId66"/>
    <p:sldId id="324" r:id="rId67"/>
    <p:sldId id="325" r:id="rId68"/>
    <p:sldId id="326" r:id="rId69"/>
    <p:sldId id="328" r:id="rId70"/>
    <p:sldId id="329" r:id="rId71"/>
    <p:sldId id="330" r:id="rId72"/>
    <p:sldId id="331" r:id="rId73"/>
    <p:sldId id="475" r:id="rId74"/>
    <p:sldId id="332" r:id="rId75"/>
    <p:sldId id="333" r:id="rId76"/>
    <p:sldId id="474" r:id="rId77"/>
    <p:sldId id="438" r:id="rId78"/>
  </p:sldIdLst>
  <p:sldSz cx="9144000" cy="5149850"/>
  <p:notesSz cx="6858000" cy="9144000"/>
  <p:custDataLst>
    <p:tags r:id="rId80"/>
  </p:custDataLst>
  <p:defaultTextStyle>
    <a:defPPr>
      <a:defRPr lang="de-DE"/>
    </a:defPPr>
    <a:lvl1pPr marL="0" algn="l" defTabSz="686074" rtl="0" eaLnBrk="1" latinLnBrk="0" hangingPunct="1">
      <a:defRPr sz="1351" kern="1200">
        <a:solidFill>
          <a:schemeClr val="tx1"/>
        </a:solidFill>
        <a:latin typeface="+mn-lt"/>
        <a:ea typeface="+mn-ea"/>
        <a:cs typeface="+mn-cs"/>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E7E8EA"/>
    <a:srgbClr val="CCDDE7"/>
    <a:srgbClr val="DAE5EA"/>
    <a:srgbClr val="DAE5EB"/>
    <a:srgbClr val="B6CB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784" autoAdjust="0"/>
    <p:restoredTop sz="91470" autoAdjust="0"/>
  </p:normalViewPr>
  <p:slideViewPr>
    <p:cSldViewPr showGuides="1">
      <p:cViewPr varScale="1">
        <p:scale>
          <a:sx n="108" d="100"/>
          <a:sy n="108" d="100"/>
        </p:scale>
        <p:origin x="552" y="184"/>
      </p:cViewPr>
      <p:guideLst/>
    </p:cSldViewPr>
  </p:slideViewPr>
  <p:outlineViewPr>
    <p:cViewPr>
      <p:scale>
        <a:sx n="33" d="100"/>
        <a:sy n="33" d="100"/>
      </p:scale>
      <p:origin x="0" y="-9336"/>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1" d="100"/>
          <a:sy n="81" d="100"/>
        </p:scale>
        <p:origin x="3042"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A9F9B6-7E39-4432-BDDE-315EE502332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de-DE"/>
        </a:p>
      </dgm:t>
    </dgm:pt>
    <dgm:pt modelId="{DF5712A2-6474-4D8E-8F17-F0926E9F6356}">
      <dgm:prSet phldrT="[Text]" custT="1"/>
      <dgm:spPr>
        <a:solidFill>
          <a:schemeClr val="tx2"/>
        </a:solidFill>
      </dgm:spPr>
      <dgm:t>
        <a:bodyPr/>
        <a:lstStyle/>
        <a:p>
          <a:r>
            <a:rPr lang="de-DE" sz="1600" dirty="0"/>
            <a:t>Kooperationsprinzip</a:t>
          </a:r>
        </a:p>
      </dgm:t>
    </dgm:pt>
    <dgm:pt modelId="{681AE568-3B78-49C8-BB2E-7208A00B10BC}" type="parTrans" cxnId="{DBCA2F30-0012-4188-B763-403DBEFC266A}">
      <dgm:prSet/>
      <dgm:spPr/>
      <dgm:t>
        <a:bodyPr/>
        <a:lstStyle/>
        <a:p>
          <a:endParaRPr lang="de-DE"/>
        </a:p>
      </dgm:t>
    </dgm:pt>
    <dgm:pt modelId="{EBFC3759-6BAB-492E-B167-A4AEA500E00A}" type="sibTrans" cxnId="{DBCA2F30-0012-4188-B763-403DBEFC266A}">
      <dgm:prSet/>
      <dgm:spPr/>
      <dgm:t>
        <a:bodyPr/>
        <a:lstStyle/>
        <a:p>
          <a:endParaRPr lang="de-DE"/>
        </a:p>
      </dgm:t>
    </dgm:pt>
    <dgm:pt modelId="{12FB59FA-D684-489C-9F39-D80A49FD98AA}">
      <dgm:prSet phldrT="[Text]" custT="1"/>
      <dgm:spPr>
        <a:solidFill>
          <a:schemeClr val="accent3">
            <a:lumMod val="75000"/>
          </a:schemeClr>
        </a:solidFill>
        <a:ln>
          <a:noFill/>
        </a:ln>
      </dgm:spPr>
      <dgm:t>
        <a:bodyPr/>
        <a:lstStyle/>
        <a:p>
          <a:r>
            <a:rPr lang="de-DE" sz="1600" dirty="0"/>
            <a:t>Quantität</a:t>
          </a:r>
        </a:p>
      </dgm:t>
    </dgm:pt>
    <dgm:pt modelId="{B088B85E-EADE-409F-A9C7-1EF321369C3A}" type="parTrans" cxnId="{796E7A11-0052-429A-9F52-F24F22A523F7}">
      <dgm:prSet/>
      <dgm:spPr>
        <a:solidFill>
          <a:schemeClr val="tx2"/>
        </a:solidFill>
        <a:ln w="19050">
          <a:solidFill>
            <a:schemeClr val="tx2"/>
          </a:solidFill>
        </a:ln>
      </dgm:spPr>
      <dgm:t>
        <a:bodyPr/>
        <a:lstStyle/>
        <a:p>
          <a:endParaRPr lang="de-DE"/>
        </a:p>
      </dgm:t>
    </dgm:pt>
    <dgm:pt modelId="{4B879B14-00D9-444C-B18A-6105CABDF3A9}" type="sibTrans" cxnId="{796E7A11-0052-429A-9F52-F24F22A523F7}">
      <dgm:prSet/>
      <dgm:spPr/>
      <dgm:t>
        <a:bodyPr/>
        <a:lstStyle/>
        <a:p>
          <a:endParaRPr lang="de-DE"/>
        </a:p>
      </dgm:t>
    </dgm:pt>
    <dgm:pt modelId="{AC872961-C7C3-454A-B667-EF79B08912C0}">
      <dgm:prSet phldrT="[Text]" custT="1"/>
      <dgm:spPr>
        <a:solidFill>
          <a:schemeClr val="accent4">
            <a:lumMod val="75000"/>
          </a:schemeClr>
        </a:solidFill>
        <a:ln>
          <a:noFill/>
        </a:ln>
      </dgm:spPr>
      <dgm:t>
        <a:bodyPr/>
        <a:lstStyle/>
        <a:p>
          <a:r>
            <a:rPr lang="de-DE" sz="1600" dirty="0"/>
            <a:t>Qualität</a:t>
          </a:r>
        </a:p>
      </dgm:t>
    </dgm:pt>
    <dgm:pt modelId="{2D3D4EAE-6697-4D3A-AB58-B6CD5CB363AC}" type="parTrans" cxnId="{BDA9D00E-7D4F-42E7-9537-578532C48838}">
      <dgm:prSet/>
      <dgm:spPr>
        <a:ln w="19050">
          <a:solidFill>
            <a:schemeClr val="tx2"/>
          </a:solidFill>
        </a:ln>
      </dgm:spPr>
      <dgm:t>
        <a:bodyPr/>
        <a:lstStyle/>
        <a:p>
          <a:endParaRPr lang="de-DE"/>
        </a:p>
      </dgm:t>
    </dgm:pt>
    <dgm:pt modelId="{17BDAFA2-0B9E-49D6-B945-48CF62D74BEE}" type="sibTrans" cxnId="{BDA9D00E-7D4F-42E7-9537-578532C48838}">
      <dgm:prSet/>
      <dgm:spPr/>
      <dgm:t>
        <a:bodyPr/>
        <a:lstStyle/>
        <a:p>
          <a:endParaRPr lang="de-DE"/>
        </a:p>
      </dgm:t>
    </dgm:pt>
    <dgm:pt modelId="{2CADC955-69E6-4870-8C33-73F00469F994}">
      <dgm:prSet phldrT="[Text]" custT="1"/>
      <dgm:spPr>
        <a:solidFill>
          <a:srgbClr val="00B050"/>
        </a:solidFill>
        <a:ln>
          <a:noFill/>
        </a:ln>
      </dgm:spPr>
      <dgm:t>
        <a:bodyPr/>
        <a:lstStyle/>
        <a:p>
          <a:r>
            <a:rPr lang="de-DE" sz="1600" dirty="0"/>
            <a:t>Relation</a:t>
          </a:r>
        </a:p>
      </dgm:t>
    </dgm:pt>
    <dgm:pt modelId="{8A2CE3B8-87B4-4127-8C35-997EB50700CD}" type="parTrans" cxnId="{EDCB4796-DA37-4F59-AE0C-0665E5791A39}">
      <dgm:prSet/>
      <dgm:spPr>
        <a:ln w="19050">
          <a:solidFill>
            <a:schemeClr val="tx2"/>
          </a:solidFill>
        </a:ln>
      </dgm:spPr>
      <dgm:t>
        <a:bodyPr/>
        <a:lstStyle/>
        <a:p>
          <a:endParaRPr lang="de-DE"/>
        </a:p>
      </dgm:t>
    </dgm:pt>
    <dgm:pt modelId="{567D8545-E9BE-4B71-A922-D3018C666718}" type="sibTrans" cxnId="{EDCB4796-DA37-4F59-AE0C-0665E5791A39}">
      <dgm:prSet/>
      <dgm:spPr/>
      <dgm:t>
        <a:bodyPr/>
        <a:lstStyle/>
        <a:p>
          <a:endParaRPr lang="de-DE"/>
        </a:p>
      </dgm:t>
    </dgm:pt>
    <dgm:pt modelId="{9B3B750A-CDE6-45AD-B90F-7028857EBC80}">
      <dgm:prSet custT="1"/>
      <dgm:spPr>
        <a:solidFill>
          <a:schemeClr val="accent6">
            <a:lumMod val="50000"/>
          </a:schemeClr>
        </a:solidFill>
        <a:ln>
          <a:noFill/>
        </a:ln>
      </dgm:spPr>
      <dgm:t>
        <a:bodyPr/>
        <a:lstStyle/>
        <a:p>
          <a:r>
            <a:rPr lang="de-DE" sz="1600" dirty="0"/>
            <a:t>Modalität</a:t>
          </a:r>
        </a:p>
      </dgm:t>
    </dgm:pt>
    <dgm:pt modelId="{669EADA8-E3E3-441F-A1AA-3C430B31EE65}" type="parTrans" cxnId="{F55172F0-A3F7-4062-BA97-37F336479328}">
      <dgm:prSet/>
      <dgm:spPr>
        <a:ln w="19050">
          <a:solidFill>
            <a:schemeClr val="tx2"/>
          </a:solidFill>
        </a:ln>
      </dgm:spPr>
      <dgm:t>
        <a:bodyPr/>
        <a:lstStyle/>
        <a:p>
          <a:endParaRPr lang="de-DE"/>
        </a:p>
      </dgm:t>
    </dgm:pt>
    <dgm:pt modelId="{DF416621-89EC-4696-8E5A-F679D6AE254F}" type="sibTrans" cxnId="{F55172F0-A3F7-4062-BA97-37F336479328}">
      <dgm:prSet/>
      <dgm:spPr/>
      <dgm:t>
        <a:bodyPr/>
        <a:lstStyle/>
        <a:p>
          <a:endParaRPr lang="de-DE"/>
        </a:p>
      </dgm:t>
    </dgm:pt>
    <dgm:pt modelId="{74229905-75B3-4885-B094-3F8CDAC0EBAC}" type="pres">
      <dgm:prSet presAssocID="{18A9F9B6-7E39-4432-BDDE-315EE502332E}" presName="hierChild1" presStyleCnt="0">
        <dgm:presLayoutVars>
          <dgm:orgChart val="1"/>
          <dgm:chPref val="1"/>
          <dgm:dir/>
          <dgm:animOne val="branch"/>
          <dgm:animLvl val="lvl"/>
          <dgm:resizeHandles/>
        </dgm:presLayoutVars>
      </dgm:prSet>
      <dgm:spPr/>
    </dgm:pt>
    <dgm:pt modelId="{3AC04827-24B5-4C81-B6F0-1D283AB5E43E}" type="pres">
      <dgm:prSet presAssocID="{DF5712A2-6474-4D8E-8F17-F0926E9F6356}" presName="hierRoot1" presStyleCnt="0">
        <dgm:presLayoutVars>
          <dgm:hierBranch val="init"/>
        </dgm:presLayoutVars>
      </dgm:prSet>
      <dgm:spPr/>
    </dgm:pt>
    <dgm:pt modelId="{6639D7C5-5DCB-418F-AD80-0D903546F7F5}" type="pres">
      <dgm:prSet presAssocID="{DF5712A2-6474-4D8E-8F17-F0926E9F6356}" presName="rootComposite1" presStyleCnt="0"/>
      <dgm:spPr/>
    </dgm:pt>
    <dgm:pt modelId="{7A5A81DA-4D39-4725-9A93-C16159A09657}" type="pres">
      <dgm:prSet presAssocID="{DF5712A2-6474-4D8E-8F17-F0926E9F6356}" presName="rootText1" presStyleLbl="node0" presStyleIdx="0" presStyleCnt="1" custScaleX="160591" custScaleY="77543" custLinFactNeighborX="-3388" custLinFactNeighborY="-48506">
        <dgm:presLayoutVars>
          <dgm:chPref val="3"/>
        </dgm:presLayoutVars>
      </dgm:prSet>
      <dgm:spPr/>
    </dgm:pt>
    <dgm:pt modelId="{AAB2633A-7481-45B6-ACDB-3B77DF3665E1}" type="pres">
      <dgm:prSet presAssocID="{DF5712A2-6474-4D8E-8F17-F0926E9F6356}" presName="rootConnector1" presStyleLbl="node1" presStyleIdx="0" presStyleCnt="0"/>
      <dgm:spPr/>
    </dgm:pt>
    <dgm:pt modelId="{625F9630-A52F-4A52-A101-00F5C8E05886}" type="pres">
      <dgm:prSet presAssocID="{DF5712A2-6474-4D8E-8F17-F0926E9F6356}" presName="hierChild2" presStyleCnt="0"/>
      <dgm:spPr/>
    </dgm:pt>
    <dgm:pt modelId="{3DF4C4E5-F2EB-438D-A289-2204B0CB8A13}" type="pres">
      <dgm:prSet presAssocID="{B088B85E-EADE-409F-A9C7-1EF321369C3A}" presName="Name37" presStyleLbl="parChTrans1D2" presStyleIdx="0" presStyleCnt="4"/>
      <dgm:spPr/>
    </dgm:pt>
    <dgm:pt modelId="{3A8D9A3A-2334-4050-AE74-49167FCFC199}" type="pres">
      <dgm:prSet presAssocID="{12FB59FA-D684-489C-9F39-D80A49FD98AA}" presName="hierRoot2" presStyleCnt="0">
        <dgm:presLayoutVars>
          <dgm:hierBranch val="init"/>
        </dgm:presLayoutVars>
      </dgm:prSet>
      <dgm:spPr/>
    </dgm:pt>
    <dgm:pt modelId="{2C34F2F4-2C5B-4660-99C7-0E21A9D5C640}" type="pres">
      <dgm:prSet presAssocID="{12FB59FA-D684-489C-9F39-D80A49FD98AA}" presName="rootComposite" presStyleCnt="0"/>
      <dgm:spPr/>
    </dgm:pt>
    <dgm:pt modelId="{9812E2E6-FAFB-40B3-8884-462A4440C9EE}" type="pres">
      <dgm:prSet presAssocID="{12FB59FA-D684-489C-9F39-D80A49FD98AA}" presName="rootText" presStyleLbl="node2" presStyleIdx="0" presStyleCnt="4" custScaleX="91451" custScaleY="124941">
        <dgm:presLayoutVars>
          <dgm:chPref val="3"/>
        </dgm:presLayoutVars>
      </dgm:prSet>
      <dgm:spPr>
        <a:prstGeom prst="downArrowCallout">
          <a:avLst/>
        </a:prstGeom>
      </dgm:spPr>
    </dgm:pt>
    <dgm:pt modelId="{A03C4CAF-178D-4FCE-97D8-7C1388A4DAFB}" type="pres">
      <dgm:prSet presAssocID="{12FB59FA-D684-489C-9F39-D80A49FD98AA}" presName="rootConnector" presStyleLbl="node2" presStyleIdx="0" presStyleCnt="4"/>
      <dgm:spPr/>
    </dgm:pt>
    <dgm:pt modelId="{10809472-C7A1-423E-B093-D6D83BFF7962}" type="pres">
      <dgm:prSet presAssocID="{12FB59FA-D684-489C-9F39-D80A49FD98AA}" presName="hierChild4" presStyleCnt="0"/>
      <dgm:spPr/>
    </dgm:pt>
    <dgm:pt modelId="{66371C26-D691-42C8-A59D-90264A8B4AAB}" type="pres">
      <dgm:prSet presAssocID="{12FB59FA-D684-489C-9F39-D80A49FD98AA}" presName="hierChild5" presStyleCnt="0"/>
      <dgm:spPr/>
    </dgm:pt>
    <dgm:pt modelId="{730699E0-33E0-4D2F-ACDE-E7DC5431D9AF}" type="pres">
      <dgm:prSet presAssocID="{2D3D4EAE-6697-4D3A-AB58-B6CD5CB363AC}" presName="Name37" presStyleLbl="parChTrans1D2" presStyleIdx="1" presStyleCnt="4"/>
      <dgm:spPr/>
    </dgm:pt>
    <dgm:pt modelId="{EF474CB1-D840-46D7-8DCB-9B9613BE5EEA}" type="pres">
      <dgm:prSet presAssocID="{AC872961-C7C3-454A-B667-EF79B08912C0}" presName="hierRoot2" presStyleCnt="0">
        <dgm:presLayoutVars>
          <dgm:hierBranch val="init"/>
        </dgm:presLayoutVars>
      </dgm:prSet>
      <dgm:spPr/>
    </dgm:pt>
    <dgm:pt modelId="{1B1594C4-27DD-4337-9FDB-E85EB060BD4B}" type="pres">
      <dgm:prSet presAssocID="{AC872961-C7C3-454A-B667-EF79B08912C0}" presName="rootComposite" presStyleCnt="0"/>
      <dgm:spPr/>
    </dgm:pt>
    <dgm:pt modelId="{9A34A302-4202-4F0E-8AEA-02B186C8C512}" type="pres">
      <dgm:prSet presAssocID="{AC872961-C7C3-454A-B667-EF79B08912C0}" presName="rootText" presStyleLbl="node2" presStyleIdx="1" presStyleCnt="4" custScaleX="91451" custScaleY="124941">
        <dgm:presLayoutVars>
          <dgm:chPref val="3"/>
        </dgm:presLayoutVars>
      </dgm:prSet>
      <dgm:spPr>
        <a:prstGeom prst="downArrowCallout">
          <a:avLst/>
        </a:prstGeom>
      </dgm:spPr>
    </dgm:pt>
    <dgm:pt modelId="{63531FBA-ABC7-4306-82FC-B86DA90562E6}" type="pres">
      <dgm:prSet presAssocID="{AC872961-C7C3-454A-B667-EF79B08912C0}" presName="rootConnector" presStyleLbl="node2" presStyleIdx="1" presStyleCnt="4"/>
      <dgm:spPr/>
    </dgm:pt>
    <dgm:pt modelId="{318F8902-EC41-47AB-AF66-6CF9D01B7048}" type="pres">
      <dgm:prSet presAssocID="{AC872961-C7C3-454A-B667-EF79B08912C0}" presName="hierChild4" presStyleCnt="0"/>
      <dgm:spPr/>
    </dgm:pt>
    <dgm:pt modelId="{A54E4111-0E1E-47AB-8329-1EDBBA113BA4}" type="pres">
      <dgm:prSet presAssocID="{AC872961-C7C3-454A-B667-EF79B08912C0}" presName="hierChild5" presStyleCnt="0"/>
      <dgm:spPr/>
    </dgm:pt>
    <dgm:pt modelId="{E98EB1D0-D591-42FF-BE47-A9A2616D0996}" type="pres">
      <dgm:prSet presAssocID="{8A2CE3B8-87B4-4127-8C35-997EB50700CD}" presName="Name37" presStyleLbl="parChTrans1D2" presStyleIdx="2" presStyleCnt="4"/>
      <dgm:spPr/>
    </dgm:pt>
    <dgm:pt modelId="{01276D4E-D7F5-4680-A6D3-D498EE020140}" type="pres">
      <dgm:prSet presAssocID="{2CADC955-69E6-4870-8C33-73F00469F994}" presName="hierRoot2" presStyleCnt="0">
        <dgm:presLayoutVars>
          <dgm:hierBranch val="init"/>
        </dgm:presLayoutVars>
      </dgm:prSet>
      <dgm:spPr/>
    </dgm:pt>
    <dgm:pt modelId="{E53E569C-3C2A-433A-A17B-8A9282BAC7F2}" type="pres">
      <dgm:prSet presAssocID="{2CADC955-69E6-4870-8C33-73F00469F994}" presName="rootComposite" presStyleCnt="0"/>
      <dgm:spPr/>
    </dgm:pt>
    <dgm:pt modelId="{FC000DF3-666B-4923-B9D4-91F4CB22AE6C}" type="pres">
      <dgm:prSet presAssocID="{2CADC955-69E6-4870-8C33-73F00469F994}" presName="rootText" presStyleLbl="node2" presStyleIdx="2" presStyleCnt="4" custScaleX="91451" custScaleY="124941">
        <dgm:presLayoutVars>
          <dgm:chPref val="3"/>
        </dgm:presLayoutVars>
      </dgm:prSet>
      <dgm:spPr>
        <a:prstGeom prst="downArrowCallout">
          <a:avLst/>
        </a:prstGeom>
      </dgm:spPr>
    </dgm:pt>
    <dgm:pt modelId="{2FF6E376-A1A8-46D2-84DF-95EC976AB12C}" type="pres">
      <dgm:prSet presAssocID="{2CADC955-69E6-4870-8C33-73F00469F994}" presName="rootConnector" presStyleLbl="node2" presStyleIdx="2" presStyleCnt="4"/>
      <dgm:spPr/>
    </dgm:pt>
    <dgm:pt modelId="{73D32B72-9A08-404C-8B51-740ED880D7B6}" type="pres">
      <dgm:prSet presAssocID="{2CADC955-69E6-4870-8C33-73F00469F994}" presName="hierChild4" presStyleCnt="0"/>
      <dgm:spPr/>
    </dgm:pt>
    <dgm:pt modelId="{15EE4626-7B86-4596-BE23-6FBB4403B0E0}" type="pres">
      <dgm:prSet presAssocID="{2CADC955-69E6-4870-8C33-73F00469F994}" presName="hierChild5" presStyleCnt="0"/>
      <dgm:spPr/>
    </dgm:pt>
    <dgm:pt modelId="{63AF1F9B-A322-4FFA-A775-08679AC1BC0F}" type="pres">
      <dgm:prSet presAssocID="{669EADA8-E3E3-441F-A1AA-3C430B31EE65}" presName="Name37" presStyleLbl="parChTrans1D2" presStyleIdx="3" presStyleCnt="4"/>
      <dgm:spPr/>
    </dgm:pt>
    <dgm:pt modelId="{002954F2-2146-4EDA-8249-9337F6845A31}" type="pres">
      <dgm:prSet presAssocID="{9B3B750A-CDE6-45AD-B90F-7028857EBC80}" presName="hierRoot2" presStyleCnt="0">
        <dgm:presLayoutVars>
          <dgm:hierBranch val="init"/>
        </dgm:presLayoutVars>
      </dgm:prSet>
      <dgm:spPr/>
    </dgm:pt>
    <dgm:pt modelId="{861522DB-C1C4-44C1-BB97-D4482CF6E680}" type="pres">
      <dgm:prSet presAssocID="{9B3B750A-CDE6-45AD-B90F-7028857EBC80}" presName="rootComposite" presStyleCnt="0"/>
      <dgm:spPr/>
    </dgm:pt>
    <dgm:pt modelId="{9AEDC0F5-1B03-4E92-A6BC-1759FA39198B}" type="pres">
      <dgm:prSet presAssocID="{9B3B750A-CDE6-45AD-B90F-7028857EBC80}" presName="rootText" presStyleLbl="node2" presStyleIdx="3" presStyleCnt="4" custScaleX="91451" custScaleY="124941">
        <dgm:presLayoutVars>
          <dgm:chPref val="3"/>
        </dgm:presLayoutVars>
      </dgm:prSet>
      <dgm:spPr>
        <a:prstGeom prst="downArrowCallout">
          <a:avLst/>
        </a:prstGeom>
      </dgm:spPr>
    </dgm:pt>
    <dgm:pt modelId="{F74C7D77-7E0D-4A5F-816F-A96865AFC714}" type="pres">
      <dgm:prSet presAssocID="{9B3B750A-CDE6-45AD-B90F-7028857EBC80}" presName="rootConnector" presStyleLbl="node2" presStyleIdx="3" presStyleCnt="4"/>
      <dgm:spPr/>
    </dgm:pt>
    <dgm:pt modelId="{5960AC19-E1EF-479D-9D8A-B7F1A1DF3AE0}" type="pres">
      <dgm:prSet presAssocID="{9B3B750A-CDE6-45AD-B90F-7028857EBC80}" presName="hierChild4" presStyleCnt="0"/>
      <dgm:spPr/>
    </dgm:pt>
    <dgm:pt modelId="{9A23CA3D-68BB-4C9F-9C44-EFFB3136616A}" type="pres">
      <dgm:prSet presAssocID="{9B3B750A-CDE6-45AD-B90F-7028857EBC80}" presName="hierChild5" presStyleCnt="0"/>
      <dgm:spPr/>
    </dgm:pt>
    <dgm:pt modelId="{7074A7DD-3DE7-4CFC-9A0B-9F251EBD9FE5}" type="pres">
      <dgm:prSet presAssocID="{DF5712A2-6474-4D8E-8F17-F0926E9F6356}" presName="hierChild3" presStyleCnt="0"/>
      <dgm:spPr/>
    </dgm:pt>
  </dgm:ptLst>
  <dgm:cxnLst>
    <dgm:cxn modelId="{9AE50206-6CDA-4C5D-A786-AD3A2402BF40}" type="presOf" srcId="{9B3B750A-CDE6-45AD-B90F-7028857EBC80}" destId="{F74C7D77-7E0D-4A5F-816F-A96865AFC714}" srcOrd="1" destOrd="0" presId="urn:microsoft.com/office/officeart/2005/8/layout/orgChart1"/>
    <dgm:cxn modelId="{BDA9D00E-7D4F-42E7-9537-578532C48838}" srcId="{DF5712A2-6474-4D8E-8F17-F0926E9F6356}" destId="{AC872961-C7C3-454A-B667-EF79B08912C0}" srcOrd="1" destOrd="0" parTransId="{2D3D4EAE-6697-4D3A-AB58-B6CD5CB363AC}" sibTransId="{17BDAFA2-0B9E-49D6-B945-48CF62D74BEE}"/>
    <dgm:cxn modelId="{796E7A11-0052-429A-9F52-F24F22A523F7}" srcId="{DF5712A2-6474-4D8E-8F17-F0926E9F6356}" destId="{12FB59FA-D684-489C-9F39-D80A49FD98AA}" srcOrd="0" destOrd="0" parTransId="{B088B85E-EADE-409F-A9C7-1EF321369C3A}" sibTransId="{4B879B14-00D9-444C-B18A-6105CABDF3A9}"/>
    <dgm:cxn modelId="{3DD7571E-2F1A-4021-9E45-A19E2E51B298}" type="presOf" srcId="{AC872961-C7C3-454A-B667-EF79B08912C0}" destId="{63531FBA-ABC7-4306-82FC-B86DA90562E6}" srcOrd="1" destOrd="0" presId="urn:microsoft.com/office/officeart/2005/8/layout/orgChart1"/>
    <dgm:cxn modelId="{DBCA2F30-0012-4188-B763-403DBEFC266A}" srcId="{18A9F9B6-7E39-4432-BDDE-315EE502332E}" destId="{DF5712A2-6474-4D8E-8F17-F0926E9F6356}" srcOrd="0" destOrd="0" parTransId="{681AE568-3B78-49C8-BB2E-7208A00B10BC}" sibTransId="{EBFC3759-6BAB-492E-B167-A4AEA500E00A}"/>
    <dgm:cxn modelId="{AA74C04A-B54A-40F6-B841-A221A73CB0C6}" type="presOf" srcId="{12FB59FA-D684-489C-9F39-D80A49FD98AA}" destId="{9812E2E6-FAFB-40B3-8884-462A4440C9EE}" srcOrd="0" destOrd="0" presId="urn:microsoft.com/office/officeart/2005/8/layout/orgChart1"/>
    <dgm:cxn modelId="{5C0D5158-8258-411F-A66E-A54455CDA10F}" type="presOf" srcId="{2CADC955-69E6-4870-8C33-73F00469F994}" destId="{2FF6E376-A1A8-46D2-84DF-95EC976AB12C}" srcOrd="1" destOrd="0" presId="urn:microsoft.com/office/officeart/2005/8/layout/orgChart1"/>
    <dgm:cxn modelId="{563EDE59-B8C9-40E5-8C1B-6F9AEA1EE6BF}" type="presOf" srcId="{AC872961-C7C3-454A-B667-EF79B08912C0}" destId="{9A34A302-4202-4F0E-8AEA-02B186C8C512}" srcOrd="0" destOrd="0" presId="urn:microsoft.com/office/officeart/2005/8/layout/orgChart1"/>
    <dgm:cxn modelId="{9DBC365B-14A0-4ED3-A50D-C057C4326142}" type="presOf" srcId="{2CADC955-69E6-4870-8C33-73F00469F994}" destId="{FC000DF3-666B-4923-B9D4-91F4CB22AE6C}" srcOrd="0" destOrd="0" presId="urn:microsoft.com/office/officeart/2005/8/layout/orgChart1"/>
    <dgm:cxn modelId="{A540C86E-C4CA-4329-A963-C88D2B3A5681}" type="presOf" srcId="{DF5712A2-6474-4D8E-8F17-F0926E9F6356}" destId="{AAB2633A-7481-45B6-ACDB-3B77DF3665E1}" srcOrd="1" destOrd="0" presId="urn:microsoft.com/office/officeart/2005/8/layout/orgChart1"/>
    <dgm:cxn modelId="{5B574472-E727-476E-B53F-77FEFDBBDE79}" type="presOf" srcId="{669EADA8-E3E3-441F-A1AA-3C430B31EE65}" destId="{63AF1F9B-A322-4FFA-A775-08679AC1BC0F}" srcOrd="0" destOrd="0" presId="urn:microsoft.com/office/officeart/2005/8/layout/orgChart1"/>
    <dgm:cxn modelId="{69342A73-B789-422B-9C95-5D5631EF4501}" type="presOf" srcId="{B088B85E-EADE-409F-A9C7-1EF321369C3A}" destId="{3DF4C4E5-F2EB-438D-A289-2204B0CB8A13}" srcOrd="0" destOrd="0" presId="urn:microsoft.com/office/officeart/2005/8/layout/orgChart1"/>
    <dgm:cxn modelId="{9D21EE74-5A80-47CE-8534-2D02E0A87707}" type="presOf" srcId="{DF5712A2-6474-4D8E-8F17-F0926E9F6356}" destId="{7A5A81DA-4D39-4725-9A93-C16159A09657}" srcOrd="0" destOrd="0" presId="urn:microsoft.com/office/officeart/2005/8/layout/orgChart1"/>
    <dgm:cxn modelId="{6828718C-80A6-4F19-9752-9F3F7D347AF7}" type="presOf" srcId="{9B3B750A-CDE6-45AD-B90F-7028857EBC80}" destId="{9AEDC0F5-1B03-4E92-A6BC-1759FA39198B}" srcOrd="0" destOrd="0" presId="urn:microsoft.com/office/officeart/2005/8/layout/orgChart1"/>
    <dgm:cxn modelId="{BCA2B08D-A149-4E1F-BCFC-7AD1937ADA41}" type="presOf" srcId="{12FB59FA-D684-489C-9F39-D80A49FD98AA}" destId="{A03C4CAF-178D-4FCE-97D8-7C1388A4DAFB}" srcOrd="1" destOrd="0" presId="urn:microsoft.com/office/officeart/2005/8/layout/orgChart1"/>
    <dgm:cxn modelId="{EDCB4796-DA37-4F59-AE0C-0665E5791A39}" srcId="{DF5712A2-6474-4D8E-8F17-F0926E9F6356}" destId="{2CADC955-69E6-4870-8C33-73F00469F994}" srcOrd="2" destOrd="0" parTransId="{8A2CE3B8-87B4-4127-8C35-997EB50700CD}" sibTransId="{567D8545-E9BE-4B71-A922-D3018C666718}"/>
    <dgm:cxn modelId="{A48291D6-39B8-404C-A75C-F02DD9B5AE34}" type="presOf" srcId="{18A9F9B6-7E39-4432-BDDE-315EE502332E}" destId="{74229905-75B3-4885-B094-3F8CDAC0EBAC}" srcOrd="0" destOrd="0" presId="urn:microsoft.com/office/officeart/2005/8/layout/orgChart1"/>
    <dgm:cxn modelId="{F55172F0-A3F7-4062-BA97-37F336479328}" srcId="{DF5712A2-6474-4D8E-8F17-F0926E9F6356}" destId="{9B3B750A-CDE6-45AD-B90F-7028857EBC80}" srcOrd="3" destOrd="0" parTransId="{669EADA8-E3E3-441F-A1AA-3C430B31EE65}" sibTransId="{DF416621-89EC-4696-8E5A-F679D6AE254F}"/>
    <dgm:cxn modelId="{B12AF8F6-6499-4EAB-A471-CD7016B914D2}" type="presOf" srcId="{8A2CE3B8-87B4-4127-8C35-997EB50700CD}" destId="{E98EB1D0-D591-42FF-BE47-A9A2616D0996}" srcOrd="0" destOrd="0" presId="urn:microsoft.com/office/officeart/2005/8/layout/orgChart1"/>
    <dgm:cxn modelId="{CBE4F8F6-7843-4255-9333-5726666279DA}" type="presOf" srcId="{2D3D4EAE-6697-4D3A-AB58-B6CD5CB363AC}" destId="{730699E0-33E0-4D2F-ACDE-E7DC5431D9AF}" srcOrd="0" destOrd="0" presId="urn:microsoft.com/office/officeart/2005/8/layout/orgChart1"/>
    <dgm:cxn modelId="{575333B3-0512-4D7D-94CF-06E760DD0B00}" type="presParOf" srcId="{74229905-75B3-4885-B094-3F8CDAC0EBAC}" destId="{3AC04827-24B5-4C81-B6F0-1D283AB5E43E}" srcOrd="0" destOrd="0" presId="urn:microsoft.com/office/officeart/2005/8/layout/orgChart1"/>
    <dgm:cxn modelId="{2D245119-2981-4EA9-B117-E08E339BB005}" type="presParOf" srcId="{3AC04827-24B5-4C81-B6F0-1D283AB5E43E}" destId="{6639D7C5-5DCB-418F-AD80-0D903546F7F5}" srcOrd="0" destOrd="0" presId="urn:microsoft.com/office/officeart/2005/8/layout/orgChart1"/>
    <dgm:cxn modelId="{B5F35112-5D4A-4534-9070-5D477B3D4189}" type="presParOf" srcId="{6639D7C5-5DCB-418F-AD80-0D903546F7F5}" destId="{7A5A81DA-4D39-4725-9A93-C16159A09657}" srcOrd="0" destOrd="0" presId="urn:microsoft.com/office/officeart/2005/8/layout/orgChart1"/>
    <dgm:cxn modelId="{534CAABA-A3D8-421E-8135-CC2323790DCA}" type="presParOf" srcId="{6639D7C5-5DCB-418F-AD80-0D903546F7F5}" destId="{AAB2633A-7481-45B6-ACDB-3B77DF3665E1}" srcOrd="1" destOrd="0" presId="urn:microsoft.com/office/officeart/2005/8/layout/orgChart1"/>
    <dgm:cxn modelId="{B6B48C69-C226-4296-9C7A-0A38F06899A7}" type="presParOf" srcId="{3AC04827-24B5-4C81-B6F0-1D283AB5E43E}" destId="{625F9630-A52F-4A52-A101-00F5C8E05886}" srcOrd="1" destOrd="0" presId="urn:microsoft.com/office/officeart/2005/8/layout/orgChart1"/>
    <dgm:cxn modelId="{07AB2C88-3644-4FA7-BEFF-E317C2C927E2}" type="presParOf" srcId="{625F9630-A52F-4A52-A101-00F5C8E05886}" destId="{3DF4C4E5-F2EB-438D-A289-2204B0CB8A13}" srcOrd="0" destOrd="0" presId="urn:microsoft.com/office/officeart/2005/8/layout/orgChart1"/>
    <dgm:cxn modelId="{5CCB30EC-4E18-4B21-A5D8-C330FDBF521B}" type="presParOf" srcId="{625F9630-A52F-4A52-A101-00F5C8E05886}" destId="{3A8D9A3A-2334-4050-AE74-49167FCFC199}" srcOrd="1" destOrd="0" presId="urn:microsoft.com/office/officeart/2005/8/layout/orgChart1"/>
    <dgm:cxn modelId="{0F1DD135-04AE-45DE-9E01-1E1027256913}" type="presParOf" srcId="{3A8D9A3A-2334-4050-AE74-49167FCFC199}" destId="{2C34F2F4-2C5B-4660-99C7-0E21A9D5C640}" srcOrd="0" destOrd="0" presId="urn:microsoft.com/office/officeart/2005/8/layout/orgChart1"/>
    <dgm:cxn modelId="{FEE0C27B-0725-4691-AD92-A73E019A5FD7}" type="presParOf" srcId="{2C34F2F4-2C5B-4660-99C7-0E21A9D5C640}" destId="{9812E2E6-FAFB-40B3-8884-462A4440C9EE}" srcOrd="0" destOrd="0" presId="urn:microsoft.com/office/officeart/2005/8/layout/orgChart1"/>
    <dgm:cxn modelId="{EF4BA931-22F7-4287-963D-0206E2D86D2D}" type="presParOf" srcId="{2C34F2F4-2C5B-4660-99C7-0E21A9D5C640}" destId="{A03C4CAF-178D-4FCE-97D8-7C1388A4DAFB}" srcOrd="1" destOrd="0" presId="urn:microsoft.com/office/officeart/2005/8/layout/orgChart1"/>
    <dgm:cxn modelId="{CAF46E08-7F99-4437-9C53-3E429CAFED28}" type="presParOf" srcId="{3A8D9A3A-2334-4050-AE74-49167FCFC199}" destId="{10809472-C7A1-423E-B093-D6D83BFF7962}" srcOrd="1" destOrd="0" presId="urn:microsoft.com/office/officeart/2005/8/layout/orgChart1"/>
    <dgm:cxn modelId="{66959DF1-48E2-42B8-8ED7-274DB29307CC}" type="presParOf" srcId="{3A8D9A3A-2334-4050-AE74-49167FCFC199}" destId="{66371C26-D691-42C8-A59D-90264A8B4AAB}" srcOrd="2" destOrd="0" presId="urn:microsoft.com/office/officeart/2005/8/layout/orgChart1"/>
    <dgm:cxn modelId="{1A87CF07-484F-4DCD-B4D1-6E87A95FCF88}" type="presParOf" srcId="{625F9630-A52F-4A52-A101-00F5C8E05886}" destId="{730699E0-33E0-4D2F-ACDE-E7DC5431D9AF}" srcOrd="2" destOrd="0" presId="urn:microsoft.com/office/officeart/2005/8/layout/orgChart1"/>
    <dgm:cxn modelId="{75615D67-3DF9-40FF-A385-66D36B133BF4}" type="presParOf" srcId="{625F9630-A52F-4A52-A101-00F5C8E05886}" destId="{EF474CB1-D840-46D7-8DCB-9B9613BE5EEA}" srcOrd="3" destOrd="0" presId="urn:microsoft.com/office/officeart/2005/8/layout/orgChart1"/>
    <dgm:cxn modelId="{D6083624-49D9-4143-82DD-0863A11207CD}" type="presParOf" srcId="{EF474CB1-D840-46D7-8DCB-9B9613BE5EEA}" destId="{1B1594C4-27DD-4337-9FDB-E85EB060BD4B}" srcOrd="0" destOrd="0" presId="urn:microsoft.com/office/officeart/2005/8/layout/orgChart1"/>
    <dgm:cxn modelId="{258E380C-B33D-46B9-8E6A-A054058CE28B}" type="presParOf" srcId="{1B1594C4-27DD-4337-9FDB-E85EB060BD4B}" destId="{9A34A302-4202-4F0E-8AEA-02B186C8C512}" srcOrd="0" destOrd="0" presId="urn:microsoft.com/office/officeart/2005/8/layout/orgChart1"/>
    <dgm:cxn modelId="{5C256F82-BE3A-4DAB-B9C7-04B7A6D1ED4A}" type="presParOf" srcId="{1B1594C4-27DD-4337-9FDB-E85EB060BD4B}" destId="{63531FBA-ABC7-4306-82FC-B86DA90562E6}" srcOrd="1" destOrd="0" presId="urn:microsoft.com/office/officeart/2005/8/layout/orgChart1"/>
    <dgm:cxn modelId="{58E0C8CB-C29A-4D79-88F4-43B7AA786E36}" type="presParOf" srcId="{EF474CB1-D840-46D7-8DCB-9B9613BE5EEA}" destId="{318F8902-EC41-47AB-AF66-6CF9D01B7048}" srcOrd="1" destOrd="0" presId="urn:microsoft.com/office/officeart/2005/8/layout/orgChart1"/>
    <dgm:cxn modelId="{A0791336-B7C9-42AB-8FAC-524D3696B3B9}" type="presParOf" srcId="{EF474CB1-D840-46D7-8DCB-9B9613BE5EEA}" destId="{A54E4111-0E1E-47AB-8329-1EDBBA113BA4}" srcOrd="2" destOrd="0" presId="urn:microsoft.com/office/officeart/2005/8/layout/orgChart1"/>
    <dgm:cxn modelId="{6CD91371-B1B7-43FF-BA82-CB7E7BA8DB7A}" type="presParOf" srcId="{625F9630-A52F-4A52-A101-00F5C8E05886}" destId="{E98EB1D0-D591-42FF-BE47-A9A2616D0996}" srcOrd="4" destOrd="0" presId="urn:microsoft.com/office/officeart/2005/8/layout/orgChart1"/>
    <dgm:cxn modelId="{90C0241B-8476-4FC6-9FC2-39530BA8D433}" type="presParOf" srcId="{625F9630-A52F-4A52-A101-00F5C8E05886}" destId="{01276D4E-D7F5-4680-A6D3-D498EE020140}" srcOrd="5" destOrd="0" presId="urn:microsoft.com/office/officeart/2005/8/layout/orgChart1"/>
    <dgm:cxn modelId="{611599D9-BF0B-4CB9-B5BA-B641248C9E0A}" type="presParOf" srcId="{01276D4E-D7F5-4680-A6D3-D498EE020140}" destId="{E53E569C-3C2A-433A-A17B-8A9282BAC7F2}" srcOrd="0" destOrd="0" presId="urn:microsoft.com/office/officeart/2005/8/layout/orgChart1"/>
    <dgm:cxn modelId="{EA419FC6-4179-4ACF-8C6D-D60D0660E72E}" type="presParOf" srcId="{E53E569C-3C2A-433A-A17B-8A9282BAC7F2}" destId="{FC000DF3-666B-4923-B9D4-91F4CB22AE6C}" srcOrd="0" destOrd="0" presId="urn:microsoft.com/office/officeart/2005/8/layout/orgChart1"/>
    <dgm:cxn modelId="{ED5DF310-2E9F-4F4C-A0FF-3832034B28B8}" type="presParOf" srcId="{E53E569C-3C2A-433A-A17B-8A9282BAC7F2}" destId="{2FF6E376-A1A8-46D2-84DF-95EC976AB12C}" srcOrd="1" destOrd="0" presId="urn:microsoft.com/office/officeart/2005/8/layout/orgChart1"/>
    <dgm:cxn modelId="{1C2E39B9-6347-404A-925B-1355BD7CA387}" type="presParOf" srcId="{01276D4E-D7F5-4680-A6D3-D498EE020140}" destId="{73D32B72-9A08-404C-8B51-740ED880D7B6}" srcOrd="1" destOrd="0" presId="urn:microsoft.com/office/officeart/2005/8/layout/orgChart1"/>
    <dgm:cxn modelId="{2B1106CD-040A-4F41-97DA-D4DCB824BA5C}" type="presParOf" srcId="{01276D4E-D7F5-4680-A6D3-D498EE020140}" destId="{15EE4626-7B86-4596-BE23-6FBB4403B0E0}" srcOrd="2" destOrd="0" presId="urn:microsoft.com/office/officeart/2005/8/layout/orgChart1"/>
    <dgm:cxn modelId="{4D6717F1-CD60-4E5F-B1E2-0D95E936E873}" type="presParOf" srcId="{625F9630-A52F-4A52-A101-00F5C8E05886}" destId="{63AF1F9B-A322-4FFA-A775-08679AC1BC0F}" srcOrd="6" destOrd="0" presId="urn:microsoft.com/office/officeart/2005/8/layout/orgChart1"/>
    <dgm:cxn modelId="{492DE28B-E48C-4CAE-AB45-42130EF51330}" type="presParOf" srcId="{625F9630-A52F-4A52-A101-00F5C8E05886}" destId="{002954F2-2146-4EDA-8249-9337F6845A31}" srcOrd="7" destOrd="0" presId="urn:microsoft.com/office/officeart/2005/8/layout/orgChart1"/>
    <dgm:cxn modelId="{FB6C0E00-CC35-4184-8D79-BAC9B7DDBE6D}" type="presParOf" srcId="{002954F2-2146-4EDA-8249-9337F6845A31}" destId="{861522DB-C1C4-44C1-BB97-D4482CF6E680}" srcOrd="0" destOrd="0" presId="urn:microsoft.com/office/officeart/2005/8/layout/orgChart1"/>
    <dgm:cxn modelId="{A49CEFF4-9BC2-4F46-BE9D-6644C877450A}" type="presParOf" srcId="{861522DB-C1C4-44C1-BB97-D4482CF6E680}" destId="{9AEDC0F5-1B03-4E92-A6BC-1759FA39198B}" srcOrd="0" destOrd="0" presId="urn:microsoft.com/office/officeart/2005/8/layout/orgChart1"/>
    <dgm:cxn modelId="{B1DBA542-D10C-4D6C-9085-3B5720326256}" type="presParOf" srcId="{861522DB-C1C4-44C1-BB97-D4482CF6E680}" destId="{F74C7D77-7E0D-4A5F-816F-A96865AFC714}" srcOrd="1" destOrd="0" presId="urn:microsoft.com/office/officeart/2005/8/layout/orgChart1"/>
    <dgm:cxn modelId="{A8E5B748-DDC0-4B28-8BD2-81D393883044}" type="presParOf" srcId="{002954F2-2146-4EDA-8249-9337F6845A31}" destId="{5960AC19-E1EF-479D-9D8A-B7F1A1DF3AE0}" srcOrd="1" destOrd="0" presId="urn:microsoft.com/office/officeart/2005/8/layout/orgChart1"/>
    <dgm:cxn modelId="{D303E1D7-7B9E-43A4-83B5-6E2B781A8F4C}" type="presParOf" srcId="{002954F2-2146-4EDA-8249-9337F6845A31}" destId="{9A23CA3D-68BB-4C9F-9C44-EFFB3136616A}" srcOrd="2" destOrd="0" presId="urn:microsoft.com/office/officeart/2005/8/layout/orgChart1"/>
    <dgm:cxn modelId="{254E9B9F-457A-42B8-8F8A-0FB7E839FCFB}" type="presParOf" srcId="{3AC04827-24B5-4C81-B6F0-1D283AB5E43E}" destId="{7074A7DD-3DE7-4CFC-9A0B-9F251EBD9FE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393C22-FEAF-48FE-93CD-A1818523E5E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de-DE"/>
        </a:p>
      </dgm:t>
    </dgm:pt>
    <dgm:pt modelId="{F6FC7F41-2519-47EB-88BF-FEF97CB215B6}">
      <dgm:prSet phldrT="[Text]" custT="1"/>
      <dgm:spPr>
        <a:solidFill>
          <a:schemeClr val="tx2"/>
        </a:solidFill>
      </dgm:spPr>
      <dgm:t>
        <a:bodyPr/>
        <a:lstStyle/>
        <a:p>
          <a:pPr algn="l"/>
          <a:r>
            <a:rPr lang="de-DE" sz="2000" dirty="0"/>
            <a:t>Maximenverstoß</a:t>
          </a:r>
        </a:p>
      </dgm:t>
    </dgm:pt>
    <dgm:pt modelId="{9675481B-391D-49E7-956A-94805CDB0C23}" type="parTrans" cxnId="{7252883A-93D2-45F2-B78E-FE040C70AD37}">
      <dgm:prSet/>
      <dgm:spPr/>
      <dgm:t>
        <a:bodyPr/>
        <a:lstStyle/>
        <a:p>
          <a:endParaRPr lang="de-DE"/>
        </a:p>
      </dgm:t>
    </dgm:pt>
    <dgm:pt modelId="{E0BC5AE8-68E2-4B5F-B647-DE020DA7778D}" type="sibTrans" cxnId="{7252883A-93D2-45F2-B78E-FE040C70AD37}">
      <dgm:prSet/>
      <dgm:spPr/>
      <dgm:t>
        <a:bodyPr/>
        <a:lstStyle/>
        <a:p>
          <a:endParaRPr lang="de-DE" dirty="0"/>
        </a:p>
      </dgm:t>
    </dgm:pt>
    <dgm:pt modelId="{A597445E-3ED4-4345-BE5D-4C58F7BD9DAE}">
      <dgm:prSet phldrT="[Text]" custT="1"/>
      <dgm:spPr>
        <a:solidFill>
          <a:schemeClr val="tx2"/>
        </a:solidFill>
      </dgm:spPr>
      <dgm:t>
        <a:bodyPr/>
        <a:lstStyle/>
        <a:p>
          <a:pPr algn="l"/>
          <a:r>
            <a:rPr lang="de-DE" sz="2000" dirty="0"/>
            <a:t>Kooperativitätsannahme</a:t>
          </a:r>
        </a:p>
      </dgm:t>
    </dgm:pt>
    <dgm:pt modelId="{9C362380-BEF1-4D74-9060-F06F4A1EF5B2}" type="parTrans" cxnId="{0AB58733-5C4C-4B26-8EF9-5CDDF8710E19}">
      <dgm:prSet/>
      <dgm:spPr/>
      <dgm:t>
        <a:bodyPr/>
        <a:lstStyle/>
        <a:p>
          <a:endParaRPr lang="de-DE"/>
        </a:p>
      </dgm:t>
    </dgm:pt>
    <dgm:pt modelId="{CD141CAB-D038-48DF-B187-131509E5E8F5}" type="sibTrans" cxnId="{0AB58733-5C4C-4B26-8EF9-5CDDF8710E19}">
      <dgm:prSet/>
      <dgm:spPr/>
      <dgm:t>
        <a:bodyPr/>
        <a:lstStyle/>
        <a:p>
          <a:endParaRPr lang="de-DE" dirty="0"/>
        </a:p>
      </dgm:t>
    </dgm:pt>
    <dgm:pt modelId="{087EAC81-4FEC-4CB1-98E0-69F952E361F5}">
      <dgm:prSet phldrT="[Text]" custT="1"/>
      <dgm:spPr>
        <a:solidFill>
          <a:schemeClr val="tx2"/>
        </a:solidFill>
      </dgm:spPr>
      <dgm:t>
        <a:bodyPr/>
        <a:lstStyle/>
        <a:p>
          <a:pPr algn="l"/>
          <a:r>
            <a:rPr lang="de-DE" sz="2000" dirty="0" err="1"/>
            <a:t>konversationelle</a:t>
          </a:r>
          <a:r>
            <a:rPr lang="de-DE" sz="2000" dirty="0"/>
            <a:t> Implikatur</a:t>
          </a:r>
        </a:p>
      </dgm:t>
    </dgm:pt>
    <dgm:pt modelId="{4EC7AF37-1423-4D93-9DEC-F2FCBAEFC27D}" type="parTrans" cxnId="{09596037-756D-4877-A589-708A228BD37E}">
      <dgm:prSet/>
      <dgm:spPr/>
      <dgm:t>
        <a:bodyPr/>
        <a:lstStyle/>
        <a:p>
          <a:endParaRPr lang="de-DE"/>
        </a:p>
      </dgm:t>
    </dgm:pt>
    <dgm:pt modelId="{8F7EC152-5EBE-4B0E-8C3C-0CF1B58DB45C}" type="sibTrans" cxnId="{09596037-756D-4877-A589-708A228BD37E}">
      <dgm:prSet/>
      <dgm:spPr/>
      <dgm:t>
        <a:bodyPr/>
        <a:lstStyle/>
        <a:p>
          <a:endParaRPr lang="de-DE"/>
        </a:p>
      </dgm:t>
    </dgm:pt>
    <dgm:pt modelId="{963D7A18-4BD4-4D21-9E4A-E41F36B85E06}" type="pres">
      <dgm:prSet presAssocID="{29393C22-FEAF-48FE-93CD-A1818523E5E1}" presName="outerComposite" presStyleCnt="0">
        <dgm:presLayoutVars>
          <dgm:chMax val="5"/>
          <dgm:dir/>
          <dgm:resizeHandles val="exact"/>
        </dgm:presLayoutVars>
      </dgm:prSet>
      <dgm:spPr/>
    </dgm:pt>
    <dgm:pt modelId="{6A926E28-4A14-44E2-971E-F6E7FB340ABF}" type="pres">
      <dgm:prSet presAssocID="{29393C22-FEAF-48FE-93CD-A1818523E5E1}" presName="dummyMaxCanvas" presStyleCnt="0">
        <dgm:presLayoutVars/>
      </dgm:prSet>
      <dgm:spPr/>
    </dgm:pt>
    <dgm:pt modelId="{9F30C3B0-D458-401B-9AD2-1EFCB376078E}" type="pres">
      <dgm:prSet presAssocID="{29393C22-FEAF-48FE-93CD-A1818523E5E1}" presName="ThreeNodes_1" presStyleLbl="node1" presStyleIdx="0" presStyleCnt="3" custScaleX="96676" custLinFactNeighborX="-4902" custLinFactNeighborY="6344">
        <dgm:presLayoutVars>
          <dgm:bulletEnabled val="1"/>
        </dgm:presLayoutVars>
      </dgm:prSet>
      <dgm:spPr/>
    </dgm:pt>
    <dgm:pt modelId="{44CED875-7B72-4A0C-9627-6F71186828A3}" type="pres">
      <dgm:prSet presAssocID="{29393C22-FEAF-48FE-93CD-A1818523E5E1}" presName="ThreeNodes_2" presStyleLbl="node1" presStyleIdx="1" presStyleCnt="3" custScaleX="96676">
        <dgm:presLayoutVars>
          <dgm:bulletEnabled val="1"/>
        </dgm:presLayoutVars>
      </dgm:prSet>
      <dgm:spPr/>
    </dgm:pt>
    <dgm:pt modelId="{0D460D29-A95F-48AC-B6C5-83E1BF99EFBE}" type="pres">
      <dgm:prSet presAssocID="{29393C22-FEAF-48FE-93CD-A1818523E5E1}" presName="ThreeNodes_3" presStyleLbl="node1" presStyleIdx="2" presStyleCnt="3" custScaleX="96676">
        <dgm:presLayoutVars>
          <dgm:bulletEnabled val="1"/>
        </dgm:presLayoutVars>
      </dgm:prSet>
      <dgm:spPr/>
    </dgm:pt>
    <dgm:pt modelId="{A3849B1E-AFD2-473E-92D0-D495F07349D9}" type="pres">
      <dgm:prSet presAssocID="{29393C22-FEAF-48FE-93CD-A1818523E5E1}" presName="ThreeConn_1-2" presStyleLbl="fgAccFollowNode1" presStyleIdx="0" presStyleCnt="2">
        <dgm:presLayoutVars>
          <dgm:bulletEnabled val="1"/>
        </dgm:presLayoutVars>
      </dgm:prSet>
      <dgm:spPr/>
    </dgm:pt>
    <dgm:pt modelId="{89D9EB33-3CDA-4833-8DF6-4B2C4D93BE1F}" type="pres">
      <dgm:prSet presAssocID="{29393C22-FEAF-48FE-93CD-A1818523E5E1}" presName="ThreeConn_2-3" presStyleLbl="fgAccFollowNode1" presStyleIdx="1" presStyleCnt="2">
        <dgm:presLayoutVars>
          <dgm:bulletEnabled val="1"/>
        </dgm:presLayoutVars>
      </dgm:prSet>
      <dgm:spPr/>
    </dgm:pt>
    <dgm:pt modelId="{354FC348-B7FB-4828-8330-19A486247CE5}" type="pres">
      <dgm:prSet presAssocID="{29393C22-FEAF-48FE-93CD-A1818523E5E1}" presName="ThreeNodes_1_text" presStyleLbl="node1" presStyleIdx="2" presStyleCnt="3">
        <dgm:presLayoutVars>
          <dgm:bulletEnabled val="1"/>
        </dgm:presLayoutVars>
      </dgm:prSet>
      <dgm:spPr/>
    </dgm:pt>
    <dgm:pt modelId="{8D64B52C-EEB7-4DE6-9AD2-CA12D6AD2C87}" type="pres">
      <dgm:prSet presAssocID="{29393C22-FEAF-48FE-93CD-A1818523E5E1}" presName="ThreeNodes_2_text" presStyleLbl="node1" presStyleIdx="2" presStyleCnt="3">
        <dgm:presLayoutVars>
          <dgm:bulletEnabled val="1"/>
        </dgm:presLayoutVars>
      </dgm:prSet>
      <dgm:spPr/>
    </dgm:pt>
    <dgm:pt modelId="{B92E7AFC-00C5-473C-BDD9-6CEF30735603}" type="pres">
      <dgm:prSet presAssocID="{29393C22-FEAF-48FE-93CD-A1818523E5E1}" presName="ThreeNodes_3_text" presStyleLbl="node1" presStyleIdx="2" presStyleCnt="3">
        <dgm:presLayoutVars>
          <dgm:bulletEnabled val="1"/>
        </dgm:presLayoutVars>
      </dgm:prSet>
      <dgm:spPr/>
    </dgm:pt>
  </dgm:ptLst>
  <dgm:cxnLst>
    <dgm:cxn modelId="{0AB58733-5C4C-4B26-8EF9-5CDDF8710E19}" srcId="{29393C22-FEAF-48FE-93CD-A1818523E5E1}" destId="{A597445E-3ED4-4345-BE5D-4C58F7BD9DAE}" srcOrd="1" destOrd="0" parTransId="{9C362380-BEF1-4D74-9060-F06F4A1EF5B2}" sibTransId="{CD141CAB-D038-48DF-B187-131509E5E8F5}"/>
    <dgm:cxn modelId="{4FBF4037-F3AA-4A8F-80D8-B3A4BED2ADE0}" type="presOf" srcId="{F6FC7F41-2519-47EB-88BF-FEF97CB215B6}" destId="{9F30C3B0-D458-401B-9AD2-1EFCB376078E}" srcOrd="0" destOrd="0" presId="urn:microsoft.com/office/officeart/2005/8/layout/vProcess5"/>
    <dgm:cxn modelId="{09596037-756D-4877-A589-708A228BD37E}" srcId="{29393C22-FEAF-48FE-93CD-A1818523E5E1}" destId="{087EAC81-4FEC-4CB1-98E0-69F952E361F5}" srcOrd="2" destOrd="0" parTransId="{4EC7AF37-1423-4D93-9DEC-F2FCBAEFC27D}" sibTransId="{8F7EC152-5EBE-4B0E-8C3C-0CF1B58DB45C}"/>
    <dgm:cxn modelId="{7252883A-93D2-45F2-B78E-FE040C70AD37}" srcId="{29393C22-FEAF-48FE-93CD-A1818523E5E1}" destId="{F6FC7F41-2519-47EB-88BF-FEF97CB215B6}" srcOrd="0" destOrd="0" parTransId="{9675481B-391D-49E7-956A-94805CDB0C23}" sibTransId="{E0BC5AE8-68E2-4B5F-B647-DE020DA7778D}"/>
    <dgm:cxn modelId="{7141C180-B39B-4B56-A0C1-EE2DF8C987CD}" type="presOf" srcId="{A597445E-3ED4-4345-BE5D-4C58F7BD9DAE}" destId="{44CED875-7B72-4A0C-9627-6F71186828A3}" srcOrd="0" destOrd="0" presId="urn:microsoft.com/office/officeart/2005/8/layout/vProcess5"/>
    <dgm:cxn modelId="{9DC66281-A2DF-42CB-8118-9116FA5959C1}" type="presOf" srcId="{087EAC81-4FEC-4CB1-98E0-69F952E361F5}" destId="{B92E7AFC-00C5-473C-BDD9-6CEF30735603}" srcOrd="1" destOrd="0" presId="urn:microsoft.com/office/officeart/2005/8/layout/vProcess5"/>
    <dgm:cxn modelId="{F442D29A-2CBA-45E8-AAEE-26899BE32CE4}" type="presOf" srcId="{087EAC81-4FEC-4CB1-98E0-69F952E361F5}" destId="{0D460D29-A95F-48AC-B6C5-83E1BF99EFBE}" srcOrd="0" destOrd="0" presId="urn:microsoft.com/office/officeart/2005/8/layout/vProcess5"/>
    <dgm:cxn modelId="{AE4F5EDC-9096-445D-A8E3-FC1EB3B9A5F3}" type="presOf" srcId="{29393C22-FEAF-48FE-93CD-A1818523E5E1}" destId="{963D7A18-4BD4-4D21-9E4A-E41F36B85E06}" srcOrd="0" destOrd="0" presId="urn:microsoft.com/office/officeart/2005/8/layout/vProcess5"/>
    <dgm:cxn modelId="{BD9BCCE6-6549-4793-9931-06B54358F612}" type="presOf" srcId="{CD141CAB-D038-48DF-B187-131509E5E8F5}" destId="{89D9EB33-3CDA-4833-8DF6-4B2C4D93BE1F}" srcOrd="0" destOrd="0" presId="urn:microsoft.com/office/officeart/2005/8/layout/vProcess5"/>
    <dgm:cxn modelId="{0DCD4FEA-C291-4647-8B61-E0E69040CEE0}" type="presOf" srcId="{A597445E-3ED4-4345-BE5D-4C58F7BD9DAE}" destId="{8D64B52C-EEB7-4DE6-9AD2-CA12D6AD2C87}" srcOrd="1" destOrd="0" presId="urn:microsoft.com/office/officeart/2005/8/layout/vProcess5"/>
    <dgm:cxn modelId="{6CDFD7F0-3BBF-4DB7-9D14-532E1076C8EF}" type="presOf" srcId="{E0BC5AE8-68E2-4B5F-B647-DE020DA7778D}" destId="{A3849B1E-AFD2-473E-92D0-D495F07349D9}" srcOrd="0" destOrd="0" presId="urn:microsoft.com/office/officeart/2005/8/layout/vProcess5"/>
    <dgm:cxn modelId="{6803E7F5-B050-4724-B8B0-E1CC9EE2929D}" type="presOf" srcId="{F6FC7F41-2519-47EB-88BF-FEF97CB215B6}" destId="{354FC348-B7FB-4828-8330-19A486247CE5}" srcOrd="1" destOrd="0" presId="urn:microsoft.com/office/officeart/2005/8/layout/vProcess5"/>
    <dgm:cxn modelId="{F5743996-CC92-42C5-BDC6-EF31A84BFC91}" type="presParOf" srcId="{963D7A18-4BD4-4D21-9E4A-E41F36B85E06}" destId="{6A926E28-4A14-44E2-971E-F6E7FB340ABF}" srcOrd="0" destOrd="0" presId="urn:microsoft.com/office/officeart/2005/8/layout/vProcess5"/>
    <dgm:cxn modelId="{9462D2AD-542B-497C-90FF-4030302757C1}" type="presParOf" srcId="{963D7A18-4BD4-4D21-9E4A-E41F36B85E06}" destId="{9F30C3B0-D458-401B-9AD2-1EFCB376078E}" srcOrd="1" destOrd="0" presId="urn:microsoft.com/office/officeart/2005/8/layout/vProcess5"/>
    <dgm:cxn modelId="{21880395-525F-49AF-A1CA-1352A318A638}" type="presParOf" srcId="{963D7A18-4BD4-4D21-9E4A-E41F36B85E06}" destId="{44CED875-7B72-4A0C-9627-6F71186828A3}" srcOrd="2" destOrd="0" presId="urn:microsoft.com/office/officeart/2005/8/layout/vProcess5"/>
    <dgm:cxn modelId="{FA3797CC-6110-421F-BFFA-2045653160B1}" type="presParOf" srcId="{963D7A18-4BD4-4D21-9E4A-E41F36B85E06}" destId="{0D460D29-A95F-48AC-B6C5-83E1BF99EFBE}" srcOrd="3" destOrd="0" presId="urn:microsoft.com/office/officeart/2005/8/layout/vProcess5"/>
    <dgm:cxn modelId="{E66FAB6E-13D8-4A96-B561-06F349D9F5ED}" type="presParOf" srcId="{963D7A18-4BD4-4D21-9E4A-E41F36B85E06}" destId="{A3849B1E-AFD2-473E-92D0-D495F07349D9}" srcOrd="4" destOrd="0" presId="urn:microsoft.com/office/officeart/2005/8/layout/vProcess5"/>
    <dgm:cxn modelId="{D099AB8C-54FE-4259-A959-E8A9A137D956}" type="presParOf" srcId="{963D7A18-4BD4-4D21-9E4A-E41F36B85E06}" destId="{89D9EB33-3CDA-4833-8DF6-4B2C4D93BE1F}" srcOrd="5" destOrd="0" presId="urn:microsoft.com/office/officeart/2005/8/layout/vProcess5"/>
    <dgm:cxn modelId="{79E2DCF8-A4A9-4AC0-BB65-BC11EB19B7B2}" type="presParOf" srcId="{963D7A18-4BD4-4D21-9E4A-E41F36B85E06}" destId="{354FC348-B7FB-4828-8330-19A486247CE5}" srcOrd="6" destOrd="0" presId="urn:microsoft.com/office/officeart/2005/8/layout/vProcess5"/>
    <dgm:cxn modelId="{8428471D-82DD-4157-958B-620EFDC23CC8}" type="presParOf" srcId="{963D7A18-4BD4-4D21-9E4A-E41F36B85E06}" destId="{8D64B52C-EEB7-4DE6-9AD2-CA12D6AD2C87}" srcOrd="7" destOrd="0" presId="urn:microsoft.com/office/officeart/2005/8/layout/vProcess5"/>
    <dgm:cxn modelId="{AAB76A0E-40C1-409C-A1FD-38EA3DEB4AE4}" type="presParOf" srcId="{963D7A18-4BD4-4D21-9E4A-E41F36B85E06}" destId="{B92E7AFC-00C5-473C-BDD9-6CEF30735603}"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163004-715C-44ED-A9D2-AFAB6E9B837C}"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de-DE"/>
        </a:p>
      </dgm:t>
    </dgm:pt>
    <dgm:pt modelId="{AA31ED1D-8896-4A4A-9E90-3D67D40DE119}">
      <dgm:prSet phldrT="[Text]"/>
      <dgm:spPr/>
      <dgm:t>
        <a:bodyPr/>
        <a:lstStyle/>
        <a:p>
          <a:r>
            <a:rPr lang="de-DE" dirty="0"/>
            <a:t>Generell/generalisiert</a:t>
          </a:r>
        </a:p>
      </dgm:t>
    </dgm:pt>
    <dgm:pt modelId="{652D74D0-9D73-4141-90D7-326C3B359966}" type="parTrans" cxnId="{2094689A-231C-4D91-8049-D06C651DCD6E}">
      <dgm:prSet/>
      <dgm:spPr/>
      <dgm:t>
        <a:bodyPr/>
        <a:lstStyle/>
        <a:p>
          <a:endParaRPr lang="de-DE"/>
        </a:p>
      </dgm:t>
    </dgm:pt>
    <dgm:pt modelId="{09C7EE3A-4F94-4B48-B758-0E9AA2514998}" type="sibTrans" cxnId="{2094689A-231C-4D91-8049-D06C651DCD6E}">
      <dgm:prSet/>
      <dgm:spPr/>
      <dgm:t>
        <a:bodyPr/>
        <a:lstStyle/>
        <a:p>
          <a:endParaRPr lang="de-DE"/>
        </a:p>
      </dgm:t>
    </dgm:pt>
    <dgm:pt modelId="{0090F4D5-3FFE-4F79-BB93-20A7711131BD}">
      <dgm:prSet phldrT="[Text]" custT="1"/>
      <dgm:spPr/>
      <dgm:t>
        <a:bodyPr/>
        <a:lstStyle/>
        <a:p>
          <a:r>
            <a:rPr lang="de-DE" sz="2000" dirty="0">
              <a:solidFill>
                <a:schemeClr val="bg1"/>
              </a:solidFill>
            </a:rPr>
            <a:t>Generalisierte </a:t>
          </a:r>
          <a:r>
            <a:rPr lang="de-DE" sz="2000" dirty="0" err="1">
              <a:solidFill>
                <a:schemeClr val="bg1"/>
              </a:solidFill>
            </a:rPr>
            <a:t>konversationelle</a:t>
          </a:r>
          <a:r>
            <a:rPr lang="de-DE" sz="2000" dirty="0">
              <a:solidFill>
                <a:schemeClr val="bg1"/>
              </a:solidFill>
            </a:rPr>
            <a:t> Implikaturen</a:t>
          </a:r>
        </a:p>
        <a:p>
          <a:pPr marL="266700" indent="-266700">
            <a:tabLst/>
          </a:pPr>
          <a:r>
            <a:rPr lang="de-DE" sz="1600" dirty="0">
              <a:solidFill>
                <a:schemeClr val="bg1"/>
              </a:solidFill>
              <a:sym typeface="Webdings" panose="05030102010509060703" pitchFamily="18" charset="2"/>
            </a:rPr>
            <a:t> es ist kein bestimmter Kontext oder ein bestimmtes Szenario erforderlich</a:t>
          </a:r>
        </a:p>
        <a:p>
          <a:pPr marL="266700" indent="-266700"/>
          <a:r>
            <a:rPr lang="de-DE" sz="1600" dirty="0">
              <a:solidFill>
                <a:schemeClr val="bg1"/>
              </a:solidFill>
              <a:sym typeface="Webdings" panose="05030102010509060703" pitchFamily="18" charset="2"/>
            </a:rPr>
            <a:t> werden z.B. durch </a:t>
          </a:r>
          <a:r>
            <a:rPr lang="de-DE" sz="1600" dirty="0" err="1">
              <a:solidFill>
                <a:schemeClr val="bg1"/>
              </a:solidFill>
              <a:sym typeface="Webdings" panose="05030102010509060703" pitchFamily="18" charset="2"/>
            </a:rPr>
            <a:t>Indefinitartikel</a:t>
          </a:r>
          <a:r>
            <a:rPr lang="de-DE" sz="1600" dirty="0">
              <a:solidFill>
                <a:schemeClr val="bg1"/>
              </a:solidFill>
              <a:sym typeface="Webdings" panose="05030102010509060703" pitchFamily="18" charset="2"/>
            </a:rPr>
            <a:t> (wie in </a:t>
          </a:r>
          <a:r>
            <a:rPr lang="de-DE" sz="1600" i="1" dirty="0">
              <a:solidFill>
                <a:schemeClr val="bg1"/>
              </a:solidFill>
              <a:sym typeface="Webdings" panose="05030102010509060703" pitchFamily="18" charset="2"/>
            </a:rPr>
            <a:t>ein Haus</a:t>
          </a:r>
          <a:r>
            <a:rPr lang="de-DE" sz="1600" dirty="0">
              <a:solidFill>
                <a:schemeClr val="bg1"/>
              </a:solidFill>
              <a:sym typeface="Webdings" panose="05030102010509060703" pitchFamily="18" charset="2"/>
            </a:rPr>
            <a:t>) erzeugt</a:t>
          </a:r>
          <a:endParaRPr lang="de-DE" sz="1600" dirty="0">
            <a:solidFill>
              <a:schemeClr val="bg1"/>
            </a:solidFill>
          </a:endParaRPr>
        </a:p>
        <a:p>
          <a:endParaRPr lang="de-DE" sz="2000" dirty="0">
            <a:solidFill>
              <a:schemeClr val="bg1"/>
            </a:solidFill>
          </a:endParaRPr>
        </a:p>
      </dgm:t>
    </dgm:pt>
    <dgm:pt modelId="{6267D2F3-6204-4D60-9835-E43F4A92DFD9}" type="parTrans" cxnId="{37C5E3DF-DA12-408D-9E72-89FC9833424D}">
      <dgm:prSet/>
      <dgm:spPr/>
      <dgm:t>
        <a:bodyPr/>
        <a:lstStyle/>
        <a:p>
          <a:endParaRPr lang="de-DE"/>
        </a:p>
      </dgm:t>
    </dgm:pt>
    <dgm:pt modelId="{E4CA0ED9-C409-4F8D-8BBD-B28866678A41}" type="sibTrans" cxnId="{37C5E3DF-DA12-408D-9E72-89FC9833424D}">
      <dgm:prSet/>
      <dgm:spPr/>
      <dgm:t>
        <a:bodyPr/>
        <a:lstStyle/>
        <a:p>
          <a:endParaRPr lang="de-DE"/>
        </a:p>
      </dgm:t>
    </dgm:pt>
    <dgm:pt modelId="{D1F05C6F-9BDA-4625-9AFB-7E8EF7EEA969}">
      <dgm:prSet phldrT="[Text]"/>
      <dgm:spPr/>
      <dgm:t>
        <a:bodyPr/>
        <a:lstStyle/>
        <a:p>
          <a:r>
            <a:rPr lang="de-DE" dirty="0">
              <a:solidFill>
                <a:schemeClr val="bg1">
                  <a:lumMod val="65000"/>
                </a:schemeClr>
              </a:solidFill>
            </a:rPr>
            <a:t>Partikulär/</a:t>
          </a:r>
          <a:r>
            <a:rPr lang="de-DE" dirty="0" err="1">
              <a:solidFill>
                <a:schemeClr val="bg1">
                  <a:lumMod val="65000"/>
                </a:schemeClr>
              </a:solidFill>
            </a:rPr>
            <a:t>partikularisiert</a:t>
          </a:r>
          <a:endParaRPr lang="de-DE" dirty="0">
            <a:solidFill>
              <a:schemeClr val="bg1">
                <a:lumMod val="65000"/>
              </a:schemeClr>
            </a:solidFill>
          </a:endParaRPr>
        </a:p>
      </dgm:t>
    </dgm:pt>
    <dgm:pt modelId="{3D502338-4FF7-4400-AB96-3F42DD8B0741}" type="parTrans" cxnId="{740B02C5-E945-4779-84E6-F843BE6FF4C3}">
      <dgm:prSet/>
      <dgm:spPr/>
      <dgm:t>
        <a:bodyPr/>
        <a:lstStyle/>
        <a:p>
          <a:endParaRPr lang="de-DE"/>
        </a:p>
      </dgm:t>
    </dgm:pt>
    <dgm:pt modelId="{0CEED2ED-42B7-4523-BB91-78AABCB9B80B}" type="sibTrans" cxnId="{740B02C5-E945-4779-84E6-F843BE6FF4C3}">
      <dgm:prSet/>
      <dgm:spPr/>
      <dgm:t>
        <a:bodyPr/>
        <a:lstStyle/>
        <a:p>
          <a:endParaRPr lang="de-DE"/>
        </a:p>
      </dgm:t>
    </dgm:pt>
    <dgm:pt modelId="{8D9FD34C-A652-4490-B2F8-AE2DA36429F1}">
      <dgm:prSet phldrT="[Text]" custT="1"/>
      <dgm:spPr/>
      <dgm:t>
        <a:bodyPr/>
        <a:lstStyle/>
        <a:p>
          <a:r>
            <a:rPr lang="de-DE" sz="2000" dirty="0">
              <a:solidFill>
                <a:schemeClr val="bg1">
                  <a:lumMod val="65000"/>
                </a:schemeClr>
              </a:solidFill>
            </a:rPr>
            <a:t>Partikularisierte </a:t>
          </a:r>
          <a:r>
            <a:rPr lang="de-DE" sz="2000" dirty="0" err="1">
              <a:solidFill>
                <a:schemeClr val="bg1">
                  <a:lumMod val="65000"/>
                </a:schemeClr>
              </a:solidFill>
            </a:rPr>
            <a:t>konversationelle</a:t>
          </a:r>
          <a:r>
            <a:rPr lang="de-DE" sz="2000" dirty="0">
              <a:solidFill>
                <a:schemeClr val="bg1">
                  <a:lumMod val="65000"/>
                </a:schemeClr>
              </a:solidFill>
            </a:rPr>
            <a:t> Implikaturen</a:t>
          </a:r>
        </a:p>
        <a:p>
          <a:pPr marL="266700" indent="-266700">
            <a:tabLst/>
          </a:pPr>
          <a:r>
            <a:rPr lang="de-DE" sz="1600" dirty="0">
              <a:solidFill>
                <a:schemeClr val="bg1">
                  <a:lumMod val="65000"/>
                </a:schemeClr>
              </a:solidFill>
              <a:sym typeface="Webdings" panose="05030102010509060703" pitchFamily="18" charset="2"/>
            </a:rPr>
            <a:t></a:t>
          </a:r>
          <a:r>
            <a:rPr lang="de-DE" sz="2000" dirty="0">
              <a:solidFill>
                <a:schemeClr val="bg1">
                  <a:lumMod val="65000"/>
                </a:schemeClr>
              </a:solidFill>
              <a:sym typeface="Webdings" panose="05030102010509060703" pitchFamily="18" charset="2"/>
            </a:rPr>
            <a:t> </a:t>
          </a:r>
          <a:r>
            <a:rPr lang="de-DE" sz="1600" dirty="0">
              <a:solidFill>
                <a:schemeClr val="bg1">
                  <a:lumMod val="65000"/>
                </a:schemeClr>
              </a:solidFill>
              <a:sym typeface="Webdings" panose="05030102010509060703" pitchFamily="18" charset="2"/>
            </a:rPr>
            <a:t>entstehen nur in ganz bestimmten Situationen</a:t>
          </a:r>
        </a:p>
        <a:p>
          <a:pPr marL="266700" indent="-266700"/>
          <a:r>
            <a:rPr lang="de-DE" sz="1600" dirty="0">
              <a:solidFill>
                <a:schemeClr val="bg1">
                  <a:lumMod val="65000"/>
                </a:schemeClr>
              </a:solidFill>
              <a:sym typeface="Webdings" panose="05030102010509060703" pitchFamily="18" charset="2"/>
            </a:rPr>
            <a:t> umfassen alle Implikaturen, die auf der Maxime der Relation beruhen</a:t>
          </a:r>
        </a:p>
        <a:p>
          <a:pPr marL="358775" indent="-358775"/>
          <a:endParaRPr lang="de-DE" sz="1600" dirty="0">
            <a:solidFill>
              <a:schemeClr val="bg1"/>
            </a:solidFill>
          </a:endParaRPr>
        </a:p>
      </dgm:t>
    </dgm:pt>
    <dgm:pt modelId="{F40AA8A7-C35D-4CEB-8C7C-BB4A14EA3937}" type="parTrans" cxnId="{952C522D-42E1-4692-927A-3AAC133F91D6}">
      <dgm:prSet/>
      <dgm:spPr/>
      <dgm:t>
        <a:bodyPr/>
        <a:lstStyle/>
        <a:p>
          <a:endParaRPr lang="de-DE"/>
        </a:p>
      </dgm:t>
    </dgm:pt>
    <dgm:pt modelId="{2B7E52D7-7599-47FD-97F4-DB303396811C}" type="sibTrans" cxnId="{952C522D-42E1-4692-927A-3AAC133F91D6}">
      <dgm:prSet/>
      <dgm:spPr/>
      <dgm:t>
        <a:bodyPr/>
        <a:lstStyle/>
        <a:p>
          <a:endParaRPr lang="de-DE"/>
        </a:p>
      </dgm:t>
    </dgm:pt>
    <dgm:pt modelId="{45022AA6-9262-47B7-85BF-1BDC901B5DCB}" type="pres">
      <dgm:prSet presAssocID="{0A163004-715C-44ED-A9D2-AFAB6E9B837C}" presName="Name0" presStyleCnt="0">
        <dgm:presLayoutVars>
          <dgm:chMax val="2"/>
          <dgm:dir/>
          <dgm:animOne val="branch"/>
          <dgm:animLvl val="lvl"/>
          <dgm:resizeHandles val="exact"/>
        </dgm:presLayoutVars>
      </dgm:prSet>
      <dgm:spPr/>
    </dgm:pt>
    <dgm:pt modelId="{E156170B-D697-4B40-9573-311D88BA9B1D}" type="pres">
      <dgm:prSet presAssocID="{0A163004-715C-44ED-A9D2-AFAB6E9B837C}" presName="Background" presStyleLbl="node1" presStyleIdx="0" presStyleCnt="1" custScaleX="160304" custScaleY="113146"/>
      <dgm:spPr>
        <a:solidFill>
          <a:schemeClr val="tx2"/>
        </a:solidFill>
      </dgm:spPr>
    </dgm:pt>
    <dgm:pt modelId="{B42769EC-C152-411B-9B8D-049439CD41E1}" type="pres">
      <dgm:prSet presAssocID="{0A163004-715C-44ED-A9D2-AFAB6E9B837C}" presName="Divider" presStyleLbl="callout" presStyleIdx="0" presStyleCnt="1"/>
      <dgm:spPr/>
    </dgm:pt>
    <dgm:pt modelId="{B05B79BE-5F57-4714-A195-3DC1A8402B95}" type="pres">
      <dgm:prSet presAssocID="{0A163004-715C-44ED-A9D2-AFAB6E9B837C}" presName="ChildText1" presStyleLbl="revTx" presStyleIdx="0" presStyleCnt="0" custScaleX="170243" custScaleY="107786" custLinFactNeighborX="-31644" custLinFactNeighborY="-193">
        <dgm:presLayoutVars>
          <dgm:chMax val="0"/>
          <dgm:chPref val="0"/>
          <dgm:bulletEnabled val="1"/>
        </dgm:presLayoutVars>
      </dgm:prSet>
      <dgm:spPr/>
    </dgm:pt>
    <dgm:pt modelId="{55F496E5-21FE-4668-BA4D-EA5DA5887771}" type="pres">
      <dgm:prSet presAssocID="{0A163004-715C-44ED-A9D2-AFAB6E9B837C}" presName="ChildText2" presStyleLbl="revTx" presStyleIdx="0" presStyleCnt="0" custScaleX="170243" custScaleY="107786" custLinFactNeighborX="30802" custLinFactNeighborY="-193">
        <dgm:presLayoutVars>
          <dgm:chMax val="0"/>
          <dgm:chPref val="0"/>
          <dgm:bulletEnabled val="1"/>
        </dgm:presLayoutVars>
      </dgm:prSet>
      <dgm:spPr/>
    </dgm:pt>
    <dgm:pt modelId="{ACC773FC-038D-4FBF-97E3-076C973619FA}" type="pres">
      <dgm:prSet presAssocID="{0A163004-715C-44ED-A9D2-AFAB6E9B837C}" presName="ParentText1" presStyleLbl="revTx" presStyleIdx="0" presStyleCnt="0">
        <dgm:presLayoutVars>
          <dgm:chMax val="1"/>
          <dgm:chPref val="1"/>
        </dgm:presLayoutVars>
      </dgm:prSet>
      <dgm:spPr/>
    </dgm:pt>
    <dgm:pt modelId="{AF58A86A-D661-4BE0-AA14-C3B253179443}" type="pres">
      <dgm:prSet presAssocID="{0A163004-715C-44ED-A9D2-AFAB6E9B837C}" presName="ParentShape1" presStyleLbl="alignImgPlace1" presStyleIdx="0" presStyleCnt="2" custLinFactX="-61849" custLinFactNeighborX="-100000">
        <dgm:presLayoutVars/>
      </dgm:prSet>
      <dgm:spPr/>
    </dgm:pt>
    <dgm:pt modelId="{DE688FAF-2045-4A2B-B6B2-74EF98D5E5E2}" type="pres">
      <dgm:prSet presAssocID="{0A163004-715C-44ED-A9D2-AFAB6E9B837C}" presName="ParentText2" presStyleLbl="revTx" presStyleIdx="0" presStyleCnt="0">
        <dgm:presLayoutVars>
          <dgm:chMax val="1"/>
          <dgm:chPref val="1"/>
        </dgm:presLayoutVars>
      </dgm:prSet>
      <dgm:spPr/>
    </dgm:pt>
    <dgm:pt modelId="{5A2A1B66-95B9-446E-9CBC-C3E802C2441D}" type="pres">
      <dgm:prSet presAssocID="{0A163004-715C-44ED-A9D2-AFAB6E9B837C}" presName="ParentShape2" presStyleLbl="alignImgPlace1" presStyleIdx="1" presStyleCnt="2" custLinFactX="59611" custLinFactNeighborX="100000" custLinFactNeighborY="-10124">
        <dgm:presLayoutVars/>
      </dgm:prSet>
      <dgm:spPr/>
    </dgm:pt>
  </dgm:ptLst>
  <dgm:cxnLst>
    <dgm:cxn modelId="{374A3206-CB2A-4710-81AD-E473B896C565}" type="presOf" srcId="{8D9FD34C-A652-4490-B2F8-AE2DA36429F1}" destId="{55F496E5-21FE-4668-BA4D-EA5DA5887771}" srcOrd="0" destOrd="0" presId="urn:microsoft.com/office/officeart/2009/3/layout/OpposingIdeas"/>
    <dgm:cxn modelId="{952C522D-42E1-4692-927A-3AAC133F91D6}" srcId="{D1F05C6F-9BDA-4625-9AFB-7E8EF7EEA969}" destId="{8D9FD34C-A652-4490-B2F8-AE2DA36429F1}" srcOrd="0" destOrd="0" parTransId="{F40AA8A7-C35D-4CEB-8C7C-BB4A14EA3937}" sibTransId="{2B7E52D7-7599-47FD-97F4-DB303396811C}"/>
    <dgm:cxn modelId="{54FDBE33-ACFC-49A5-9E07-FE4516DCEBAC}" type="presOf" srcId="{D1F05C6F-9BDA-4625-9AFB-7E8EF7EEA969}" destId="{5A2A1B66-95B9-446E-9CBC-C3E802C2441D}" srcOrd="1" destOrd="0" presId="urn:microsoft.com/office/officeart/2009/3/layout/OpposingIdeas"/>
    <dgm:cxn modelId="{67A23276-2AA1-4226-9234-2FFAA2A2FC6D}" type="presOf" srcId="{0090F4D5-3FFE-4F79-BB93-20A7711131BD}" destId="{B05B79BE-5F57-4714-A195-3DC1A8402B95}" srcOrd="0" destOrd="0" presId="urn:microsoft.com/office/officeart/2009/3/layout/OpposingIdeas"/>
    <dgm:cxn modelId="{2094689A-231C-4D91-8049-D06C651DCD6E}" srcId="{0A163004-715C-44ED-A9D2-AFAB6E9B837C}" destId="{AA31ED1D-8896-4A4A-9E90-3D67D40DE119}" srcOrd="0" destOrd="0" parTransId="{652D74D0-9D73-4141-90D7-326C3B359966}" sibTransId="{09C7EE3A-4F94-4B48-B758-0E9AA2514998}"/>
    <dgm:cxn modelId="{41D5E7A5-1CC7-49DE-BE13-3EA364BFFF24}" type="presOf" srcId="{D1F05C6F-9BDA-4625-9AFB-7E8EF7EEA969}" destId="{DE688FAF-2045-4A2B-B6B2-74EF98D5E5E2}" srcOrd="0" destOrd="0" presId="urn:microsoft.com/office/officeart/2009/3/layout/OpposingIdeas"/>
    <dgm:cxn modelId="{83DF19AF-0174-4B40-A006-E643D582EF21}" type="presOf" srcId="{0A163004-715C-44ED-A9D2-AFAB6E9B837C}" destId="{45022AA6-9262-47B7-85BF-1BDC901B5DCB}" srcOrd="0" destOrd="0" presId="urn:microsoft.com/office/officeart/2009/3/layout/OpposingIdeas"/>
    <dgm:cxn modelId="{740B02C5-E945-4779-84E6-F843BE6FF4C3}" srcId="{0A163004-715C-44ED-A9D2-AFAB6E9B837C}" destId="{D1F05C6F-9BDA-4625-9AFB-7E8EF7EEA969}" srcOrd="1" destOrd="0" parTransId="{3D502338-4FF7-4400-AB96-3F42DD8B0741}" sibTransId="{0CEED2ED-42B7-4523-BB91-78AABCB9B80B}"/>
    <dgm:cxn modelId="{814DD9D3-A179-40BE-AD57-72AC728F8060}" type="presOf" srcId="{AA31ED1D-8896-4A4A-9E90-3D67D40DE119}" destId="{ACC773FC-038D-4FBF-97E3-076C973619FA}" srcOrd="0" destOrd="0" presId="urn:microsoft.com/office/officeart/2009/3/layout/OpposingIdeas"/>
    <dgm:cxn modelId="{37C5E3DF-DA12-408D-9E72-89FC9833424D}" srcId="{AA31ED1D-8896-4A4A-9E90-3D67D40DE119}" destId="{0090F4D5-3FFE-4F79-BB93-20A7711131BD}" srcOrd="0" destOrd="0" parTransId="{6267D2F3-6204-4D60-9835-E43F4A92DFD9}" sibTransId="{E4CA0ED9-C409-4F8D-8BBD-B28866678A41}"/>
    <dgm:cxn modelId="{12BC46FA-6884-41C1-9684-C4CD5B8D53D5}" type="presOf" srcId="{AA31ED1D-8896-4A4A-9E90-3D67D40DE119}" destId="{AF58A86A-D661-4BE0-AA14-C3B253179443}" srcOrd="1" destOrd="0" presId="urn:microsoft.com/office/officeart/2009/3/layout/OpposingIdeas"/>
    <dgm:cxn modelId="{C34C1F18-B252-41B4-8DEB-0DDE05EE6FEB}" type="presParOf" srcId="{45022AA6-9262-47B7-85BF-1BDC901B5DCB}" destId="{E156170B-D697-4B40-9573-311D88BA9B1D}" srcOrd="0" destOrd="0" presId="urn:microsoft.com/office/officeart/2009/3/layout/OpposingIdeas"/>
    <dgm:cxn modelId="{BD3F57CD-ADA9-4828-B4F6-B5B86DAB4E5A}" type="presParOf" srcId="{45022AA6-9262-47B7-85BF-1BDC901B5DCB}" destId="{B42769EC-C152-411B-9B8D-049439CD41E1}" srcOrd="1" destOrd="0" presId="urn:microsoft.com/office/officeart/2009/3/layout/OpposingIdeas"/>
    <dgm:cxn modelId="{6F882772-C2F0-4612-A743-23FB94A98CBA}" type="presParOf" srcId="{45022AA6-9262-47B7-85BF-1BDC901B5DCB}" destId="{B05B79BE-5F57-4714-A195-3DC1A8402B95}" srcOrd="2" destOrd="0" presId="urn:microsoft.com/office/officeart/2009/3/layout/OpposingIdeas"/>
    <dgm:cxn modelId="{71682537-A115-4851-85A2-68A59561C154}" type="presParOf" srcId="{45022AA6-9262-47B7-85BF-1BDC901B5DCB}" destId="{55F496E5-21FE-4668-BA4D-EA5DA5887771}" srcOrd="3" destOrd="0" presId="urn:microsoft.com/office/officeart/2009/3/layout/OpposingIdeas"/>
    <dgm:cxn modelId="{FED6FB83-790A-497D-A133-994FEFD39C72}" type="presParOf" srcId="{45022AA6-9262-47B7-85BF-1BDC901B5DCB}" destId="{ACC773FC-038D-4FBF-97E3-076C973619FA}" srcOrd="4" destOrd="0" presId="urn:microsoft.com/office/officeart/2009/3/layout/OpposingIdeas"/>
    <dgm:cxn modelId="{DD855181-DE0A-46C9-9C75-B99728296A95}" type="presParOf" srcId="{45022AA6-9262-47B7-85BF-1BDC901B5DCB}" destId="{AF58A86A-D661-4BE0-AA14-C3B253179443}" srcOrd="5" destOrd="0" presId="urn:microsoft.com/office/officeart/2009/3/layout/OpposingIdeas"/>
    <dgm:cxn modelId="{E8031958-39ED-4073-9915-7DCA7725E28C}" type="presParOf" srcId="{45022AA6-9262-47B7-85BF-1BDC901B5DCB}" destId="{DE688FAF-2045-4A2B-B6B2-74EF98D5E5E2}" srcOrd="6" destOrd="0" presId="urn:microsoft.com/office/officeart/2009/3/layout/OpposingIdeas"/>
    <dgm:cxn modelId="{4AC3FE2D-D4DE-430F-B3DD-7224324DCA94}" type="presParOf" srcId="{45022AA6-9262-47B7-85BF-1BDC901B5DCB}" destId="{5A2A1B66-95B9-446E-9CBC-C3E802C2441D}"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F1F9B-A322-4FFA-A775-08679AC1BC0F}">
      <dsp:nvSpPr>
        <dsp:cNvPr id="0" name=""/>
        <dsp:cNvSpPr/>
      </dsp:nvSpPr>
      <dsp:spPr>
        <a:xfrm>
          <a:off x="3453060" y="1024866"/>
          <a:ext cx="2815041" cy="740356"/>
        </a:xfrm>
        <a:custGeom>
          <a:avLst/>
          <a:gdLst/>
          <a:ahLst/>
          <a:cxnLst/>
          <a:rect l="0" t="0" r="0" b="0"/>
          <a:pathLst>
            <a:path>
              <a:moveTo>
                <a:pt x="0" y="0"/>
              </a:moveTo>
              <a:lnTo>
                <a:pt x="0" y="568572"/>
              </a:lnTo>
              <a:lnTo>
                <a:pt x="2815041" y="568572"/>
              </a:lnTo>
              <a:lnTo>
                <a:pt x="2815041" y="740356"/>
              </a:lnTo>
            </a:path>
          </a:pathLst>
        </a:custGeom>
        <a:noFill/>
        <a:ln w="1905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sp>
    <dsp:sp modelId="{E98EB1D0-D591-42FF-BE47-A9A2616D0996}">
      <dsp:nvSpPr>
        <dsp:cNvPr id="0" name=""/>
        <dsp:cNvSpPr/>
      </dsp:nvSpPr>
      <dsp:spPr>
        <a:xfrm>
          <a:off x="3453060" y="1024866"/>
          <a:ext cx="975299" cy="740356"/>
        </a:xfrm>
        <a:custGeom>
          <a:avLst/>
          <a:gdLst/>
          <a:ahLst/>
          <a:cxnLst/>
          <a:rect l="0" t="0" r="0" b="0"/>
          <a:pathLst>
            <a:path>
              <a:moveTo>
                <a:pt x="0" y="0"/>
              </a:moveTo>
              <a:lnTo>
                <a:pt x="0" y="568572"/>
              </a:lnTo>
              <a:lnTo>
                <a:pt x="975299" y="568572"/>
              </a:lnTo>
              <a:lnTo>
                <a:pt x="975299" y="740356"/>
              </a:lnTo>
            </a:path>
          </a:pathLst>
        </a:custGeom>
        <a:noFill/>
        <a:ln w="1905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sp>
    <dsp:sp modelId="{730699E0-33E0-4D2F-ACDE-E7DC5431D9AF}">
      <dsp:nvSpPr>
        <dsp:cNvPr id="0" name=""/>
        <dsp:cNvSpPr/>
      </dsp:nvSpPr>
      <dsp:spPr>
        <a:xfrm>
          <a:off x="2588618" y="1024866"/>
          <a:ext cx="864441" cy="740356"/>
        </a:xfrm>
        <a:custGeom>
          <a:avLst/>
          <a:gdLst/>
          <a:ahLst/>
          <a:cxnLst/>
          <a:rect l="0" t="0" r="0" b="0"/>
          <a:pathLst>
            <a:path>
              <a:moveTo>
                <a:pt x="864441" y="0"/>
              </a:moveTo>
              <a:lnTo>
                <a:pt x="864441" y="568572"/>
              </a:lnTo>
              <a:lnTo>
                <a:pt x="0" y="568572"/>
              </a:lnTo>
              <a:lnTo>
                <a:pt x="0" y="740356"/>
              </a:lnTo>
            </a:path>
          </a:pathLst>
        </a:custGeom>
        <a:noFill/>
        <a:ln w="1905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sp>
    <dsp:sp modelId="{3DF4C4E5-F2EB-438D-A289-2204B0CB8A13}">
      <dsp:nvSpPr>
        <dsp:cNvPr id="0" name=""/>
        <dsp:cNvSpPr/>
      </dsp:nvSpPr>
      <dsp:spPr>
        <a:xfrm>
          <a:off x="748876" y="1024866"/>
          <a:ext cx="2704183" cy="740356"/>
        </a:xfrm>
        <a:custGeom>
          <a:avLst/>
          <a:gdLst/>
          <a:ahLst/>
          <a:cxnLst/>
          <a:rect l="0" t="0" r="0" b="0"/>
          <a:pathLst>
            <a:path>
              <a:moveTo>
                <a:pt x="2704183" y="0"/>
              </a:moveTo>
              <a:lnTo>
                <a:pt x="2704183" y="568572"/>
              </a:lnTo>
              <a:lnTo>
                <a:pt x="0" y="568572"/>
              </a:lnTo>
              <a:lnTo>
                <a:pt x="0" y="740356"/>
              </a:lnTo>
            </a:path>
          </a:pathLst>
        </a:custGeom>
        <a:noFill/>
        <a:ln w="1905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sp>
    <dsp:sp modelId="{7A5A81DA-4D39-4725-9A93-C16159A09657}">
      <dsp:nvSpPr>
        <dsp:cNvPr id="0" name=""/>
        <dsp:cNvSpPr/>
      </dsp:nvSpPr>
      <dsp:spPr>
        <a:xfrm>
          <a:off x="2139394" y="390549"/>
          <a:ext cx="2627330" cy="634316"/>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Kooperationsprinzip</a:t>
          </a:r>
        </a:p>
      </dsp:txBody>
      <dsp:txXfrm>
        <a:off x="2139394" y="390549"/>
        <a:ext cx="2627330" cy="634316"/>
      </dsp:txXfrm>
    </dsp:sp>
    <dsp:sp modelId="{9812E2E6-FAFB-40B3-8884-462A4440C9EE}">
      <dsp:nvSpPr>
        <dsp:cNvPr id="0" name=""/>
        <dsp:cNvSpPr/>
      </dsp:nvSpPr>
      <dsp:spPr>
        <a:xfrm>
          <a:off x="789" y="1765223"/>
          <a:ext cx="1496173" cy="1022041"/>
        </a:xfrm>
        <a:prstGeom prst="downArrowCallout">
          <a:avLst/>
        </a:prstGeom>
        <a:solidFill>
          <a:schemeClr val="accent3">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Quantität</a:t>
          </a:r>
        </a:p>
      </dsp:txBody>
      <dsp:txXfrm>
        <a:off x="789" y="1765223"/>
        <a:ext cx="1496173" cy="664092"/>
      </dsp:txXfrm>
    </dsp:sp>
    <dsp:sp modelId="{9A34A302-4202-4F0E-8AEA-02B186C8C512}">
      <dsp:nvSpPr>
        <dsp:cNvPr id="0" name=""/>
        <dsp:cNvSpPr/>
      </dsp:nvSpPr>
      <dsp:spPr>
        <a:xfrm>
          <a:off x="1840531" y="1765223"/>
          <a:ext cx="1496173" cy="1022041"/>
        </a:xfrm>
        <a:prstGeom prst="downArrowCallout">
          <a:avLst/>
        </a:prstGeom>
        <a:solidFill>
          <a:schemeClr val="accent4">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Qualität</a:t>
          </a:r>
        </a:p>
      </dsp:txBody>
      <dsp:txXfrm>
        <a:off x="1840531" y="1765223"/>
        <a:ext cx="1496173" cy="664092"/>
      </dsp:txXfrm>
    </dsp:sp>
    <dsp:sp modelId="{FC000DF3-666B-4923-B9D4-91F4CB22AE6C}">
      <dsp:nvSpPr>
        <dsp:cNvPr id="0" name=""/>
        <dsp:cNvSpPr/>
      </dsp:nvSpPr>
      <dsp:spPr>
        <a:xfrm>
          <a:off x="3680273" y="1765223"/>
          <a:ext cx="1496173" cy="1022041"/>
        </a:xfrm>
        <a:prstGeom prst="downArrowCallout">
          <a:avLst/>
        </a:prstGeom>
        <a:solidFill>
          <a:srgbClr val="00B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Relation</a:t>
          </a:r>
        </a:p>
      </dsp:txBody>
      <dsp:txXfrm>
        <a:off x="3680273" y="1765223"/>
        <a:ext cx="1496173" cy="664092"/>
      </dsp:txXfrm>
    </dsp:sp>
    <dsp:sp modelId="{9AEDC0F5-1B03-4E92-A6BC-1759FA39198B}">
      <dsp:nvSpPr>
        <dsp:cNvPr id="0" name=""/>
        <dsp:cNvSpPr/>
      </dsp:nvSpPr>
      <dsp:spPr>
        <a:xfrm>
          <a:off x="5520014" y="1765223"/>
          <a:ext cx="1496173" cy="1022041"/>
        </a:xfrm>
        <a:prstGeom prst="downArrowCallout">
          <a:avLst/>
        </a:prstGeom>
        <a:solidFill>
          <a:schemeClr val="accent6">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Modalität</a:t>
          </a:r>
        </a:p>
      </dsp:txBody>
      <dsp:txXfrm>
        <a:off x="5520014" y="1765223"/>
        <a:ext cx="1496173" cy="6640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0C3B0-D458-401B-9AD2-1EFCB376078E}">
      <dsp:nvSpPr>
        <dsp:cNvPr id="0" name=""/>
        <dsp:cNvSpPr/>
      </dsp:nvSpPr>
      <dsp:spPr>
        <a:xfrm>
          <a:off x="0" y="57859"/>
          <a:ext cx="4319576" cy="912033"/>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Maximenverstoß</a:t>
          </a:r>
        </a:p>
      </dsp:txBody>
      <dsp:txXfrm>
        <a:off x="26713" y="84572"/>
        <a:ext cx="3366358" cy="858607"/>
      </dsp:txXfrm>
    </dsp:sp>
    <dsp:sp modelId="{44CED875-7B72-4A0C-9627-6F71186828A3}">
      <dsp:nvSpPr>
        <dsp:cNvPr id="0" name=""/>
        <dsp:cNvSpPr/>
      </dsp:nvSpPr>
      <dsp:spPr>
        <a:xfrm>
          <a:off x="468503" y="1064038"/>
          <a:ext cx="4319576" cy="912033"/>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a:t>Kooperativitätsannahme</a:t>
          </a:r>
        </a:p>
      </dsp:txBody>
      <dsp:txXfrm>
        <a:off x="495216" y="1090751"/>
        <a:ext cx="3311895" cy="858607"/>
      </dsp:txXfrm>
    </dsp:sp>
    <dsp:sp modelId="{0D460D29-A95F-48AC-B6C5-83E1BF99EFBE}">
      <dsp:nvSpPr>
        <dsp:cNvPr id="0" name=""/>
        <dsp:cNvSpPr/>
      </dsp:nvSpPr>
      <dsp:spPr>
        <a:xfrm>
          <a:off x="862747" y="2128077"/>
          <a:ext cx="4319576" cy="912033"/>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dirty="0" err="1"/>
            <a:t>konversationelle</a:t>
          </a:r>
          <a:r>
            <a:rPr lang="de-DE" sz="2000" kern="1200" dirty="0"/>
            <a:t> Implikatur</a:t>
          </a:r>
        </a:p>
      </dsp:txBody>
      <dsp:txXfrm>
        <a:off x="889460" y="2154790"/>
        <a:ext cx="3311895" cy="858607"/>
      </dsp:txXfrm>
    </dsp:sp>
    <dsp:sp modelId="{A3849B1E-AFD2-473E-92D0-D495F07349D9}">
      <dsp:nvSpPr>
        <dsp:cNvPr id="0" name=""/>
        <dsp:cNvSpPr/>
      </dsp:nvSpPr>
      <dsp:spPr>
        <a:xfrm>
          <a:off x="3875274" y="691625"/>
          <a:ext cx="592821" cy="59282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de-DE" sz="2800" kern="1200" dirty="0"/>
        </a:p>
      </dsp:txBody>
      <dsp:txXfrm>
        <a:off x="4008659" y="691625"/>
        <a:ext cx="326051" cy="446098"/>
      </dsp:txXfrm>
    </dsp:sp>
    <dsp:sp modelId="{89D9EB33-3CDA-4833-8DF6-4B2C4D93BE1F}">
      <dsp:nvSpPr>
        <dsp:cNvPr id="0" name=""/>
        <dsp:cNvSpPr/>
      </dsp:nvSpPr>
      <dsp:spPr>
        <a:xfrm>
          <a:off x="4269518" y="1749583"/>
          <a:ext cx="592821" cy="59282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de-DE" sz="2800" kern="1200" dirty="0"/>
        </a:p>
      </dsp:txBody>
      <dsp:txXfrm>
        <a:off x="4402903" y="1749583"/>
        <a:ext cx="326051" cy="4460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6170B-D697-4B40-9573-311D88BA9B1D}">
      <dsp:nvSpPr>
        <dsp:cNvPr id="0" name=""/>
        <dsp:cNvSpPr/>
      </dsp:nvSpPr>
      <dsp:spPr>
        <a:xfrm>
          <a:off x="538494" y="453104"/>
          <a:ext cx="7040399" cy="2672301"/>
        </a:xfrm>
        <a:prstGeom prst="round2DiagRect">
          <a:avLst>
            <a:gd name="adj1" fmla="val 0"/>
            <a:gd name="adj2" fmla="val 1667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2769EC-C152-411B-9B8D-049439CD41E1}">
      <dsp:nvSpPr>
        <dsp:cNvPr id="0" name=""/>
        <dsp:cNvSpPr/>
      </dsp:nvSpPr>
      <dsp:spPr>
        <a:xfrm>
          <a:off x="4058694" y="858842"/>
          <a:ext cx="585" cy="1860825"/>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5B79BE-5F57-4714-A195-3DC1A8402B95}">
      <dsp:nvSpPr>
        <dsp:cNvPr id="0" name=""/>
        <dsp:cNvSpPr/>
      </dsp:nvSpPr>
      <dsp:spPr>
        <a:xfrm>
          <a:off x="738485" y="705390"/>
          <a:ext cx="3239994" cy="215999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buNone/>
          </a:pPr>
          <a:r>
            <a:rPr lang="de-DE" sz="2000" kern="1200" dirty="0">
              <a:solidFill>
                <a:schemeClr val="bg1"/>
              </a:solidFill>
            </a:rPr>
            <a:t>Generalisierte </a:t>
          </a:r>
          <a:r>
            <a:rPr lang="de-DE" sz="2000" kern="1200" dirty="0" err="1">
              <a:solidFill>
                <a:schemeClr val="bg1"/>
              </a:solidFill>
            </a:rPr>
            <a:t>konversationelle</a:t>
          </a:r>
          <a:r>
            <a:rPr lang="de-DE" sz="2000" kern="1200" dirty="0">
              <a:solidFill>
                <a:schemeClr val="bg1"/>
              </a:solidFill>
            </a:rPr>
            <a:t> Implikaturen</a:t>
          </a:r>
        </a:p>
        <a:p>
          <a:pPr marL="266700" lvl="0" indent="-266700" algn="l" defTabSz="889000">
            <a:lnSpc>
              <a:spcPct val="90000"/>
            </a:lnSpc>
            <a:spcBef>
              <a:spcPct val="0"/>
            </a:spcBef>
            <a:spcAft>
              <a:spcPct val="35000"/>
            </a:spcAft>
            <a:buNone/>
            <a:tabLst/>
          </a:pPr>
          <a:r>
            <a:rPr lang="de-DE" sz="1600" kern="1200" dirty="0">
              <a:solidFill>
                <a:schemeClr val="bg1"/>
              </a:solidFill>
              <a:sym typeface="Webdings" panose="05030102010509060703" pitchFamily="18" charset="2"/>
            </a:rPr>
            <a:t> es ist kein bestimmter Kontext oder ein bestimmtes Szenario erforderlich</a:t>
          </a:r>
        </a:p>
        <a:p>
          <a:pPr marL="266700" lvl="0" indent="-266700" algn="l" defTabSz="889000">
            <a:lnSpc>
              <a:spcPct val="90000"/>
            </a:lnSpc>
            <a:spcBef>
              <a:spcPct val="0"/>
            </a:spcBef>
            <a:spcAft>
              <a:spcPct val="35000"/>
            </a:spcAft>
            <a:buNone/>
          </a:pPr>
          <a:r>
            <a:rPr lang="de-DE" sz="1600" kern="1200" dirty="0">
              <a:solidFill>
                <a:schemeClr val="bg1"/>
              </a:solidFill>
              <a:sym typeface="Webdings" panose="05030102010509060703" pitchFamily="18" charset="2"/>
            </a:rPr>
            <a:t> werden z.B. durch </a:t>
          </a:r>
          <a:r>
            <a:rPr lang="de-DE" sz="1600" kern="1200" dirty="0" err="1">
              <a:solidFill>
                <a:schemeClr val="bg1"/>
              </a:solidFill>
              <a:sym typeface="Webdings" panose="05030102010509060703" pitchFamily="18" charset="2"/>
            </a:rPr>
            <a:t>Indefinitartikel</a:t>
          </a:r>
          <a:r>
            <a:rPr lang="de-DE" sz="1600" kern="1200" dirty="0">
              <a:solidFill>
                <a:schemeClr val="bg1"/>
              </a:solidFill>
              <a:sym typeface="Webdings" panose="05030102010509060703" pitchFamily="18" charset="2"/>
            </a:rPr>
            <a:t> (wie in </a:t>
          </a:r>
          <a:r>
            <a:rPr lang="de-DE" sz="1600" i="1" kern="1200" dirty="0">
              <a:solidFill>
                <a:schemeClr val="bg1"/>
              </a:solidFill>
              <a:sym typeface="Webdings" panose="05030102010509060703" pitchFamily="18" charset="2"/>
            </a:rPr>
            <a:t>ein Haus</a:t>
          </a:r>
          <a:r>
            <a:rPr lang="de-DE" sz="1600" kern="1200" dirty="0">
              <a:solidFill>
                <a:schemeClr val="bg1"/>
              </a:solidFill>
              <a:sym typeface="Webdings" panose="05030102010509060703" pitchFamily="18" charset="2"/>
            </a:rPr>
            <a:t>) erzeugt</a:t>
          </a:r>
          <a:endParaRPr lang="de-DE" sz="1600" kern="1200" dirty="0">
            <a:solidFill>
              <a:schemeClr val="bg1"/>
            </a:solidFill>
          </a:endParaRPr>
        </a:p>
        <a:p>
          <a:pPr lvl="0" algn="l" defTabSz="889000">
            <a:lnSpc>
              <a:spcPct val="90000"/>
            </a:lnSpc>
            <a:spcBef>
              <a:spcPct val="0"/>
            </a:spcBef>
            <a:spcAft>
              <a:spcPct val="35000"/>
            </a:spcAft>
            <a:buNone/>
          </a:pPr>
          <a:endParaRPr lang="de-DE" sz="2000" kern="1200" dirty="0">
            <a:solidFill>
              <a:schemeClr val="bg1"/>
            </a:solidFill>
          </a:endParaRPr>
        </a:p>
      </dsp:txBody>
      <dsp:txXfrm>
        <a:off x="738485" y="705390"/>
        <a:ext cx="3239994" cy="2159994"/>
      </dsp:txXfrm>
    </dsp:sp>
    <dsp:sp modelId="{55F496E5-21FE-4668-BA4D-EA5DA5887771}">
      <dsp:nvSpPr>
        <dsp:cNvPr id="0" name=""/>
        <dsp:cNvSpPr/>
      </dsp:nvSpPr>
      <dsp:spPr>
        <a:xfrm>
          <a:off x="4122884" y="705390"/>
          <a:ext cx="3239994" cy="215999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buNone/>
          </a:pPr>
          <a:r>
            <a:rPr lang="de-DE" sz="2000" kern="1200" dirty="0">
              <a:solidFill>
                <a:schemeClr val="bg1">
                  <a:lumMod val="65000"/>
                </a:schemeClr>
              </a:solidFill>
            </a:rPr>
            <a:t>Partikularisierte </a:t>
          </a:r>
          <a:r>
            <a:rPr lang="de-DE" sz="2000" kern="1200" dirty="0" err="1">
              <a:solidFill>
                <a:schemeClr val="bg1">
                  <a:lumMod val="65000"/>
                </a:schemeClr>
              </a:solidFill>
            </a:rPr>
            <a:t>konversationelle</a:t>
          </a:r>
          <a:r>
            <a:rPr lang="de-DE" sz="2000" kern="1200" dirty="0">
              <a:solidFill>
                <a:schemeClr val="bg1">
                  <a:lumMod val="65000"/>
                </a:schemeClr>
              </a:solidFill>
            </a:rPr>
            <a:t> Implikaturen</a:t>
          </a:r>
        </a:p>
        <a:p>
          <a:pPr marL="266700" lvl="0" indent="-266700" algn="l" defTabSz="889000">
            <a:lnSpc>
              <a:spcPct val="90000"/>
            </a:lnSpc>
            <a:spcBef>
              <a:spcPct val="0"/>
            </a:spcBef>
            <a:spcAft>
              <a:spcPct val="35000"/>
            </a:spcAft>
            <a:buNone/>
            <a:tabLst/>
          </a:pPr>
          <a:r>
            <a:rPr lang="de-DE" sz="1600" kern="1200" dirty="0">
              <a:solidFill>
                <a:schemeClr val="bg1">
                  <a:lumMod val="65000"/>
                </a:schemeClr>
              </a:solidFill>
              <a:sym typeface="Webdings" panose="05030102010509060703" pitchFamily="18" charset="2"/>
            </a:rPr>
            <a:t></a:t>
          </a:r>
          <a:r>
            <a:rPr lang="de-DE" sz="2000" kern="1200" dirty="0">
              <a:solidFill>
                <a:schemeClr val="bg1">
                  <a:lumMod val="65000"/>
                </a:schemeClr>
              </a:solidFill>
              <a:sym typeface="Webdings" panose="05030102010509060703" pitchFamily="18" charset="2"/>
            </a:rPr>
            <a:t> </a:t>
          </a:r>
          <a:r>
            <a:rPr lang="de-DE" sz="1600" kern="1200" dirty="0">
              <a:solidFill>
                <a:schemeClr val="bg1">
                  <a:lumMod val="65000"/>
                </a:schemeClr>
              </a:solidFill>
              <a:sym typeface="Webdings" panose="05030102010509060703" pitchFamily="18" charset="2"/>
            </a:rPr>
            <a:t>entstehen nur in ganz bestimmten Situationen</a:t>
          </a:r>
        </a:p>
        <a:p>
          <a:pPr marL="266700" lvl="0" indent="-266700" algn="l" defTabSz="889000">
            <a:lnSpc>
              <a:spcPct val="90000"/>
            </a:lnSpc>
            <a:spcBef>
              <a:spcPct val="0"/>
            </a:spcBef>
            <a:spcAft>
              <a:spcPct val="35000"/>
            </a:spcAft>
            <a:buNone/>
          </a:pPr>
          <a:r>
            <a:rPr lang="de-DE" sz="1600" kern="1200" dirty="0">
              <a:solidFill>
                <a:schemeClr val="bg1">
                  <a:lumMod val="65000"/>
                </a:schemeClr>
              </a:solidFill>
              <a:sym typeface="Webdings" panose="05030102010509060703" pitchFamily="18" charset="2"/>
            </a:rPr>
            <a:t> umfassen alle Implikaturen, die auf der Maxime der Relation beruhen</a:t>
          </a:r>
        </a:p>
        <a:p>
          <a:pPr marL="358775" lvl="0" indent="-358775" algn="l" defTabSz="889000">
            <a:lnSpc>
              <a:spcPct val="90000"/>
            </a:lnSpc>
            <a:spcBef>
              <a:spcPct val="0"/>
            </a:spcBef>
            <a:spcAft>
              <a:spcPct val="35000"/>
            </a:spcAft>
            <a:buNone/>
          </a:pPr>
          <a:endParaRPr lang="de-DE" sz="1600" kern="1200" dirty="0">
            <a:solidFill>
              <a:schemeClr val="bg1"/>
            </a:solidFill>
          </a:endParaRPr>
        </a:p>
      </dsp:txBody>
      <dsp:txXfrm>
        <a:off x="4122884" y="705390"/>
        <a:ext cx="3239994" cy="2159994"/>
      </dsp:txXfrm>
    </dsp:sp>
    <dsp:sp modelId="{AF58A86A-D661-4BE0-AA14-C3B253179443}">
      <dsp:nvSpPr>
        <dsp:cNvPr id="0" name=""/>
        <dsp:cNvSpPr/>
      </dsp:nvSpPr>
      <dsp:spPr>
        <a:xfrm rot="16200000">
          <a:off x="-922271" y="922271"/>
          <a:ext cx="2576527" cy="731984"/>
        </a:xfrm>
        <a:prstGeom prst="rightArrow">
          <a:avLst>
            <a:gd name="adj1" fmla="val 49830"/>
            <a:gd name="adj2" fmla="val 6066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de-DE" sz="1600" kern="1200" dirty="0"/>
            <a:t>Generell/generalisiert</a:t>
          </a:r>
        </a:p>
      </dsp:txBody>
      <dsp:txXfrm>
        <a:off x="-811643" y="1216517"/>
        <a:ext cx="2355271" cy="364748"/>
      </dsp:txXfrm>
    </dsp:sp>
    <dsp:sp modelId="{5A2A1B66-95B9-446E-9CBC-C3E802C2441D}">
      <dsp:nvSpPr>
        <dsp:cNvPr id="0" name=""/>
        <dsp:cNvSpPr/>
      </dsp:nvSpPr>
      <dsp:spPr>
        <a:xfrm rot="5400000">
          <a:off x="6463133" y="1663406"/>
          <a:ext cx="2576527" cy="731984"/>
        </a:xfrm>
        <a:prstGeom prst="rightArrow">
          <a:avLst>
            <a:gd name="adj1" fmla="val 49830"/>
            <a:gd name="adj2" fmla="val 6066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de-DE" sz="1600" kern="1200" dirty="0">
              <a:solidFill>
                <a:schemeClr val="bg1">
                  <a:lumMod val="65000"/>
                </a:schemeClr>
              </a:solidFill>
            </a:rPr>
            <a:t>Partikulär/</a:t>
          </a:r>
          <a:r>
            <a:rPr lang="de-DE" sz="1600" kern="1200" dirty="0" err="1">
              <a:solidFill>
                <a:schemeClr val="bg1">
                  <a:lumMod val="65000"/>
                </a:schemeClr>
              </a:solidFill>
            </a:rPr>
            <a:t>partikularisiert</a:t>
          </a:r>
          <a:endParaRPr lang="de-DE" sz="1600" kern="1200" dirty="0">
            <a:solidFill>
              <a:schemeClr val="bg1">
                <a:lumMod val="65000"/>
              </a:schemeClr>
            </a:solidFill>
          </a:endParaRPr>
        </a:p>
      </dsp:txBody>
      <dsp:txXfrm>
        <a:off x="6573761" y="1736396"/>
        <a:ext cx="2355271" cy="36474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E4EA47C3-D6D1-45C7-B7EF-A1183D105D1C}" type="slidenum">
              <a:rPr lang="de-DE" smtClean="0"/>
              <a:pPr/>
              <a:t>‹#›</a:t>
            </a:fld>
            <a:endParaRPr lang="de-DE" dirty="0"/>
          </a:p>
        </p:txBody>
      </p:sp>
      <p:sp>
        <p:nvSpPr>
          <p:cNvPr id="8" name="Folienbildplatzhalter 7">
            <a:extLst>
              <a:ext uri="{FF2B5EF4-FFF2-40B4-BE49-F238E27FC236}">
                <a16:creationId xmlns:a16="http://schemas.microsoft.com/office/drawing/2014/main" id="{B136A2F5-BC7E-47DC-9ED9-95EE5B00A2BB}"/>
              </a:ext>
            </a:extLst>
          </p:cNvPr>
          <p:cNvSpPr>
            <a:spLocks noGrp="1" noRot="1" noChangeAspect="1"/>
          </p:cNvSpPr>
          <p:nvPr>
            <p:ph type="sldImg" idx="2"/>
          </p:nvPr>
        </p:nvSpPr>
        <p:spPr>
          <a:xfrm>
            <a:off x="202279" y="467544"/>
            <a:ext cx="6490831" cy="3655323"/>
          </a:xfrm>
          <a:prstGeom prst="rect">
            <a:avLst/>
          </a:prstGeom>
          <a:noFill/>
          <a:ln w="12700">
            <a:solidFill>
              <a:schemeClr val="bg2"/>
            </a:solidFill>
          </a:ln>
        </p:spPr>
        <p:txBody>
          <a:bodyPr vert="horz" lIns="91440" tIns="45720" rIns="91440" bIns="45720" rtlCol="0" anchor="ctr"/>
          <a:lstStyle/>
          <a:p>
            <a:endParaRPr lang="de-DE" dirty="0"/>
          </a:p>
        </p:txBody>
      </p:sp>
      <p:sp>
        <p:nvSpPr>
          <p:cNvPr id="10" name="Notizenplatzhalter 9">
            <a:extLst>
              <a:ext uri="{FF2B5EF4-FFF2-40B4-BE49-F238E27FC236}">
                <a16:creationId xmlns:a16="http://schemas.microsoft.com/office/drawing/2014/main" id="{16E3EB76-4D08-4C50-98FE-43C6F5867AB7}"/>
              </a:ext>
            </a:extLst>
          </p:cNvPr>
          <p:cNvSpPr>
            <a:spLocks noGrp="1"/>
          </p:cNvSpPr>
          <p:nvPr>
            <p:ph type="body" sz="quarter" idx="3"/>
          </p:nvPr>
        </p:nvSpPr>
        <p:spPr>
          <a:xfrm>
            <a:off x="202279" y="4400550"/>
            <a:ext cx="6490831"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639692584"/>
      </p:ext>
    </p:extLst>
  </p:cSld>
  <p:clrMap bg1="lt1" tx1="dk1" bg2="lt2" tx2="dk2" accent1="accent1" accent2="accent2" accent3="accent3" accent4="accent4" accent5="accent5" accent6="accent6" hlink="hlink" folHlink="folHlink"/>
  <p:notesStyle>
    <a:lvl1pPr marL="0" algn="l" defTabSz="686074" rtl="0" eaLnBrk="1" latinLnBrk="0" hangingPunct="1">
      <a:defRPr sz="1200" kern="1200">
        <a:solidFill>
          <a:schemeClr val="tx1"/>
        </a:solidFill>
        <a:latin typeface="Arial" panose="020B0604020202020204" pitchFamily="34" charset="0"/>
        <a:ea typeface="+mn-ea"/>
        <a:cs typeface="+mn-cs"/>
      </a:defRPr>
    </a:lvl1pPr>
    <a:lvl2pPr marL="343037" algn="l" defTabSz="686074" rtl="0" eaLnBrk="1" latinLnBrk="0" hangingPunct="1">
      <a:defRPr sz="1200" kern="1200">
        <a:solidFill>
          <a:schemeClr val="tx1"/>
        </a:solidFill>
        <a:latin typeface="Arial" panose="020B0604020202020204" pitchFamily="34" charset="0"/>
        <a:ea typeface="+mn-ea"/>
        <a:cs typeface="+mn-cs"/>
      </a:defRPr>
    </a:lvl2pPr>
    <a:lvl3pPr marL="686074" algn="l" defTabSz="686074" rtl="0" eaLnBrk="1" latinLnBrk="0" hangingPunct="1">
      <a:defRPr sz="1200" kern="1200">
        <a:solidFill>
          <a:schemeClr val="tx1"/>
        </a:solidFill>
        <a:latin typeface="Arial" panose="020B0604020202020204" pitchFamily="34" charset="0"/>
        <a:ea typeface="+mn-ea"/>
        <a:cs typeface="+mn-cs"/>
      </a:defRPr>
    </a:lvl3pPr>
    <a:lvl4pPr marL="1029111" algn="l" defTabSz="686074" rtl="0" eaLnBrk="1" latinLnBrk="0" hangingPunct="1">
      <a:defRPr sz="1200" kern="1200">
        <a:solidFill>
          <a:schemeClr val="tx1"/>
        </a:solidFill>
        <a:latin typeface="Arial" panose="020B0604020202020204" pitchFamily="34" charset="0"/>
        <a:ea typeface="+mn-ea"/>
        <a:cs typeface="+mn-cs"/>
      </a:defRPr>
    </a:lvl4pPr>
    <a:lvl5pPr marL="1372149" algn="l" defTabSz="686074" rtl="0" eaLnBrk="1" latinLnBrk="0" hangingPunct="1">
      <a:defRPr sz="1200" kern="1200">
        <a:solidFill>
          <a:schemeClr val="tx1"/>
        </a:solidFill>
        <a:latin typeface="Arial" panose="020B0604020202020204" pitchFamily="34" charset="0"/>
        <a:ea typeface="+mn-ea"/>
        <a:cs typeface="+mn-cs"/>
      </a:defRPr>
    </a:lvl5pPr>
    <a:lvl6pPr marL="1715186" algn="l" defTabSz="686074" rtl="0" eaLnBrk="1" latinLnBrk="0" hangingPunct="1">
      <a:defRPr sz="900" kern="1200">
        <a:solidFill>
          <a:schemeClr val="tx1"/>
        </a:solidFill>
        <a:latin typeface="+mn-lt"/>
        <a:ea typeface="+mn-ea"/>
        <a:cs typeface="+mn-cs"/>
      </a:defRPr>
    </a:lvl6pPr>
    <a:lvl7pPr marL="2058223" algn="l" defTabSz="686074" rtl="0" eaLnBrk="1" latinLnBrk="0" hangingPunct="1">
      <a:defRPr sz="900" kern="1200">
        <a:solidFill>
          <a:schemeClr val="tx1"/>
        </a:solidFill>
        <a:latin typeface="+mn-lt"/>
        <a:ea typeface="+mn-ea"/>
        <a:cs typeface="+mn-cs"/>
      </a:defRPr>
    </a:lvl7pPr>
    <a:lvl8pPr marL="2401260" algn="l" defTabSz="686074" rtl="0" eaLnBrk="1" latinLnBrk="0" hangingPunct="1">
      <a:defRPr sz="900" kern="1200">
        <a:solidFill>
          <a:schemeClr val="tx1"/>
        </a:solidFill>
        <a:latin typeface="+mn-lt"/>
        <a:ea typeface="+mn-ea"/>
        <a:cs typeface="+mn-cs"/>
      </a:defRPr>
    </a:lvl8pPr>
    <a:lvl9pPr marL="2744297" algn="l" defTabSz="686074"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5763" y="685800"/>
            <a:ext cx="6086475" cy="3429000"/>
          </a:xfrm>
          <a:prstGeom prst="rect">
            <a:avLst/>
          </a:prstGeom>
        </p:spPr>
      </p:sp>
      <p:sp>
        <p:nvSpPr>
          <p:cNvPr id="3" name="Notizenplatzhalter 2"/>
          <p:cNvSpPr>
            <a:spLocks noGrp="1"/>
          </p:cNvSpPr>
          <p:nvPr>
            <p:ph type="body" idx="1"/>
          </p:nvPr>
        </p:nvSpPr>
        <p:spPr/>
        <p:txBody>
          <a:bodyPr/>
          <a:lstStyle/>
          <a:p>
            <a:r>
              <a:rPr lang="en-US"/>
              <a:t>QUALITY: Try to make your contribution one that is true.</a:t>
            </a:r>
          </a:p>
          <a:p>
            <a:r>
              <a:rPr lang="en-US"/>
              <a:t>1. Do not say what you believe to be false.</a:t>
            </a:r>
          </a:p>
          <a:p>
            <a:r>
              <a:rPr lang="en-US"/>
              <a:t>2. Do not say that for which you lack evidence.</a:t>
            </a:r>
          </a:p>
          <a:p>
            <a:r>
              <a:rPr lang="en-US"/>
              <a:t>QUANTITY:</a:t>
            </a:r>
          </a:p>
          <a:p>
            <a:r>
              <a:rPr lang="en-US"/>
              <a:t>1. Make your contribution as informative as is required</a:t>
            </a:r>
          </a:p>
          <a:p>
            <a:r>
              <a:rPr lang="en-US"/>
              <a:t>(for the current purposes of the exchange).</a:t>
            </a:r>
          </a:p>
          <a:p>
            <a:r>
              <a:rPr lang="en-US"/>
              <a:t>2. Do not make your contribution more informative than is required.</a:t>
            </a:r>
          </a:p>
          <a:p>
            <a:r>
              <a:rPr lang="en-US"/>
              <a:t>RELATION: Be relevant.</a:t>
            </a:r>
          </a:p>
          <a:p>
            <a:r>
              <a:rPr lang="en-US"/>
              <a:t>MANNER: Be perspicuous.</a:t>
            </a:r>
          </a:p>
          <a:p>
            <a:r>
              <a:rPr lang="en-US"/>
              <a:t>1. Avoid obscurity of expression.</a:t>
            </a:r>
          </a:p>
          <a:p>
            <a:r>
              <a:rPr lang="en-US"/>
              <a:t>2. Avoid ambiguity.</a:t>
            </a:r>
          </a:p>
          <a:p>
            <a:r>
              <a:rPr lang="en-US"/>
              <a:t>3. Be brief. (Avoid unnecessary prolixity.)</a:t>
            </a:r>
          </a:p>
          <a:p>
            <a:r>
              <a:rPr lang="en-US"/>
              <a:t>4. Be orderly.</a:t>
            </a:r>
            <a:endParaRPr lang="de-DE"/>
          </a:p>
        </p:txBody>
      </p:sp>
      <p:sp>
        <p:nvSpPr>
          <p:cNvPr id="4" name="Foliennummernplatzhalter 3"/>
          <p:cNvSpPr>
            <a:spLocks noGrp="1"/>
          </p:cNvSpPr>
          <p:nvPr>
            <p:ph type="sldNum" sz="quarter" idx="10"/>
          </p:nvPr>
        </p:nvSpPr>
        <p:spPr/>
        <p:txBody>
          <a:bodyPr/>
          <a:lstStyle/>
          <a:p>
            <a:fld id="{8C37CD91-9336-4D29-B703-F68FB26B3122}" type="slidenum">
              <a:rPr lang="en-US" smtClean="0"/>
              <a:t>12</a:t>
            </a:fld>
            <a:endParaRPr lang="en-US"/>
          </a:p>
        </p:txBody>
      </p:sp>
    </p:spTree>
    <p:extLst>
      <p:ext uri="{BB962C8B-B14F-4D97-AF65-F5344CB8AC3E}">
        <p14:creationId xmlns:p14="http://schemas.microsoft.com/office/powerpoint/2010/main" val="2525621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468313"/>
            <a:ext cx="6488113" cy="3654425"/>
          </a:xfrm>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E4EA47C3-D6D1-45C7-B7EF-A1183D105D1C}" type="slidenum">
              <a:rPr lang="de-DE" smtClean="0"/>
              <a:pPr/>
              <a:t>26</a:t>
            </a:fld>
            <a:endParaRPr lang="de-DE" dirty="0"/>
          </a:p>
        </p:txBody>
      </p:sp>
    </p:spTree>
    <p:extLst>
      <p:ext uri="{BB962C8B-B14F-4D97-AF65-F5344CB8AC3E}">
        <p14:creationId xmlns:p14="http://schemas.microsoft.com/office/powerpoint/2010/main" val="2734616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468313"/>
            <a:ext cx="6488113" cy="3654425"/>
          </a:xfrm>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E4EA47C3-D6D1-45C7-B7EF-A1183D105D1C}" type="slidenum">
              <a:rPr lang="de-DE" smtClean="0"/>
              <a:pPr/>
              <a:t>27</a:t>
            </a:fld>
            <a:endParaRPr lang="de-DE" dirty="0"/>
          </a:p>
        </p:txBody>
      </p:sp>
    </p:spTree>
    <p:extLst>
      <p:ext uri="{BB962C8B-B14F-4D97-AF65-F5344CB8AC3E}">
        <p14:creationId xmlns:p14="http://schemas.microsoft.com/office/powerpoint/2010/main" val="1900025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468313"/>
            <a:ext cx="6488113" cy="3654425"/>
          </a:xfrm>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E4EA47C3-D6D1-45C7-B7EF-A1183D105D1C}" type="slidenum">
              <a:rPr lang="de-DE" smtClean="0"/>
              <a:pPr/>
              <a:t>28</a:t>
            </a:fld>
            <a:endParaRPr lang="de-DE" dirty="0"/>
          </a:p>
        </p:txBody>
      </p:sp>
    </p:spTree>
    <p:extLst>
      <p:ext uri="{BB962C8B-B14F-4D97-AF65-F5344CB8AC3E}">
        <p14:creationId xmlns:p14="http://schemas.microsoft.com/office/powerpoint/2010/main" val="443370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1143000"/>
            <a:ext cx="5476875"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D2F843-3D3D-4773-8BC9-8ABDF58A2738}" type="slidenum">
              <a:rPr lang="de-DE" smtClean="0"/>
              <a:t>44</a:t>
            </a:fld>
            <a:endParaRPr lang="de-DE"/>
          </a:p>
        </p:txBody>
      </p:sp>
    </p:spTree>
    <p:extLst>
      <p:ext uri="{BB962C8B-B14F-4D97-AF65-F5344CB8AC3E}">
        <p14:creationId xmlns:p14="http://schemas.microsoft.com/office/powerpoint/2010/main" val="4002095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1143000"/>
            <a:ext cx="5476875"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a:t>Die Proposition (Aussage) ist der Teil des Satzes, der der Wahrheitsbewertung unterliegt.</a:t>
            </a:r>
          </a:p>
        </p:txBody>
      </p:sp>
      <p:sp>
        <p:nvSpPr>
          <p:cNvPr id="4" name="Slide Number Placeholder 3"/>
          <p:cNvSpPr>
            <a:spLocks noGrp="1"/>
          </p:cNvSpPr>
          <p:nvPr>
            <p:ph type="sldNum" sz="quarter" idx="5"/>
          </p:nvPr>
        </p:nvSpPr>
        <p:spPr/>
        <p:txBody>
          <a:bodyPr/>
          <a:lstStyle/>
          <a:p>
            <a:fld id="{40D2F843-3D3D-4773-8BC9-8ABDF58A2738}" type="slidenum">
              <a:rPr lang="de-DE" smtClean="0"/>
              <a:t>53</a:t>
            </a:fld>
            <a:endParaRPr lang="de-DE"/>
          </a:p>
        </p:txBody>
      </p:sp>
    </p:spTree>
    <p:extLst>
      <p:ext uri="{BB962C8B-B14F-4D97-AF65-F5344CB8AC3E}">
        <p14:creationId xmlns:p14="http://schemas.microsoft.com/office/powerpoint/2010/main" val="1895253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a:t>Einige alternative Konzeptualisierungen werden ausgeschlossen. Dies bezieht</a:t>
            </a:r>
            <a:r>
              <a:rPr lang="de-DE" baseline="0"/>
              <a:t> sich aber nur auf das, was sprachlich salient gemacht wird - z.B. kann im Hintergrund ein Jongleur auf einem Bein stehen; das Prinzip schließt nicht aus, dass dies der Fall ist, da die Inferenz sich nur auf saliente Kontraste bezieht.</a:t>
            </a:r>
          </a:p>
          <a:p>
            <a:r>
              <a:rPr lang="de-DE" baseline="0"/>
              <a:t>Q Prinzip und skalare Implikatur: Das Q-Prinzip hält Sprecher davon ab, Äußerungen zu produzieren, die informationell schwächer sind als was der Wissensstand hergibt.</a:t>
            </a:r>
            <a:endParaRPr lang="de-DE"/>
          </a:p>
        </p:txBody>
      </p:sp>
      <p:sp>
        <p:nvSpPr>
          <p:cNvPr id="4" name="Foliennummernplatzhalter 3"/>
          <p:cNvSpPr>
            <a:spLocks noGrp="1"/>
          </p:cNvSpPr>
          <p:nvPr>
            <p:ph type="sldNum" sz="quarter" idx="10"/>
          </p:nvPr>
        </p:nvSpPr>
        <p:spPr/>
        <p:txBody>
          <a:bodyPr/>
          <a:lstStyle/>
          <a:p>
            <a:fld id="{8C37CD91-9336-4D29-B703-F68FB26B3122}" type="slidenum">
              <a:rPr lang="en-US" smtClean="0"/>
              <a:t>61</a:t>
            </a:fld>
            <a:endParaRPr lang="en-US"/>
          </a:p>
        </p:txBody>
      </p:sp>
    </p:spTree>
    <p:extLst>
      <p:ext uri="{BB962C8B-B14F-4D97-AF65-F5344CB8AC3E}">
        <p14:creationId xmlns:p14="http://schemas.microsoft.com/office/powerpoint/2010/main" val="2555028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a:t>Weil weder</a:t>
            </a:r>
            <a:r>
              <a:rPr lang="de-DE" baseline="0"/>
              <a:t> Pyramide noch Würfel näher spezifiziert werden, gehen wir davon aus, dass Pyramide und Würfel unserer Idealvorstellung (unserem Prototypen) entsprechen.</a:t>
            </a:r>
            <a:endParaRPr lang="de-DE"/>
          </a:p>
        </p:txBody>
      </p:sp>
      <p:sp>
        <p:nvSpPr>
          <p:cNvPr id="4" name="Foliennummernplatzhalter 3"/>
          <p:cNvSpPr>
            <a:spLocks noGrp="1"/>
          </p:cNvSpPr>
          <p:nvPr>
            <p:ph type="sldNum" sz="quarter" idx="10"/>
          </p:nvPr>
        </p:nvSpPr>
        <p:spPr/>
        <p:txBody>
          <a:bodyPr/>
          <a:lstStyle/>
          <a:p>
            <a:fld id="{8C37CD91-9336-4D29-B703-F68FB26B3122}" type="slidenum">
              <a:rPr lang="en-US" smtClean="0"/>
              <a:t>62</a:t>
            </a:fld>
            <a:endParaRPr lang="en-US"/>
          </a:p>
        </p:txBody>
      </p:sp>
    </p:spTree>
    <p:extLst>
      <p:ext uri="{BB962C8B-B14F-4D97-AF65-F5344CB8AC3E}">
        <p14:creationId xmlns:p14="http://schemas.microsoft.com/office/powerpoint/2010/main" val="1859509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a:t>Weil weder</a:t>
            </a:r>
            <a:r>
              <a:rPr lang="de-DE" baseline="0"/>
              <a:t> Pyramide noch Würfel näher spezifiziert werden, gehen wir davon aus, dass Pyramide und Würfel unserer Idealvorstellung (unserem Prototypen) entsprechen. Wenn sie näher spezifiziert werden, gehen wir davon aus, dass sie vom Prototypen abweichen.</a:t>
            </a:r>
            <a:endParaRPr lang="de-DE"/>
          </a:p>
        </p:txBody>
      </p:sp>
      <p:sp>
        <p:nvSpPr>
          <p:cNvPr id="4" name="Foliennummernplatzhalter 3"/>
          <p:cNvSpPr>
            <a:spLocks noGrp="1"/>
          </p:cNvSpPr>
          <p:nvPr>
            <p:ph type="sldNum" sz="quarter" idx="10"/>
          </p:nvPr>
        </p:nvSpPr>
        <p:spPr/>
        <p:txBody>
          <a:bodyPr/>
          <a:lstStyle/>
          <a:p>
            <a:fld id="{8C37CD91-9336-4D29-B703-F68FB26B3122}" type="slidenum">
              <a:rPr lang="en-US" smtClean="0"/>
              <a:t>63</a:t>
            </a:fld>
            <a:endParaRPr lang="en-US"/>
          </a:p>
        </p:txBody>
      </p:sp>
    </p:spTree>
    <p:extLst>
      <p:ext uri="{BB962C8B-B14F-4D97-AF65-F5344CB8AC3E}">
        <p14:creationId xmlns:p14="http://schemas.microsoft.com/office/powerpoint/2010/main" val="1496501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a:t>Weil weder</a:t>
            </a:r>
            <a:r>
              <a:rPr lang="de-DE" baseline="0"/>
              <a:t> Pyramide noch Würfel näher spezifiziert werden, gehen wir davon aus, dass Pyramide und Würfel unserer Idealvorstellung (unserem Prototypen) entsprechen.</a:t>
            </a:r>
            <a:endParaRPr lang="de-DE"/>
          </a:p>
        </p:txBody>
      </p:sp>
      <p:sp>
        <p:nvSpPr>
          <p:cNvPr id="4" name="Foliennummernplatzhalter 3"/>
          <p:cNvSpPr>
            <a:spLocks noGrp="1"/>
          </p:cNvSpPr>
          <p:nvPr>
            <p:ph type="sldNum" sz="quarter" idx="10"/>
          </p:nvPr>
        </p:nvSpPr>
        <p:spPr/>
        <p:txBody>
          <a:bodyPr/>
          <a:lstStyle/>
          <a:p>
            <a:fld id="{8C37CD91-9336-4D29-B703-F68FB26B3122}" type="slidenum">
              <a:rPr lang="en-US" smtClean="0"/>
              <a:t>64</a:t>
            </a:fld>
            <a:endParaRPr lang="en-US"/>
          </a:p>
        </p:txBody>
      </p:sp>
    </p:spTree>
    <p:extLst>
      <p:ext uri="{BB962C8B-B14F-4D97-AF65-F5344CB8AC3E}">
        <p14:creationId xmlns:p14="http://schemas.microsoft.com/office/powerpoint/2010/main" val="3030609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a:t>&gt;</a:t>
            </a:r>
            <a:r>
              <a:rPr lang="de-DE" baseline="0"/>
              <a:t> = annuliert die inkonsistente Implikatur des untergeordneten Prinzips</a:t>
            </a:r>
            <a:endParaRPr lang="de-DE"/>
          </a:p>
        </p:txBody>
      </p:sp>
      <p:sp>
        <p:nvSpPr>
          <p:cNvPr id="4" name="Foliennummernplatzhalter 3"/>
          <p:cNvSpPr>
            <a:spLocks noGrp="1"/>
          </p:cNvSpPr>
          <p:nvPr>
            <p:ph type="sldNum" sz="quarter" idx="10"/>
          </p:nvPr>
        </p:nvSpPr>
        <p:spPr/>
        <p:txBody>
          <a:bodyPr/>
          <a:lstStyle/>
          <a:p>
            <a:fld id="{8C37CD91-9336-4D29-B703-F68FB26B3122}" type="slidenum">
              <a:rPr lang="en-US" smtClean="0"/>
              <a:t>65</a:t>
            </a:fld>
            <a:endParaRPr lang="en-US"/>
          </a:p>
        </p:txBody>
      </p:sp>
    </p:spTree>
    <p:extLst>
      <p:ext uri="{BB962C8B-B14F-4D97-AF65-F5344CB8AC3E}">
        <p14:creationId xmlns:p14="http://schemas.microsoft.com/office/powerpoint/2010/main" val="3905390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5763" y="685800"/>
            <a:ext cx="6086475" cy="3429000"/>
          </a:xfrm>
          <a:prstGeom prst="rect">
            <a:avLst/>
          </a:prstGeom>
        </p:spPr>
      </p:sp>
      <p:sp>
        <p:nvSpPr>
          <p:cNvPr id="3" name="Notizenplatzhalter 2"/>
          <p:cNvSpPr>
            <a:spLocks noGrp="1"/>
          </p:cNvSpPr>
          <p:nvPr>
            <p:ph type="body" idx="1"/>
          </p:nvPr>
        </p:nvSpPr>
        <p:spPr/>
        <p:txBody>
          <a:bodyPr/>
          <a:lstStyle/>
          <a:p>
            <a:r>
              <a:rPr lang="en-US"/>
              <a:t>QUALITY: Try to make your contribution one that is true.</a:t>
            </a:r>
          </a:p>
          <a:p>
            <a:r>
              <a:rPr lang="en-US"/>
              <a:t>1. Do not say what you believe to be false.</a:t>
            </a:r>
          </a:p>
          <a:p>
            <a:r>
              <a:rPr lang="en-US"/>
              <a:t>2. Do not say that for which you lack evidence.</a:t>
            </a:r>
          </a:p>
          <a:p>
            <a:r>
              <a:rPr lang="en-US"/>
              <a:t>QUANTITY:</a:t>
            </a:r>
          </a:p>
          <a:p>
            <a:r>
              <a:rPr lang="en-US"/>
              <a:t>1. Make your contribution as informative as is required</a:t>
            </a:r>
          </a:p>
          <a:p>
            <a:r>
              <a:rPr lang="en-US"/>
              <a:t>(for the current purposes of the exchange).</a:t>
            </a:r>
          </a:p>
          <a:p>
            <a:r>
              <a:rPr lang="en-US"/>
              <a:t>2. Do not make your contribution more informative than is required.</a:t>
            </a:r>
          </a:p>
          <a:p>
            <a:r>
              <a:rPr lang="en-US"/>
              <a:t>RELATION: Be relevant.</a:t>
            </a:r>
          </a:p>
          <a:p>
            <a:r>
              <a:rPr lang="en-US"/>
              <a:t>MANNER: Be perspicuous.</a:t>
            </a:r>
          </a:p>
          <a:p>
            <a:r>
              <a:rPr lang="en-US"/>
              <a:t>1. Avoid obscurity of expression.</a:t>
            </a:r>
          </a:p>
          <a:p>
            <a:r>
              <a:rPr lang="en-US"/>
              <a:t>2. Avoid ambiguity.</a:t>
            </a:r>
          </a:p>
          <a:p>
            <a:r>
              <a:rPr lang="en-US"/>
              <a:t>3. Be brief. (Avoid unnecessary prolixity.)</a:t>
            </a:r>
          </a:p>
          <a:p>
            <a:r>
              <a:rPr lang="en-US"/>
              <a:t>4. Be orderly.</a:t>
            </a:r>
            <a:endParaRPr lang="de-DE"/>
          </a:p>
        </p:txBody>
      </p:sp>
      <p:sp>
        <p:nvSpPr>
          <p:cNvPr id="4" name="Foliennummernplatzhalter 3"/>
          <p:cNvSpPr>
            <a:spLocks noGrp="1"/>
          </p:cNvSpPr>
          <p:nvPr>
            <p:ph type="sldNum" sz="quarter" idx="10"/>
          </p:nvPr>
        </p:nvSpPr>
        <p:spPr/>
        <p:txBody>
          <a:bodyPr/>
          <a:lstStyle/>
          <a:p>
            <a:fld id="{8C37CD91-9336-4D29-B703-F68FB26B3122}" type="slidenum">
              <a:rPr lang="en-US" smtClean="0"/>
              <a:t>13</a:t>
            </a:fld>
            <a:endParaRPr lang="en-US"/>
          </a:p>
        </p:txBody>
      </p:sp>
    </p:spTree>
    <p:extLst>
      <p:ext uri="{BB962C8B-B14F-4D97-AF65-F5344CB8AC3E}">
        <p14:creationId xmlns:p14="http://schemas.microsoft.com/office/powerpoint/2010/main" val="3638023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a:t>I basiert</a:t>
            </a:r>
            <a:r>
              <a:rPr lang="de-DE" baseline="0"/>
              <a:t> auf stereotypischen Vorannahmen. Q und M basieren auf *sprachlichen* Alternanzen - sie ergeben sich aus dem Vergleich von dem, was gesagt wurde, mit dem, was hätte gesagt werden können: z.B. Person vs. Mann/Frau (Q); Würfel vs. würfelförmiges Objekt (M)</a:t>
            </a:r>
            <a:endParaRPr lang="de-DE"/>
          </a:p>
        </p:txBody>
      </p:sp>
      <p:sp>
        <p:nvSpPr>
          <p:cNvPr id="4" name="Foliennummernplatzhalter 3"/>
          <p:cNvSpPr>
            <a:spLocks noGrp="1"/>
          </p:cNvSpPr>
          <p:nvPr>
            <p:ph type="sldNum" sz="quarter" idx="10"/>
          </p:nvPr>
        </p:nvSpPr>
        <p:spPr/>
        <p:txBody>
          <a:bodyPr/>
          <a:lstStyle/>
          <a:p>
            <a:fld id="{8C37CD91-9336-4D29-B703-F68FB26B3122}" type="slidenum">
              <a:rPr lang="en-US" smtClean="0"/>
              <a:t>66</a:t>
            </a:fld>
            <a:endParaRPr lang="en-US"/>
          </a:p>
        </p:txBody>
      </p:sp>
    </p:spTree>
    <p:extLst>
      <p:ext uri="{BB962C8B-B14F-4D97-AF65-F5344CB8AC3E}">
        <p14:creationId xmlns:p14="http://schemas.microsoft.com/office/powerpoint/2010/main" val="538710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a:t>I basiert auf stereotypischen Vorannahmen</a:t>
            </a:r>
            <a:r>
              <a:rPr lang="de-DE" baseline="0"/>
              <a:t> - mit Q und M kann deutlich gemacht werden, dass diese Vorannahmen nicht zutreffen.</a:t>
            </a:r>
            <a:endParaRPr lang="de-DE"/>
          </a:p>
        </p:txBody>
      </p:sp>
      <p:sp>
        <p:nvSpPr>
          <p:cNvPr id="4" name="Foliennummernplatzhalter 3"/>
          <p:cNvSpPr>
            <a:spLocks noGrp="1"/>
          </p:cNvSpPr>
          <p:nvPr>
            <p:ph type="sldNum" sz="quarter" idx="10"/>
          </p:nvPr>
        </p:nvSpPr>
        <p:spPr/>
        <p:txBody>
          <a:bodyPr/>
          <a:lstStyle/>
          <a:p>
            <a:fld id="{8C37CD91-9336-4D29-B703-F68FB26B3122}" type="slidenum">
              <a:rPr lang="en-US" smtClean="0"/>
              <a:t>67</a:t>
            </a:fld>
            <a:endParaRPr lang="en-US"/>
          </a:p>
        </p:txBody>
      </p:sp>
    </p:spTree>
    <p:extLst>
      <p:ext uri="{BB962C8B-B14F-4D97-AF65-F5344CB8AC3E}">
        <p14:creationId xmlns:p14="http://schemas.microsoft.com/office/powerpoint/2010/main" val="1645503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468313"/>
            <a:ext cx="6488113" cy="3654425"/>
          </a:xfrm>
        </p:spPr>
      </p:sp>
      <p:sp>
        <p:nvSpPr>
          <p:cNvPr id="3" name="Notes Placeholder 2"/>
          <p:cNvSpPr>
            <a:spLocks noGrp="1"/>
          </p:cNvSpPr>
          <p:nvPr>
            <p:ph type="body" idx="1"/>
          </p:nvPr>
        </p:nvSpPr>
        <p:spPr/>
        <p:txBody>
          <a:bodyPr/>
          <a:lstStyle/>
          <a:p>
            <a:r>
              <a:rPr lang="en-DE"/>
              <a:t>Tautologie verstößt gegen Maxime der Quantität, weil man der Hörerin nur offensichtliche Informationen gibt. </a:t>
            </a:r>
          </a:p>
        </p:txBody>
      </p:sp>
      <p:sp>
        <p:nvSpPr>
          <p:cNvPr id="4" name="Slide Number Placeholder 3"/>
          <p:cNvSpPr>
            <a:spLocks noGrp="1"/>
          </p:cNvSpPr>
          <p:nvPr>
            <p:ph type="sldNum" sz="quarter" idx="5"/>
          </p:nvPr>
        </p:nvSpPr>
        <p:spPr/>
        <p:txBody>
          <a:bodyPr/>
          <a:lstStyle/>
          <a:p>
            <a:fld id="{E4EA47C3-D6D1-45C7-B7EF-A1183D105D1C}" type="slidenum">
              <a:rPr lang="de-DE" smtClean="0"/>
              <a:pPr/>
              <a:t>16</a:t>
            </a:fld>
            <a:endParaRPr lang="de-DE" dirty="0"/>
          </a:p>
        </p:txBody>
      </p:sp>
    </p:spTree>
    <p:extLst>
      <p:ext uri="{BB962C8B-B14F-4D97-AF65-F5344CB8AC3E}">
        <p14:creationId xmlns:p14="http://schemas.microsoft.com/office/powerpoint/2010/main" val="138961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468313"/>
            <a:ext cx="6488113" cy="3654425"/>
          </a:xfrm>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E4EA47C3-D6D1-45C7-B7EF-A1183D105D1C}" type="slidenum">
              <a:rPr lang="de-DE" smtClean="0"/>
              <a:pPr/>
              <a:t>19</a:t>
            </a:fld>
            <a:endParaRPr lang="de-DE" dirty="0"/>
          </a:p>
        </p:txBody>
      </p:sp>
    </p:spTree>
    <p:extLst>
      <p:ext uri="{BB962C8B-B14F-4D97-AF65-F5344CB8AC3E}">
        <p14:creationId xmlns:p14="http://schemas.microsoft.com/office/powerpoint/2010/main" val="3715304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468313"/>
            <a:ext cx="6488113" cy="3654425"/>
          </a:xfrm>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E4EA47C3-D6D1-45C7-B7EF-A1183D105D1C}" type="slidenum">
              <a:rPr lang="de-DE" smtClean="0"/>
              <a:pPr/>
              <a:t>20</a:t>
            </a:fld>
            <a:endParaRPr lang="de-DE" dirty="0"/>
          </a:p>
        </p:txBody>
      </p:sp>
    </p:spTree>
    <p:extLst>
      <p:ext uri="{BB962C8B-B14F-4D97-AF65-F5344CB8AC3E}">
        <p14:creationId xmlns:p14="http://schemas.microsoft.com/office/powerpoint/2010/main" val="2957583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468313"/>
            <a:ext cx="6488113" cy="3654425"/>
          </a:xfrm>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E4EA47C3-D6D1-45C7-B7EF-A1183D105D1C}" type="slidenum">
              <a:rPr lang="de-DE" smtClean="0"/>
              <a:pPr/>
              <a:t>21</a:t>
            </a:fld>
            <a:endParaRPr lang="de-DE" dirty="0"/>
          </a:p>
        </p:txBody>
      </p:sp>
    </p:spTree>
    <p:extLst>
      <p:ext uri="{BB962C8B-B14F-4D97-AF65-F5344CB8AC3E}">
        <p14:creationId xmlns:p14="http://schemas.microsoft.com/office/powerpoint/2010/main" val="116329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468313"/>
            <a:ext cx="6488113" cy="3654425"/>
          </a:xfrm>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E4EA47C3-D6D1-45C7-B7EF-A1183D105D1C}" type="slidenum">
              <a:rPr lang="de-DE" smtClean="0"/>
              <a:pPr/>
              <a:t>22</a:t>
            </a:fld>
            <a:endParaRPr lang="de-DE" dirty="0"/>
          </a:p>
        </p:txBody>
      </p:sp>
    </p:spTree>
    <p:extLst>
      <p:ext uri="{BB962C8B-B14F-4D97-AF65-F5344CB8AC3E}">
        <p14:creationId xmlns:p14="http://schemas.microsoft.com/office/powerpoint/2010/main" val="2215497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468313"/>
            <a:ext cx="6488113" cy="3654425"/>
          </a:xfrm>
        </p:spPr>
      </p:sp>
      <p:sp>
        <p:nvSpPr>
          <p:cNvPr id="3" name="Notes Placeholder 2"/>
          <p:cNvSpPr>
            <a:spLocks noGrp="1"/>
          </p:cNvSpPr>
          <p:nvPr>
            <p:ph type="body" idx="1"/>
          </p:nvPr>
        </p:nvSpPr>
        <p:spPr/>
        <p:txBody>
          <a:bodyPr/>
          <a:lstStyle/>
          <a:p>
            <a:pPr marL="0" marR="0" lvl="0" indent="0" algn="l" defTabSz="686074"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Arial" panose="020B0604020202020204" pitchFamily="34" charset="0"/>
                <a:ea typeface="+mn-ea"/>
                <a:cs typeface="+mn-cs"/>
              </a:rPr>
              <a:t>Sie hätte auch sagen können: Die Sängerin sang eine Arie aus Rigoletto. Im Kontrast der beiden Äußerungen wird klar, dass durch die Wahl die Äußerung die Implikatur ausgelöst wird, dass das, was die Sängerin von sich gab, nicht den künstlerischen Anforderungen entsprochen hat. (Finkbeiner 2015)</a:t>
            </a:r>
          </a:p>
          <a:p>
            <a:endParaRPr lang="en-DE"/>
          </a:p>
        </p:txBody>
      </p:sp>
      <p:sp>
        <p:nvSpPr>
          <p:cNvPr id="4" name="Slide Number Placeholder 3"/>
          <p:cNvSpPr>
            <a:spLocks noGrp="1"/>
          </p:cNvSpPr>
          <p:nvPr>
            <p:ph type="sldNum" sz="quarter" idx="5"/>
          </p:nvPr>
        </p:nvSpPr>
        <p:spPr/>
        <p:txBody>
          <a:bodyPr/>
          <a:lstStyle/>
          <a:p>
            <a:fld id="{E4EA47C3-D6D1-45C7-B7EF-A1183D105D1C}" type="slidenum">
              <a:rPr lang="de-DE" smtClean="0"/>
              <a:pPr/>
              <a:t>23</a:t>
            </a:fld>
            <a:endParaRPr lang="de-DE" dirty="0"/>
          </a:p>
        </p:txBody>
      </p:sp>
    </p:spTree>
    <p:extLst>
      <p:ext uri="{BB962C8B-B14F-4D97-AF65-F5344CB8AC3E}">
        <p14:creationId xmlns:p14="http://schemas.microsoft.com/office/powerpoint/2010/main" val="3783895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468313"/>
            <a:ext cx="6488113" cy="3654425"/>
          </a:xfrm>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E4EA47C3-D6D1-45C7-B7EF-A1183D105D1C}" type="slidenum">
              <a:rPr lang="de-DE" smtClean="0"/>
              <a:pPr/>
              <a:t>25</a:t>
            </a:fld>
            <a:endParaRPr lang="de-DE" dirty="0"/>
          </a:p>
        </p:txBody>
      </p:sp>
    </p:spTree>
    <p:extLst>
      <p:ext uri="{BB962C8B-B14F-4D97-AF65-F5344CB8AC3E}">
        <p14:creationId xmlns:p14="http://schemas.microsoft.com/office/powerpoint/2010/main" val="2179410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26" name="Gruppieren 25">
            <a:extLst>
              <a:ext uri="{FF2B5EF4-FFF2-40B4-BE49-F238E27FC236}">
                <a16:creationId xmlns:a16="http://schemas.microsoft.com/office/drawing/2014/main" id="{CABCBAD4-CDF6-43FE-8861-A06D0882730D}"/>
              </a:ext>
            </a:extLst>
          </p:cNvPr>
          <p:cNvGrpSpPr/>
          <p:nvPr userDrawn="1"/>
        </p:nvGrpSpPr>
        <p:grpSpPr>
          <a:xfrm>
            <a:off x="-4877" y="4950860"/>
            <a:ext cx="9148877" cy="198120"/>
            <a:chOff x="-4877" y="4950860"/>
            <a:chExt cx="9148877" cy="198120"/>
          </a:xfrm>
        </p:grpSpPr>
        <p:sp>
          <p:nvSpPr>
            <p:cNvPr id="29" name="bk object 18">
              <a:extLst>
                <a:ext uri="{FF2B5EF4-FFF2-40B4-BE49-F238E27FC236}">
                  <a16:creationId xmlns:a16="http://schemas.microsoft.com/office/drawing/2014/main" id="{43762DC1-C2FD-42CE-AFEB-715EE62A1F3D}"/>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30" name="bk object 18">
              <a:extLst>
                <a:ext uri="{FF2B5EF4-FFF2-40B4-BE49-F238E27FC236}">
                  <a16:creationId xmlns:a16="http://schemas.microsoft.com/office/drawing/2014/main" id="{76098270-8824-46AE-A5C5-CD99A62A1C4C}"/>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31" name="Holder 3">
              <a:extLst>
                <a:ext uri="{FF2B5EF4-FFF2-40B4-BE49-F238E27FC236}">
                  <a16:creationId xmlns:a16="http://schemas.microsoft.com/office/drawing/2014/main" id="{3299EB9C-AF93-46B9-874F-99C450B3EDD6}"/>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27" name="Freihandform: Form 26">
            <a:extLst>
              <a:ext uri="{FF2B5EF4-FFF2-40B4-BE49-F238E27FC236}">
                <a16:creationId xmlns:a16="http://schemas.microsoft.com/office/drawing/2014/main" id="{9E7234BE-B4D1-49DA-A717-D084E338DDBA}"/>
              </a:ext>
            </a:extLst>
          </p:cNvPr>
          <p:cNvSpPr/>
          <p:nvPr userDrawn="1"/>
        </p:nvSpPr>
        <p:spPr>
          <a:xfrm>
            <a:off x="1" y="1422400"/>
            <a:ext cx="3167992" cy="3492500"/>
          </a:xfrm>
          <a:custGeom>
            <a:avLst/>
            <a:gdLst>
              <a:gd name="connsiteX0" fmla="*/ 3773588 w 4271120"/>
              <a:gd name="connsiteY0" fmla="*/ 3280579 h 4702819"/>
              <a:gd name="connsiteX1" fmla="*/ 3717970 w 4271120"/>
              <a:gd name="connsiteY1" fmla="*/ 3393838 h 4702819"/>
              <a:gd name="connsiteX2" fmla="*/ 3755385 w 4271120"/>
              <a:gd name="connsiteY2" fmla="*/ 3541480 h 4702819"/>
              <a:gd name="connsiteX3" fmla="*/ 3742240 w 4271120"/>
              <a:gd name="connsiteY3" fmla="*/ 3544514 h 4702819"/>
              <a:gd name="connsiteX4" fmla="*/ 3594598 w 4271120"/>
              <a:gd name="connsiteY4" fmla="*/ 3403951 h 4702819"/>
              <a:gd name="connsiteX5" fmla="*/ 3773588 w 4271120"/>
              <a:gd name="connsiteY5" fmla="*/ 3280579 h 4702819"/>
              <a:gd name="connsiteX6" fmla="*/ 3937409 w 4271120"/>
              <a:gd name="connsiteY6" fmla="*/ 2981250 h 4702819"/>
              <a:gd name="connsiteX7" fmla="*/ 3833252 w 4271120"/>
              <a:gd name="connsiteY7" fmla="*/ 3118780 h 4702819"/>
              <a:gd name="connsiteX8" fmla="*/ 3480327 w 4271120"/>
              <a:gd name="connsiteY8" fmla="*/ 3142039 h 4702819"/>
              <a:gd name="connsiteX9" fmla="*/ 3488417 w 4271120"/>
              <a:gd name="connsiteY9" fmla="*/ 3070240 h 4702819"/>
              <a:gd name="connsiteX10" fmla="*/ 3802914 w 4271120"/>
              <a:gd name="connsiteY10" fmla="*/ 3008554 h 4702819"/>
              <a:gd name="connsiteX11" fmla="*/ 3937409 w 4271120"/>
              <a:gd name="connsiteY11" fmla="*/ 2981250 h 4702819"/>
              <a:gd name="connsiteX12" fmla="*/ 1530647 w 4271120"/>
              <a:gd name="connsiteY12" fmla="*/ 2816671 h 4702819"/>
              <a:gd name="connsiteX13" fmla="*/ 1538737 w 4271120"/>
              <a:gd name="connsiteY13" fmla="*/ 2820463 h 4702819"/>
              <a:gd name="connsiteX14" fmla="*/ 1944246 w 4271120"/>
              <a:gd name="connsiteY14" fmla="*/ 3409008 h 4702819"/>
              <a:gd name="connsiteX15" fmla="*/ 3606733 w 4271120"/>
              <a:gd name="connsiteY15" fmla="*/ 3913618 h 4702819"/>
              <a:gd name="connsiteX16" fmla="*/ 3607744 w 4271120"/>
              <a:gd name="connsiteY16" fmla="*/ 3926765 h 4702819"/>
              <a:gd name="connsiteX17" fmla="*/ 2423576 w 4271120"/>
              <a:gd name="connsiteY17" fmla="*/ 3894405 h 4702819"/>
              <a:gd name="connsiteX18" fmla="*/ 2077731 w 4271120"/>
              <a:gd name="connsiteY18" fmla="*/ 3806426 h 4702819"/>
              <a:gd name="connsiteX19" fmla="*/ 1525591 w 4271120"/>
              <a:gd name="connsiteY19" fmla="*/ 2823496 h 4702819"/>
              <a:gd name="connsiteX20" fmla="*/ 1530647 w 4271120"/>
              <a:gd name="connsiteY20" fmla="*/ 2816671 h 4702819"/>
              <a:gd name="connsiteX21" fmla="*/ 3996062 w 4271120"/>
              <a:gd name="connsiteY21" fmla="*/ 2605067 h 4702819"/>
              <a:gd name="connsiteX22" fmla="*/ 4271120 w 4271120"/>
              <a:gd name="connsiteY22" fmla="*/ 2676866 h 4702819"/>
              <a:gd name="connsiteX23" fmla="*/ 4008197 w 4271120"/>
              <a:gd name="connsiteY23" fmla="*/ 2693046 h 4702819"/>
              <a:gd name="connsiteX24" fmla="*/ 3829207 w 4271120"/>
              <a:gd name="connsiteY24" fmla="*/ 2680911 h 4702819"/>
              <a:gd name="connsiteX25" fmla="*/ 3670441 w 4271120"/>
              <a:gd name="connsiteY25" fmla="*/ 2642484 h 4702819"/>
              <a:gd name="connsiteX26" fmla="*/ 3996062 w 4271120"/>
              <a:gd name="connsiteY26" fmla="*/ 2605067 h 4702819"/>
              <a:gd name="connsiteX27" fmla="*/ 3443991 w 4271120"/>
              <a:gd name="connsiteY27" fmla="*/ 1373753 h 4702819"/>
              <a:gd name="connsiteX28" fmla="*/ 3808982 w 4271120"/>
              <a:gd name="connsiteY28" fmla="*/ 1505845 h 4702819"/>
              <a:gd name="connsiteX29" fmla="*/ 3766510 w 4271120"/>
              <a:gd name="connsiteY29" fmla="*/ 1714160 h 4702819"/>
              <a:gd name="connsiteX30" fmla="*/ 3673475 w 4271120"/>
              <a:gd name="connsiteY30" fmla="*/ 1626182 h 4702819"/>
              <a:gd name="connsiteX31" fmla="*/ 3503586 w 4271120"/>
              <a:gd name="connsiteY31" fmla="*/ 1940680 h 4702819"/>
              <a:gd name="connsiteX32" fmla="*/ 3349877 w 4271120"/>
              <a:gd name="connsiteY32" fmla="*/ 1900230 h 4702819"/>
              <a:gd name="connsiteX33" fmla="*/ 3263920 w 4271120"/>
              <a:gd name="connsiteY33" fmla="*/ 1778881 h 4702819"/>
              <a:gd name="connsiteX34" fmla="*/ 2886727 w 4271120"/>
              <a:gd name="connsiteY34" fmla="*/ 1881016 h 4702819"/>
              <a:gd name="connsiteX35" fmla="*/ 3400439 w 4271120"/>
              <a:gd name="connsiteY35" fmla="*/ 1585733 h 4702819"/>
              <a:gd name="connsiteX36" fmla="*/ 2921109 w 4271120"/>
              <a:gd name="connsiteY36" fmla="*/ 1605957 h 4702819"/>
              <a:gd name="connsiteX37" fmla="*/ 2913019 w 4271120"/>
              <a:gd name="connsiteY37" fmla="*/ 1594835 h 4702819"/>
              <a:gd name="connsiteX38" fmla="*/ 3443991 w 4271120"/>
              <a:gd name="connsiteY38" fmla="*/ 1373753 h 4702819"/>
              <a:gd name="connsiteX39" fmla="*/ 0 w 4271120"/>
              <a:gd name="connsiteY39" fmla="*/ 0 h 4702819"/>
              <a:gd name="connsiteX40" fmla="*/ 115292 w 4271120"/>
              <a:gd name="connsiteY40" fmla="*/ 0 h 4702819"/>
              <a:gd name="connsiteX41" fmla="*/ 274676 w 4271120"/>
              <a:gd name="connsiteY41" fmla="*/ 0 h 4702819"/>
              <a:gd name="connsiteX42" fmla="*/ 3942724 w 4271120"/>
              <a:gd name="connsiteY42" fmla="*/ 0 h 4702819"/>
              <a:gd name="connsiteX43" fmla="*/ 3939432 w 4271120"/>
              <a:gd name="connsiteY43" fmla="*/ 53696 h 4702819"/>
              <a:gd name="connsiteX44" fmla="*/ 3684598 w 4271120"/>
              <a:gd name="connsiteY44" fmla="*/ 334822 h 4702819"/>
              <a:gd name="connsiteX45" fmla="*/ 3981904 w 4271120"/>
              <a:gd name="connsiteY45" fmla="*/ 155833 h 4702819"/>
              <a:gd name="connsiteX46" fmla="*/ 3993028 w 4271120"/>
              <a:gd name="connsiteY46" fmla="*/ 404599 h 4702819"/>
              <a:gd name="connsiteX47" fmla="*/ 3433810 w 4271120"/>
              <a:gd name="connsiteY47" fmla="*/ 635163 h 4702819"/>
              <a:gd name="connsiteX48" fmla="*/ 2283013 w 4271120"/>
              <a:gd name="connsiteY48" fmla="*/ 464262 h 4702819"/>
              <a:gd name="connsiteX49" fmla="*/ 2284025 w 4271120"/>
              <a:gd name="connsiteY49" fmla="*/ 455161 h 4702819"/>
              <a:gd name="connsiteX50" fmla="*/ 2959536 w 4271120"/>
              <a:gd name="connsiteY50" fmla="*/ 115383 h 4702819"/>
              <a:gd name="connsiteX51" fmla="*/ 2949424 w 4271120"/>
              <a:gd name="connsiteY51" fmla="*/ 107293 h 4702819"/>
              <a:gd name="connsiteX52" fmla="*/ 1789525 w 4271120"/>
              <a:gd name="connsiteY52" fmla="*/ 314598 h 4702819"/>
              <a:gd name="connsiteX53" fmla="*/ 1564018 w 4271120"/>
              <a:gd name="connsiteY53" fmla="*/ 251900 h 4702819"/>
              <a:gd name="connsiteX54" fmla="*/ 1554917 w 4271120"/>
              <a:gd name="connsiteY54" fmla="*/ 262013 h 4702819"/>
              <a:gd name="connsiteX55" fmla="*/ 2389194 w 4271120"/>
              <a:gd name="connsiteY55" fmla="*/ 907188 h 4702819"/>
              <a:gd name="connsiteX56" fmla="*/ 2159641 w 4271120"/>
              <a:gd name="connsiteY56" fmla="*/ 613927 h 4702819"/>
              <a:gd name="connsiteX57" fmla="*/ 2255710 w 4271120"/>
              <a:gd name="connsiteY57" fmla="*/ 818197 h 4702819"/>
              <a:gd name="connsiteX58" fmla="*/ 2248631 w 4271120"/>
              <a:gd name="connsiteY58" fmla="*/ 897075 h 4702819"/>
              <a:gd name="connsiteX59" fmla="*/ 2071663 w 4271120"/>
              <a:gd name="connsiteY59" fmla="*/ 706960 h 4702819"/>
              <a:gd name="connsiteX60" fmla="*/ 2063573 w 4271120"/>
              <a:gd name="connsiteY60" fmla="*/ 718085 h 4702819"/>
              <a:gd name="connsiteX61" fmla="*/ 1981662 w 4271120"/>
              <a:gd name="connsiteY61" fmla="*/ 1090223 h 4702819"/>
              <a:gd name="connsiteX62" fmla="*/ 2015034 w 4271120"/>
              <a:gd name="connsiteY62" fmla="*/ 1068987 h 4702819"/>
              <a:gd name="connsiteX63" fmla="*/ 2152563 w 4271120"/>
              <a:gd name="connsiteY63" fmla="*/ 876851 h 4702819"/>
              <a:gd name="connsiteX64" fmla="*/ 2193013 w 4271120"/>
              <a:gd name="connsiteY64" fmla="*/ 935503 h 4702819"/>
              <a:gd name="connsiteX65" fmla="*/ 2042337 w 4271120"/>
              <a:gd name="connsiteY65" fmla="*/ 1153931 h 4702819"/>
              <a:gd name="connsiteX66" fmla="*/ 1195925 w 4271120"/>
              <a:gd name="connsiteY66" fmla="*/ 1315731 h 4702819"/>
              <a:gd name="connsiteX67" fmla="*/ 1759188 w 4271120"/>
              <a:gd name="connsiteY67" fmla="*/ 1329888 h 4702819"/>
              <a:gd name="connsiteX68" fmla="*/ 1762222 w 4271120"/>
              <a:gd name="connsiteY68" fmla="*/ 1336967 h 4702819"/>
              <a:gd name="connsiteX69" fmla="*/ 1303117 w 4271120"/>
              <a:gd name="connsiteY69" fmla="*/ 1458316 h 4702819"/>
              <a:gd name="connsiteX70" fmla="*/ 1879527 w 4271120"/>
              <a:gd name="connsiteY70" fmla="*/ 1385506 h 4702819"/>
              <a:gd name="connsiteX71" fmla="*/ 1882560 w 4271120"/>
              <a:gd name="connsiteY71" fmla="*/ 1389551 h 4702819"/>
              <a:gd name="connsiteX72" fmla="*/ 1158509 w 4271120"/>
              <a:gd name="connsiteY72" fmla="*/ 1608992 h 4702819"/>
              <a:gd name="connsiteX73" fmla="*/ 1500309 w 4271120"/>
              <a:gd name="connsiteY73" fmla="*/ 1648430 h 4702819"/>
              <a:gd name="connsiteX74" fmla="*/ 1502332 w 4271120"/>
              <a:gd name="connsiteY74" fmla="*/ 1651464 h 4702819"/>
              <a:gd name="connsiteX75" fmla="*/ 1323342 w 4271120"/>
              <a:gd name="connsiteY75" fmla="*/ 1726296 h 4702819"/>
              <a:gd name="connsiteX76" fmla="*/ 1387050 w 4271120"/>
              <a:gd name="connsiteY76" fmla="*/ 1741465 h 4702819"/>
              <a:gd name="connsiteX77" fmla="*/ 1442669 w 4271120"/>
              <a:gd name="connsiteY77" fmla="*/ 1750566 h 4702819"/>
              <a:gd name="connsiteX78" fmla="*/ 1983684 w 4271120"/>
              <a:gd name="connsiteY78" fmla="*/ 1635284 h 4702819"/>
              <a:gd name="connsiteX79" fmla="*/ 2041326 w 4271120"/>
              <a:gd name="connsiteY79" fmla="*/ 1604947 h 4702819"/>
              <a:gd name="connsiteX80" fmla="*/ 1993797 w 4271120"/>
              <a:gd name="connsiteY80" fmla="*/ 1723262 h 4702819"/>
              <a:gd name="connsiteX81" fmla="*/ 1881549 w 4271120"/>
              <a:gd name="connsiteY81" fmla="*/ 1801128 h 4702819"/>
              <a:gd name="connsiteX82" fmla="*/ 1868403 w 4271120"/>
              <a:gd name="connsiteY82" fmla="*/ 1865847 h 4702819"/>
              <a:gd name="connsiteX83" fmla="*/ 1001766 w 4271120"/>
              <a:gd name="connsiteY83" fmla="*/ 1993265 h 4702819"/>
              <a:gd name="connsiteX84" fmla="*/ 999744 w 4271120"/>
              <a:gd name="connsiteY84" fmla="*/ 1993265 h 4702819"/>
              <a:gd name="connsiteX85" fmla="*/ 1477051 w 4271120"/>
              <a:gd name="connsiteY85" fmla="*/ 2115625 h 4702819"/>
              <a:gd name="connsiteX86" fmla="*/ 1478062 w 4271120"/>
              <a:gd name="connsiteY86" fmla="*/ 2118658 h 4702819"/>
              <a:gd name="connsiteX87" fmla="*/ 1337500 w 4271120"/>
              <a:gd name="connsiteY87" fmla="*/ 2160120 h 4702819"/>
              <a:gd name="connsiteX88" fmla="*/ 1830987 w 4271120"/>
              <a:gd name="connsiteY88" fmla="*/ 2044838 h 4702819"/>
              <a:gd name="connsiteX89" fmla="*/ 1840088 w 4271120"/>
              <a:gd name="connsiteY89" fmla="*/ 2054950 h 4702819"/>
              <a:gd name="connsiteX90" fmla="*/ 1610536 w 4271120"/>
              <a:gd name="connsiteY90" fmla="*/ 2209670 h 4702819"/>
              <a:gd name="connsiteX91" fmla="*/ 970417 w 4271120"/>
              <a:gd name="connsiteY91" fmla="*/ 2143940 h 4702819"/>
              <a:gd name="connsiteX92" fmla="*/ 1531659 w 4271120"/>
              <a:gd name="connsiteY92" fmla="*/ 2446302 h 4702819"/>
              <a:gd name="connsiteX93" fmla="*/ 1040194 w 4271120"/>
              <a:gd name="connsiteY93" fmla="*/ 2520123 h 4702819"/>
              <a:gd name="connsiteX94" fmla="*/ 1012890 w 4271120"/>
              <a:gd name="connsiteY94" fmla="*/ 2497875 h 4702819"/>
              <a:gd name="connsiteX95" fmla="*/ 585134 w 4271120"/>
              <a:gd name="connsiteY95" fmla="*/ 2905408 h 4702819"/>
              <a:gd name="connsiteX96" fmla="*/ 2443801 w 4271120"/>
              <a:gd name="connsiteY96" fmla="*/ 4164407 h 4702819"/>
              <a:gd name="connsiteX97" fmla="*/ 2680749 w 4271120"/>
              <a:gd name="connsiteY97" fmla="*/ 4641304 h 4702819"/>
              <a:gd name="connsiteX98" fmla="*/ 2704586 w 4271120"/>
              <a:gd name="connsiteY98" fmla="*/ 4702819 h 4702819"/>
              <a:gd name="connsiteX99" fmla="*/ 274676 w 4271120"/>
              <a:gd name="connsiteY99" fmla="*/ 4702819 h 4702819"/>
              <a:gd name="connsiteX100" fmla="*/ 115292 w 4271120"/>
              <a:gd name="connsiteY100" fmla="*/ 4702819 h 4702819"/>
              <a:gd name="connsiteX101" fmla="*/ 0 w 4271120"/>
              <a:gd name="connsiteY101" fmla="*/ 4702819 h 470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271120" h="4702819">
                <a:moveTo>
                  <a:pt x="3773588" y="3280579"/>
                </a:moveTo>
                <a:cubicBezTo>
                  <a:pt x="3773588" y="3280579"/>
                  <a:pt x="3730105" y="3343276"/>
                  <a:pt x="3717970" y="3393838"/>
                </a:cubicBezTo>
                <a:cubicBezTo>
                  <a:pt x="3745273" y="3430243"/>
                  <a:pt x="3753363" y="3442378"/>
                  <a:pt x="3755385" y="3541480"/>
                </a:cubicBezTo>
                <a:cubicBezTo>
                  <a:pt x="3755385" y="3549570"/>
                  <a:pt x="3745273" y="3551593"/>
                  <a:pt x="3742240" y="3544514"/>
                </a:cubicBezTo>
                <a:cubicBezTo>
                  <a:pt x="3714936" y="3479795"/>
                  <a:pt x="3663363" y="3420131"/>
                  <a:pt x="3594598" y="3403951"/>
                </a:cubicBezTo>
                <a:cubicBezTo>
                  <a:pt x="3610778" y="3321029"/>
                  <a:pt x="3667408" y="3281590"/>
                  <a:pt x="3773588" y="3280579"/>
                </a:cubicBezTo>
                <a:close/>
                <a:moveTo>
                  <a:pt x="3937409" y="2981250"/>
                </a:moveTo>
                <a:cubicBezTo>
                  <a:pt x="3924264" y="3035858"/>
                  <a:pt x="3891904" y="3080352"/>
                  <a:pt x="3833252" y="3118780"/>
                </a:cubicBezTo>
                <a:cubicBezTo>
                  <a:pt x="3598643" y="3075297"/>
                  <a:pt x="3669430" y="3152151"/>
                  <a:pt x="3480327" y="3142039"/>
                </a:cubicBezTo>
                <a:cubicBezTo>
                  <a:pt x="3479316" y="3127881"/>
                  <a:pt x="3479316" y="3081364"/>
                  <a:pt x="3488417" y="3070240"/>
                </a:cubicBezTo>
                <a:cubicBezTo>
                  <a:pt x="3640104" y="3123836"/>
                  <a:pt x="3659318" y="3035858"/>
                  <a:pt x="3802914" y="3008554"/>
                </a:cubicBezTo>
                <a:cubicBezTo>
                  <a:pt x="3851454" y="2999453"/>
                  <a:pt x="3909095" y="2995408"/>
                  <a:pt x="3937409" y="2981250"/>
                </a:cubicBezTo>
                <a:close/>
                <a:moveTo>
                  <a:pt x="1530647" y="2816671"/>
                </a:moveTo>
                <a:cubicBezTo>
                  <a:pt x="1533681" y="2815912"/>
                  <a:pt x="1537220" y="2816924"/>
                  <a:pt x="1538737" y="2820463"/>
                </a:cubicBezTo>
                <a:cubicBezTo>
                  <a:pt x="1704581" y="3184511"/>
                  <a:pt x="1838065" y="3351366"/>
                  <a:pt x="1944246" y="3409008"/>
                </a:cubicBezTo>
                <a:cubicBezTo>
                  <a:pt x="2164698" y="3528335"/>
                  <a:pt x="3031334" y="3856989"/>
                  <a:pt x="3606733" y="3913618"/>
                </a:cubicBezTo>
                <a:cubicBezTo>
                  <a:pt x="3614823" y="3913618"/>
                  <a:pt x="3615834" y="3924742"/>
                  <a:pt x="3607744" y="3926765"/>
                </a:cubicBezTo>
                <a:cubicBezTo>
                  <a:pt x="3352910" y="3984405"/>
                  <a:pt x="2663241" y="3916653"/>
                  <a:pt x="2423576" y="3894405"/>
                </a:cubicBezTo>
                <a:cubicBezTo>
                  <a:pt x="2159641" y="3869123"/>
                  <a:pt x="2078741" y="3805416"/>
                  <a:pt x="2077731" y="3806426"/>
                </a:cubicBezTo>
                <a:cubicBezTo>
                  <a:pt x="1903797" y="3672942"/>
                  <a:pt x="1564018" y="3144061"/>
                  <a:pt x="1525591" y="2823496"/>
                </a:cubicBezTo>
                <a:cubicBezTo>
                  <a:pt x="1525085" y="2819957"/>
                  <a:pt x="1527613" y="2817429"/>
                  <a:pt x="1530647" y="2816671"/>
                </a:cubicBezTo>
                <a:close/>
                <a:moveTo>
                  <a:pt x="3996062" y="2605067"/>
                </a:moveTo>
                <a:cubicBezTo>
                  <a:pt x="4069883" y="2597989"/>
                  <a:pt x="4190221" y="2621247"/>
                  <a:pt x="4271120" y="2676866"/>
                </a:cubicBezTo>
                <a:cubicBezTo>
                  <a:pt x="4252918" y="2737541"/>
                  <a:pt x="4086063" y="2706192"/>
                  <a:pt x="4008197" y="2693046"/>
                </a:cubicBezTo>
                <a:cubicBezTo>
                  <a:pt x="3953589" y="2684955"/>
                  <a:pt x="3889881" y="2681922"/>
                  <a:pt x="3829207" y="2680911"/>
                </a:cubicBezTo>
                <a:cubicBezTo>
                  <a:pt x="3777633" y="2679899"/>
                  <a:pt x="3693700" y="2671810"/>
                  <a:pt x="3670441" y="2642484"/>
                </a:cubicBezTo>
                <a:cubicBezTo>
                  <a:pt x="3719992" y="2647540"/>
                  <a:pt x="3843364" y="2620237"/>
                  <a:pt x="3996062" y="2605067"/>
                </a:cubicBezTo>
                <a:close/>
                <a:moveTo>
                  <a:pt x="3443991" y="1373753"/>
                </a:moveTo>
                <a:cubicBezTo>
                  <a:pt x="3569601" y="1369611"/>
                  <a:pt x="3697113" y="1404594"/>
                  <a:pt x="3808982" y="1505845"/>
                </a:cubicBezTo>
                <a:cubicBezTo>
                  <a:pt x="3760442" y="1576632"/>
                  <a:pt x="3761453" y="1685847"/>
                  <a:pt x="3766510" y="1714160"/>
                </a:cubicBezTo>
                <a:cubicBezTo>
                  <a:pt x="3739205" y="1705060"/>
                  <a:pt x="3695722" y="1653485"/>
                  <a:pt x="3673475" y="1626182"/>
                </a:cubicBezTo>
                <a:cubicBezTo>
                  <a:pt x="3582463" y="1677757"/>
                  <a:pt x="3486394" y="1844611"/>
                  <a:pt x="3503586" y="1940680"/>
                </a:cubicBezTo>
                <a:cubicBezTo>
                  <a:pt x="3512687" y="2019557"/>
                  <a:pt x="3455046" y="2031692"/>
                  <a:pt x="3349877" y="1900230"/>
                </a:cubicBezTo>
                <a:cubicBezTo>
                  <a:pt x="3299315" y="1936634"/>
                  <a:pt x="3250775" y="1870904"/>
                  <a:pt x="3263920" y="1778881"/>
                </a:cubicBezTo>
                <a:cubicBezTo>
                  <a:pt x="3182010" y="1864836"/>
                  <a:pt x="2961559" y="1908320"/>
                  <a:pt x="2886727" y="1881016"/>
                </a:cubicBezTo>
                <a:cubicBezTo>
                  <a:pt x="3034368" y="1838544"/>
                  <a:pt x="3254820" y="1604947"/>
                  <a:pt x="3400439" y="1585733"/>
                </a:cubicBezTo>
                <a:cubicBezTo>
                  <a:pt x="3282123" y="1528092"/>
                  <a:pt x="3076841" y="1513935"/>
                  <a:pt x="2921109" y="1605957"/>
                </a:cubicBezTo>
                <a:cubicBezTo>
                  <a:pt x="2914030" y="1610002"/>
                  <a:pt x="2906951" y="1599890"/>
                  <a:pt x="2913019" y="1594835"/>
                </a:cubicBezTo>
                <a:cubicBezTo>
                  <a:pt x="3030576" y="1496238"/>
                  <a:pt x="3234642" y="1380656"/>
                  <a:pt x="3443991" y="1373753"/>
                </a:cubicBezTo>
                <a:close/>
                <a:moveTo>
                  <a:pt x="0" y="0"/>
                </a:moveTo>
                <a:lnTo>
                  <a:pt x="115292" y="0"/>
                </a:lnTo>
                <a:lnTo>
                  <a:pt x="274676" y="0"/>
                </a:lnTo>
                <a:lnTo>
                  <a:pt x="3942724" y="0"/>
                </a:lnTo>
                <a:lnTo>
                  <a:pt x="3939432" y="53696"/>
                </a:lnTo>
                <a:cubicBezTo>
                  <a:pt x="3926286" y="139653"/>
                  <a:pt x="3890892" y="219541"/>
                  <a:pt x="3684598" y="334822"/>
                </a:cubicBezTo>
                <a:cubicBezTo>
                  <a:pt x="3918196" y="331789"/>
                  <a:pt x="3971792" y="185158"/>
                  <a:pt x="3981904" y="155833"/>
                </a:cubicBezTo>
                <a:cubicBezTo>
                  <a:pt x="4027411" y="317632"/>
                  <a:pt x="3993028" y="404599"/>
                  <a:pt x="3993028" y="404599"/>
                </a:cubicBezTo>
                <a:cubicBezTo>
                  <a:pt x="3940444" y="578533"/>
                  <a:pt x="3623924" y="771681"/>
                  <a:pt x="3433810" y="635163"/>
                </a:cubicBezTo>
                <a:cubicBezTo>
                  <a:pt x="2893805" y="156844"/>
                  <a:pt x="3099088" y="642242"/>
                  <a:pt x="2283013" y="464262"/>
                </a:cubicBezTo>
                <a:cubicBezTo>
                  <a:pt x="2277957" y="463251"/>
                  <a:pt x="2278968" y="455161"/>
                  <a:pt x="2284025" y="455161"/>
                </a:cubicBezTo>
                <a:cubicBezTo>
                  <a:pt x="2601556" y="444037"/>
                  <a:pt x="2854367" y="256957"/>
                  <a:pt x="2959536" y="115383"/>
                </a:cubicBezTo>
                <a:cubicBezTo>
                  <a:pt x="2963581" y="109315"/>
                  <a:pt x="2955491" y="101225"/>
                  <a:pt x="2949424" y="107293"/>
                </a:cubicBezTo>
                <a:cubicBezTo>
                  <a:pt x="2789647" y="273137"/>
                  <a:pt x="2362902" y="477408"/>
                  <a:pt x="1789525" y="314598"/>
                </a:cubicBezTo>
                <a:cubicBezTo>
                  <a:pt x="1719750" y="288306"/>
                  <a:pt x="1577164" y="254935"/>
                  <a:pt x="1564018" y="251900"/>
                </a:cubicBezTo>
                <a:cubicBezTo>
                  <a:pt x="1542782" y="245833"/>
                  <a:pt x="1554917" y="262013"/>
                  <a:pt x="1554917" y="262013"/>
                </a:cubicBezTo>
                <a:cubicBezTo>
                  <a:pt x="2567173" y="576510"/>
                  <a:pt x="2389194" y="907188"/>
                  <a:pt x="2389194" y="907188"/>
                </a:cubicBezTo>
                <a:cubicBezTo>
                  <a:pt x="2370992" y="796962"/>
                  <a:pt x="2292115" y="689770"/>
                  <a:pt x="2159641" y="613927"/>
                </a:cubicBezTo>
                <a:cubicBezTo>
                  <a:pt x="2258743" y="732242"/>
                  <a:pt x="2255710" y="818197"/>
                  <a:pt x="2255710" y="818197"/>
                </a:cubicBezTo>
                <a:cubicBezTo>
                  <a:pt x="2256721" y="837412"/>
                  <a:pt x="2256721" y="904154"/>
                  <a:pt x="2248631" y="897075"/>
                </a:cubicBezTo>
                <a:cubicBezTo>
                  <a:pt x="2238518" y="886963"/>
                  <a:pt x="2210203" y="755501"/>
                  <a:pt x="2071663" y="706960"/>
                </a:cubicBezTo>
                <a:cubicBezTo>
                  <a:pt x="2049416" y="701905"/>
                  <a:pt x="2063573" y="718085"/>
                  <a:pt x="2063573" y="718085"/>
                </a:cubicBezTo>
                <a:cubicBezTo>
                  <a:pt x="2150540" y="841456"/>
                  <a:pt x="2086831" y="984043"/>
                  <a:pt x="1981662" y="1090223"/>
                </a:cubicBezTo>
                <a:cubicBezTo>
                  <a:pt x="1992786" y="1084155"/>
                  <a:pt x="2003909" y="1077077"/>
                  <a:pt x="2015034" y="1068987"/>
                </a:cubicBezTo>
                <a:cubicBezTo>
                  <a:pt x="2088854" y="1009323"/>
                  <a:pt x="2150540" y="961794"/>
                  <a:pt x="2152563" y="876851"/>
                </a:cubicBezTo>
                <a:cubicBezTo>
                  <a:pt x="2152563" y="848535"/>
                  <a:pt x="2189978" y="899097"/>
                  <a:pt x="2193013" y="935503"/>
                </a:cubicBezTo>
                <a:cubicBezTo>
                  <a:pt x="2190990" y="1046740"/>
                  <a:pt x="2126271" y="1094268"/>
                  <a:pt x="2042337" y="1153931"/>
                </a:cubicBezTo>
                <a:cubicBezTo>
                  <a:pt x="1941212" y="1225730"/>
                  <a:pt x="1609524" y="1394608"/>
                  <a:pt x="1195925" y="1315731"/>
                </a:cubicBezTo>
                <a:cubicBezTo>
                  <a:pt x="1484130" y="1399664"/>
                  <a:pt x="1645929" y="1362248"/>
                  <a:pt x="1759188" y="1329888"/>
                </a:cubicBezTo>
                <a:cubicBezTo>
                  <a:pt x="1763233" y="1328876"/>
                  <a:pt x="1766267" y="1334944"/>
                  <a:pt x="1762222" y="1336967"/>
                </a:cubicBezTo>
                <a:cubicBezTo>
                  <a:pt x="1691435" y="1385506"/>
                  <a:pt x="1611546" y="1409776"/>
                  <a:pt x="1303117" y="1458316"/>
                </a:cubicBezTo>
                <a:cubicBezTo>
                  <a:pt x="1585254" y="1480563"/>
                  <a:pt x="1740986" y="1459328"/>
                  <a:pt x="1879527" y="1385506"/>
                </a:cubicBezTo>
                <a:cubicBezTo>
                  <a:pt x="1882560" y="1383484"/>
                  <a:pt x="1885594" y="1387529"/>
                  <a:pt x="1882560" y="1389551"/>
                </a:cubicBezTo>
                <a:cubicBezTo>
                  <a:pt x="1799638" y="1452248"/>
                  <a:pt x="1517501" y="1619104"/>
                  <a:pt x="1158509" y="1608992"/>
                </a:cubicBezTo>
                <a:cubicBezTo>
                  <a:pt x="1213116" y="1658542"/>
                  <a:pt x="1464916" y="1649442"/>
                  <a:pt x="1500309" y="1648430"/>
                </a:cubicBezTo>
                <a:cubicBezTo>
                  <a:pt x="1502332" y="1648430"/>
                  <a:pt x="1503344" y="1650453"/>
                  <a:pt x="1502332" y="1651464"/>
                </a:cubicBezTo>
                <a:cubicBezTo>
                  <a:pt x="1450759" y="1717194"/>
                  <a:pt x="1323342" y="1726296"/>
                  <a:pt x="1323342" y="1726296"/>
                </a:cubicBezTo>
                <a:cubicBezTo>
                  <a:pt x="1347612" y="1731352"/>
                  <a:pt x="1368848" y="1736409"/>
                  <a:pt x="1387050" y="1741465"/>
                </a:cubicBezTo>
                <a:cubicBezTo>
                  <a:pt x="1405252" y="1745509"/>
                  <a:pt x="1424467" y="1748544"/>
                  <a:pt x="1442669" y="1750566"/>
                </a:cubicBezTo>
                <a:cubicBezTo>
                  <a:pt x="1624693" y="1761689"/>
                  <a:pt x="1816830" y="1717194"/>
                  <a:pt x="1983684" y="1635284"/>
                </a:cubicBezTo>
                <a:cubicBezTo>
                  <a:pt x="1989752" y="1632250"/>
                  <a:pt x="2041326" y="1604947"/>
                  <a:pt x="2041326" y="1604947"/>
                </a:cubicBezTo>
                <a:cubicBezTo>
                  <a:pt x="2046382" y="1641352"/>
                  <a:pt x="2021101" y="1692925"/>
                  <a:pt x="1993797" y="1723262"/>
                </a:cubicBezTo>
                <a:cubicBezTo>
                  <a:pt x="1962449" y="1757644"/>
                  <a:pt x="1921999" y="1780903"/>
                  <a:pt x="1881549" y="1801128"/>
                </a:cubicBezTo>
                <a:cubicBezTo>
                  <a:pt x="1892672" y="1818319"/>
                  <a:pt x="1875482" y="1856746"/>
                  <a:pt x="1868403" y="1865847"/>
                </a:cubicBezTo>
                <a:cubicBezTo>
                  <a:pt x="1612558" y="2185401"/>
                  <a:pt x="1001766" y="1993265"/>
                  <a:pt x="1001766" y="1993265"/>
                </a:cubicBezTo>
                <a:cubicBezTo>
                  <a:pt x="1001766" y="1993265"/>
                  <a:pt x="1000754" y="1993265"/>
                  <a:pt x="999744" y="1993265"/>
                </a:cubicBezTo>
                <a:cubicBezTo>
                  <a:pt x="1145363" y="2093377"/>
                  <a:pt x="1362780" y="2123715"/>
                  <a:pt x="1477051" y="2115625"/>
                </a:cubicBezTo>
                <a:cubicBezTo>
                  <a:pt x="1479074" y="2115625"/>
                  <a:pt x="1480085" y="2117648"/>
                  <a:pt x="1478062" y="2118658"/>
                </a:cubicBezTo>
                <a:cubicBezTo>
                  <a:pt x="1447725" y="2137873"/>
                  <a:pt x="1347612" y="2158097"/>
                  <a:pt x="1337500" y="2160120"/>
                </a:cubicBezTo>
                <a:cubicBezTo>
                  <a:pt x="1571097" y="2180345"/>
                  <a:pt x="1753121" y="2096412"/>
                  <a:pt x="1830987" y="2044838"/>
                </a:cubicBezTo>
                <a:cubicBezTo>
                  <a:pt x="1837055" y="2040793"/>
                  <a:pt x="1845144" y="2048883"/>
                  <a:pt x="1840088" y="2054950"/>
                </a:cubicBezTo>
                <a:cubicBezTo>
                  <a:pt x="1765256" y="2154052"/>
                  <a:pt x="1717728" y="2182367"/>
                  <a:pt x="1610536" y="2209670"/>
                </a:cubicBezTo>
                <a:cubicBezTo>
                  <a:pt x="1399185" y="2261244"/>
                  <a:pt x="1159521" y="2246076"/>
                  <a:pt x="970417" y="2143940"/>
                </a:cubicBezTo>
                <a:cubicBezTo>
                  <a:pt x="1170644" y="2526190"/>
                  <a:pt x="1447725" y="2465516"/>
                  <a:pt x="1531659" y="2446302"/>
                </a:cubicBezTo>
                <a:cubicBezTo>
                  <a:pt x="1427500" y="2605067"/>
                  <a:pt x="1220195" y="2650574"/>
                  <a:pt x="1040194" y="2520123"/>
                </a:cubicBezTo>
                <a:cubicBezTo>
                  <a:pt x="1030081" y="2513044"/>
                  <a:pt x="1021991" y="2504955"/>
                  <a:pt x="1012890" y="2497875"/>
                </a:cubicBezTo>
                <a:cubicBezTo>
                  <a:pt x="890529" y="2709226"/>
                  <a:pt x="464795" y="2786080"/>
                  <a:pt x="585134" y="2905408"/>
                </a:cubicBezTo>
                <a:cubicBezTo>
                  <a:pt x="1526602" y="3840809"/>
                  <a:pt x="2443801" y="4164407"/>
                  <a:pt x="2443801" y="4164407"/>
                </a:cubicBezTo>
                <a:cubicBezTo>
                  <a:pt x="2521667" y="4282217"/>
                  <a:pt x="2602820" y="4452359"/>
                  <a:pt x="2680749" y="4641304"/>
                </a:cubicBezTo>
                <a:lnTo>
                  <a:pt x="2704586" y="4702819"/>
                </a:lnTo>
                <a:lnTo>
                  <a:pt x="274676" y="4702819"/>
                </a:lnTo>
                <a:lnTo>
                  <a:pt x="115292" y="4702819"/>
                </a:lnTo>
                <a:lnTo>
                  <a:pt x="0" y="4702819"/>
                </a:lnTo>
                <a:close/>
              </a:path>
            </a:pathLst>
          </a:custGeom>
          <a:solidFill>
            <a:srgbClr val="DAE5EA"/>
          </a:solidFill>
          <a:ln w="9176" cap="flat">
            <a:noFill/>
            <a:prstDash val="solid"/>
            <a:miter/>
          </a:ln>
        </p:spPr>
        <p:txBody>
          <a:bodyPr rtlCol="0" anchor="ctr"/>
          <a:lstStyle/>
          <a:p>
            <a:endParaRPr lang="de-DE" sz="1351" dirty="0"/>
          </a:p>
        </p:txBody>
      </p:sp>
      <p:sp>
        <p:nvSpPr>
          <p:cNvPr id="2" name="Titel 1">
            <a:extLst>
              <a:ext uri="{FF2B5EF4-FFF2-40B4-BE49-F238E27FC236}">
                <a16:creationId xmlns:a16="http://schemas.microsoft.com/office/drawing/2014/main" id="{26A72F4E-48F4-48C4-AAF5-77358A958D06}"/>
              </a:ext>
            </a:extLst>
          </p:cNvPr>
          <p:cNvSpPr>
            <a:spLocks noGrp="1"/>
          </p:cNvSpPr>
          <p:nvPr>
            <p:ph type="ctrTitle" hasCustomPrompt="1"/>
          </p:nvPr>
        </p:nvSpPr>
        <p:spPr>
          <a:xfrm>
            <a:off x="3654279" y="2268082"/>
            <a:ext cx="4401108" cy="1070009"/>
          </a:xfrm>
        </p:spPr>
        <p:txBody>
          <a:bodyPr lIns="0" tIns="0" rIns="0" bIns="0" anchor="b">
            <a:noAutofit/>
          </a:bodyPr>
          <a:lstStyle>
            <a:lvl1pPr algn="l">
              <a:defRPr sz="3600" b="0">
                <a:solidFill>
                  <a:schemeClr val="tx2"/>
                </a:solidFill>
              </a:defRPr>
            </a:lvl1pPr>
          </a:lstStyle>
          <a:p>
            <a:r>
              <a:rPr lang="de-DE" dirty="0"/>
              <a:t>Titel bearbeiten</a:t>
            </a:r>
          </a:p>
        </p:txBody>
      </p:sp>
      <p:sp>
        <p:nvSpPr>
          <p:cNvPr id="3" name="Untertitel 2">
            <a:extLst>
              <a:ext uri="{FF2B5EF4-FFF2-40B4-BE49-F238E27FC236}">
                <a16:creationId xmlns:a16="http://schemas.microsoft.com/office/drawing/2014/main" id="{BED0E50F-2245-4DD1-8901-55D904703F45}"/>
              </a:ext>
            </a:extLst>
          </p:cNvPr>
          <p:cNvSpPr>
            <a:spLocks noGrp="1"/>
          </p:cNvSpPr>
          <p:nvPr>
            <p:ph type="subTitle" idx="1"/>
          </p:nvPr>
        </p:nvSpPr>
        <p:spPr>
          <a:xfrm>
            <a:off x="3654279" y="3494160"/>
            <a:ext cx="4401108" cy="604640"/>
          </a:xfrm>
        </p:spPr>
        <p:txBody>
          <a:bodyPr>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grpSp>
        <p:nvGrpSpPr>
          <p:cNvPr id="8" name="Grafik 6">
            <a:extLst>
              <a:ext uri="{FF2B5EF4-FFF2-40B4-BE49-F238E27FC236}">
                <a16:creationId xmlns:a16="http://schemas.microsoft.com/office/drawing/2014/main" id="{4A50CB4E-A2BD-42A4-89AF-00FBAF42EDC2}"/>
              </a:ext>
            </a:extLst>
          </p:cNvPr>
          <p:cNvGrpSpPr>
            <a:grpSpLocks noChangeAspect="1"/>
          </p:cNvGrpSpPr>
          <p:nvPr userDrawn="1"/>
        </p:nvGrpSpPr>
        <p:grpSpPr>
          <a:xfrm>
            <a:off x="522799" y="385347"/>
            <a:ext cx="1528921" cy="584196"/>
            <a:chOff x="695325" y="516229"/>
            <a:chExt cx="2556359" cy="975572"/>
          </a:xfrm>
          <a:solidFill>
            <a:srgbClr val="0072BC"/>
          </a:solidFill>
        </p:grpSpPr>
        <p:sp>
          <p:nvSpPr>
            <p:cNvPr id="9" name="Freihandform: Form 8">
              <a:extLst>
                <a:ext uri="{FF2B5EF4-FFF2-40B4-BE49-F238E27FC236}">
                  <a16:creationId xmlns:a16="http://schemas.microsoft.com/office/drawing/2014/main" id="{25C16EB5-4461-4758-A5F1-9FCFC409D904}"/>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endParaRPr lang="de-DE" sz="1351" dirty="0"/>
            </a:p>
          </p:txBody>
        </p:sp>
        <p:sp>
          <p:nvSpPr>
            <p:cNvPr id="10" name="Freihandform: Form 9">
              <a:extLst>
                <a:ext uri="{FF2B5EF4-FFF2-40B4-BE49-F238E27FC236}">
                  <a16:creationId xmlns:a16="http://schemas.microsoft.com/office/drawing/2014/main" id="{74F2F414-99B5-4842-AE69-123A75660DF4}"/>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endParaRPr lang="de-DE" sz="1351" dirty="0"/>
            </a:p>
          </p:txBody>
        </p:sp>
        <p:sp>
          <p:nvSpPr>
            <p:cNvPr id="11" name="Freihandform: Form 10">
              <a:extLst>
                <a:ext uri="{FF2B5EF4-FFF2-40B4-BE49-F238E27FC236}">
                  <a16:creationId xmlns:a16="http://schemas.microsoft.com/office/drawing/2014/main" id="{2AE2AF92-0F47-4975-97EE-AD59D0F4352B}"/>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endParaRPr lang="de-DE" sz="1351" dirty="0"/>
            </a:p>
          </p:txBody>
        </p:sp>
        <p:sp>
          <p:nvSpPr>
            <p:cNvPr id="12" name="Freihandform: Form 11">
              <a:extLst>
                <a:ext uri="{FF2B5EF4-FFF2-40B4-BE49-F238E27FC236}">
                  <a16:creationId xmlns:a16="http://schemas.microsoft.com/office/drawing/2014/main" id="{39DDEE01-97C2-45BB-8AA5-588FD5885C56}"/>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endParaRPr lang="de-DE" sz="1351" dirty="0"/>
            </a:p>
          </p:txBody>
        </p:sp>
      </p:grpSp>
      <p:sp>
        <p:nvSpPr>
          <p:cNvPr id="28" name="Datumsplatzhalter 3">
            <a:extLst>
              <a:ext uri="{FF2B5EF4-FFF2-40B4-BE49-F238E27FC236}">
                <a16:creationId xmlns:a16="http://schemas.microsoft.com/office/drawing/2014/main" id="{B9C2E3E9-74C5-4BA8-96B4-0798E93E31EF}"/>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Tree>
    <p:extLst>
      <p:ext uri="{BB962C8B-B14F-4D97-AF65-F5344CB8AC3E}">
        <p14:creationId xmlns:p14="http://schemas.microsoft.com/office/powerpoint/2010/main" val="801216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 Untertitel, gross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dirty="0"/>
          </a:p>
        </p:txBody>
      </p:sp>
      <p:sp>
        <p:nvSpPr>
          <p:cNvPr id="8" name="Textplatzhalter 7">
            <a:extLst>
              <a:ext uri="{FF2B5EF4-FFF2-40B4-BE49-F238E27FC236}">
                <a16:creationId xmlns:a16="http://schemas.microsoft.com/office/drawing/2014/main" id="{3BFE84D2-D951-43C8-81B8-BCF2BCBCC335}"/>
              </a:ext>
            </a:extLst>
          </p:cNvPr>
          <p:cNvSpPr>
            <a:spLocks noGrp="1"/>
          </p:cNvSpPr>
          <p:nvPr>
            <p:ph type="body" sz="quarter" idx="14"/>
          </p:nvPr>
        </p:nvSpPr>
        <p:spPr>
          <a:xfrm>
            <a:off x="521550" y="1545752"/>
            <a:ext cx="8101012" cy="3311525"/>
          </a:xfrm>
        </p:spPr>
        <p:txBody>
          <a:bodyPr>
            <a:noAutofit/>
          </a:bodyPr>
          <a:lstStyle>
            <a:lvl1pPr>
              <a:defRPr sz="2000"/>
            </a:lvl1pPr>
            <a:lvl2pPr>
              <a:defRPr sz="1800"/>
            </a:lvl2pPr>
            <a:lvl3pPr>
              <a:defRPr sz="1600"/>
            </a:lvl3pPr>
            <a:lvl4pPr>
              <a:defRPr sz="1600"/>
            </a:lvl4pPr>
            <a:lvl5pPr>
              <a:defRPr sz="16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9">
            <a:extLst>
              <a:ext uri="{FF2B5EF4-FFF2-40B4-BE49-F238E27FC236}">
                <a16:creationId xmlns:a16="http://schemas.microsoft.com/office/drawing/2014/main" id="{030E0540-8401-4306-9BF6-492F80888461}"/>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24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325410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2D15A-E19B-4725-AC01-F52639F085FE}"/>
              </a:ext>
            </a:extLst>
          </p:cNvPr>
          <p:cNvSpPr>
            <a:spLocks noGrp="1"/>
          </p:cNvSpPr>
          <p:nvPr>
            <p:ph type="title"/>
          </p:nvPr>
        </p:nvSpPr>
        <p:spPr/>
        <p:txBody>
          <a:bodyPr/>
          <a:lstStyle>
            <a:lvl1pPr>
              <a:defRPr/>
            </a:lvl1pPr>
          </a:lstStyle>
          <a:p>
            <a:r>
              <a:rPr lang="de-DE"/>
              <a:t>Titelmasterformat durch Klicken bearbeiten</a:t>
            </a:r>
            <a:endParaRPr lang="de-DE" dirty="0"/>
          </a:p>
        </p:txBody>
      </p:sp>
      <p:sp>
        <p:nvSpPr>
          <p:cNvPr id="6" name="Fußzeilenplatzhalter 5">
            <a:extLst>
              <a:ext uri="{FF2B5EF4-FFF2-40B4-BE49-F238E27FC236}">
                <a16:creationId xmlns:a16="http://schemas.microsoft.com/office/drawing/2014/main" id="{868FDF4B-5FA2-4BE9-91FF-2874E76FC592}"/>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EE2C360C-95DE-4762-ABD3-B6787C410945}"/>
              </a:ext>
            </a:extLst>
          </p:cNvPr>
          <p:cNvSpPr>
            <a:spLocks noGrp="1"/>
          </p:cNvSpPr>
          <p:nvPr>
            <p:ph type="sldNum" sz="quarter" idx="12"/>
          </p:nvPr>
        </p:nvSpPr>
        <p:spPr/>
        <p:txBody>
          <a:bodyPr/>
          <a:lstStyle/>
          <a:p>
            <a:fld id="{9D195BCC-3514-4B1B-9C18-24F3D67EC549}" type="slidenum">
              <a:rPr lang="de-DE" smtClean="0"/>
              <a:t>‹#›</a:t>
            </a:fld>
            <a:endParaRPr lang="de-DE" dirty="0"/>
          </a:p>
        </p:txBody>
      </p:sp>
      <p:sp>
        <p:nvSpPr>
          <p:cNvPr id="8" name="Textplatzhalter 7">
            <a:extLst>
              <a:ext uri="{FF2B5EF4-FFF2-40B4-BE49-F238E27FC236}">
                <a16:creationId xmlns:a16="http://schemas.microsoft.com/office/drawing/2014/main" id="{0B557236-B6F1-4EF1-92AD-2624537923D4}"/>
              </a:ext>
            </a:extLst>
          </p:cNvPr>
          <p:cNvSpPr>
            <a:spLocks noGrp="1"/>
          </p:cNvSpPr>
          <p:nvPr>
            <p:ph type="body" sz="quarter" idx="13"/>
          </p:nvPr>
        </p:nvSpPr>
        <p:spPr>
          <a:xfrm>
            <a:off x="521550" y="1422399"/>
            <a:ext cx="3941762" cy="3424238"/>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extplatzhalter 9">
            <a:extLst>
              <a:ext uri="{FF2B5EF4-FFF2-40B4-BE49-F238E27FC236}">
                <a16:creationId xmlns:a16="http://schemas.microsoft.com/office/drawing/2014/main" id="{5D9B5E02-9A16-49B4-9355-BE71C0D66577}"/>
              </a:ext>
            </a:extLst>
          </p:cNvPr>
          <p:cNvSpPr>
            <a:spLocks noGrp="1"/>
          </p:cNvSpPr>
          <p:nvPr>
            <p:ph type="body" sz="quarter" idx="14"/>
          </p:nvPr>
        </p:nvSpPr>
        <p:spPr>
          <a:xfrm>
            <a:off x="4679950" y="1422400"/>
            <a:ext cx="3943350" cy="34242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83617931"/>
      </p:ext>
    </p:extLst>
  </p:cSld>
  <p:clrMapOvr>
    <a:masterClrMapping/>
  </p:clrMapOvr>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wei Inhalte +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2D15A-E19B-4725-AC01-F52639F085FE}"/>
              </a:ext>
            </a:extLst>
          </p:cNvPr>
          <p:cNvSpPr>
            <a:spLocks noGrp="1"/>
          </p:cNvSpPr>
          <p:nvPr>
            <p:ph type="title"/>
          </p:nvPr>
        </p:nvSpPr>
        <p:spPr/>
        <p:txBody>
          <a:bodyPr tIns="0"/>
          <a:lstStyle/>
          <a:p>
            <a:r>
              <a:rPr lang="de-DE"/>
              <a:t>Titelmasterformat durch Klicken bearbeiten</a:t>
            </a:r>
            <a:endParaRPr lang="de-DE" dirty="0"/>
          </a:p>
        </p:txBody>
      </p:sp>
      <p:sp>
        <p:nvSpPr>
          <p:cNvPr id="6" name="Fußzeilenplatzhalter 5">
            <a:extLst>
              <a:ext uri="{FF2B5EF4-FFF2-40B4-BE49-F238E27FC236}">
                <a16:creationId xmlns:a16="http://schemas.microsoft.com/office/drawing/2014/main" id="{868FDF4B-5FA2-4BE9-91FF-2874E76FC592}"/>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EE2C360C-95DE-4762-ABD3-B6787C410945}"/>
              </a:ext>
            </a:extLst>
          </p:cNvPr>
          <p:cNvSpPr>
            <a:spLocks noGrp="1"/>
          </p:cNvSpPr>
          <p:nvPr>
            <p:ph type="sldNum" sz="quarter" idx="12"/>
          </p:nvPr>
        </p:nvSpPr>
        <p:spPr/>
        <p:txBody>
          <a:bodyPr/>
          <a:lstStyle/>
          <a:p>
            <a:fld id="{9D195BCC-3514-4B1B-9C18-24F3D67EC549}" type="slidenum">
              <a:rPr lang="de-DE" smtClean="0"/>
              <a:t>‹#›</a:t>
            </a:fld>
            <a:endParaRPr lang="de-DE" dirty="0"/>
          </a:p>
        </p:txBody>
      </p:sp>
      <p:sp>
        <p:nvSpPr>
          <p:cNvPr id="10" name="Textplatzhalter 9">
            <a:extLst>
              <a:ext uri="{FF2B5EF4-FFF2-40B4-BE49-F238E27FC236}">
                <a16:creationId xmlns:a16="http://schemas.microsoft.com/office/drawing/2014/main" id="{5B1E48B2-9056-46C9-8170-057A7DDAE8AC}"/>
              </a:ext>
            </a:extLst>
          </p:cNvPr>
          <p:cNvSpPr>
            <a:spLocks noGrp="1"/>
          </p:cNvSpPr>
          <p:nvPr>
            <p:ph type="body" sz="quarter" idx="14"/>
          </p:nvPr>
        </p:nvSpPr>
        <p:spPr>
          <a:xfrm>
            <a:off x="521550" y="1422399"/>
            <a:ext cx="3941762"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11">
            <a:extLst>
              <a:ext uri="{FF2B5EF4-FFF2-40B4-BE49-F238E27FC236}">
                <a16:creationId xmlns:a16="http://schemas.microsoft.com/office/drawing/2014/main" id="{3C9A547D-69C2-4513-9E4D-7F7C15B98CA0}"/>
              </a:ext>
            </a:extLst>
          </p:cNvPr>
          <p:cNvSpPr>
            <a:spLocks noGrp="1"/>
          </p:cNvSpPr>
          <p:nvPr>
            <p:ph type="body" sz="quarter" idx="15"/>
          </p:nvPr>
        </p:nvSpPr>
        <p:spPr>
          <a:xfrm>
            <a:off x="4679950" y="1422400"/>
            <a:ext cx="3937000" cy="3492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platzhalter 9">
            <a:extLst>
              <a:ext uri="{FF2B5EF4-FFF2-40B4-BE49-F238E27FC236}">
                <a16:creationId xmlns:a16="http://schemas.microsoft.com/office/drawing/2014/main" id="{D524BA3A-5E5B-4B9E-872F-9D551BF905BA}"/>
              </a:ext>
            </a:extLst>
          </p:cNvPr>
          <p:cNvSpPr>
            <a:spLocks noGrp="1"/>
          </p:cNvSpPr>
          <p:nvPr>
            <p:ph type="body" sz="quarter" idx="16"/>
          </p:nvPr>
        </p:nvSpPr>
        <p:spPr>
          <a:xfrm>
            <a:off x="521495" y="1088384"/>
            <a:ext cx="3942556"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
        <p:nvSpPr>
          <p:cNvPr id="13" name="Textplatzhalter 9">
            <a:extLst>
              <a:ext uri="{FF2B5EF4-FFF2-40B4-BE49-F238E27FC236}">
                <a16:creationId xmlns:a16="http://schemas.microsoft.com/office/drawing/2014/main" id="{B84DD4AE-7842-411B-B7CF-80BB2ECD2D66}"/>
              </a:ext>
            </a:extLst>
          </p:cNvPr>
          <p:cNvSpPr>
            <a:spLocks noGrp="1"/>
          </p:cNvSpPr>
          <p:nvPr>
            <p:ph type="body" sz="quarter" idx="17"/>
          </p:nvPr>
        </p:nvSpPr>
        <p:spPr>
          <a:xfrm>
            <a:off x="4680744" y="1088384"/>
            <a:ext cx="3942556"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246573215"/>
      </p:ext>
    </p:extLst>
  </p:cSld>
  <p:clrMapOvr>
    <a:masterClrMapping/>
  </p:clrMapOvr>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gramnm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B86FA-3D14-41C0-ACAC-6E7B70336D0F}"/>
              </a:ext>
            </a:extLst>
          </p:cNvPr>
          <p:cNvSpPr>
            <a:spLocks noGrp="1"/>
          </p:cNvSpPr>
          <p:nvPr>
            <p:ph type="title"/>
          </p:nvPr>
        </p:nvSpPr>
        <p:spPr/>
        <p:txBody>
          <a:bodyPr/>
          <a:lstStyle/>
          <a:p>
            <a:r>
              <a:rPr lang="de-DE"/>
              <a:t>Titelmasterformat durch Klicken bearbeiten</a:t>
            </a:r>
          </a:p>
        </p:txBody>
      </p:sp>
      <p:sp>
        <p:nvSpPr>
          <p:cNvPr id="3" name="Foliennummernplatzhalter 2">
            <a:extLst>
              <a:ext uri="{FF2B5EF4-FFF2-40B4-BE49-F238E27FC236}">
                <a16:creationId xmlns:a16="http://schemas.microsoft.com/office/drawing/2014/main" id="{C0BA41F9-75EC-4CB8-BD53-566512502FCF}"/>
              </a:ext>
            </a:extLst>
          </p:cNvPr>
          <p:cNvSpPr>
            <a:spLocks noGrp="1"/>
          </p:cNvSpPr>
          <p:nvPr>
            <p:ph type="sldNum" sz="quarter" idx="10"/>
          </p:nvPr>
        </p:nvSpPr>
        <p:spPr/>
        <p:txBody>
          <a:bodyPr/>
          <a:lstStyle/>
          <a:p>
            <a:fld id="{9D195BCC-3514-4B1B-9C18-24F3D67EC549}" type="slidenum">
              <a:rPr lang="de-DE" smtClean="0"/>
              <a:pPr/>
              <a:t>‹#›</a:t>
            </a:fld>
            <a:endParaRPr lang="de-DE" dirty="0"/>
          </a:p>
        </p:txBody>
      </p:sp>
      <p:sp>
        <p:nvSpPr>
          <p:cNvPr id="4" name="Fußzeilenplatzhalter 3">
            <a:extLst>
              <a:ext uri="{FF2B5EF4-FFF2-40B4-BE49-F238E27FC236}">
                <a16:creationId xmlns:a16="http://schemas.microsoft.com/office/drawing/2014/main" id="{77A52C21-7FA6-4626-B212-C78D01574B05}"/>
              </a:ext>
            </a:extLst>
          </p:cNvPr>
          <p:cNvSpPr>
            <a:spLocks noGrp="1"/>
          </p:cNvSpPr>
          <p:nvPr>
            <p:ph type="ftr" sz="quarter" idx="11"/>
          </p:nvPr>
        </p:nvSpPr>
        <p:spPr/>
        <p:txBody>
          <a:bodyPr/>
          <a:lstStyle/>
          <a:p>
            <a:endParaRPr lang="de-DE" dirty="0"/>
          </a:p>
        </p:txBody>
      </p:sp>
      <p:sp>
        <p:nvSpPr>
          <p:cNvPr id="12" name="Inhaltsplatzhalter 11">
            <a:extLst>
              <a:ext uri="{FF2B5EF4-FFF2-40B4-BE49-F238E27FC236}">
                <a16:creationId xmlns:a16="http://schemas.microsoft.com/office/drawing/2014/main" id="{B0FFFB7A-A86B-49FF-8A42-D51942986D72}"/>
              </a:ext>
            </a:extLst>
          </p:cNvPr>
          <p:cNvSpPr>
            <a:spLocks noGrp="1"/>
          </p:cNvSpPr>
          <p:nvPr>
            <p:ph sz="quarter" idx="16" hasCustomPrompt="1"/>
          </p:nvPr>
        </p:nvSpPr>
        <p:spPr>
          <a:xfrm>
            <a:off x="522288" y="1422400"/>
            <a:ext cx="8100219"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smtClean="0">
                <a:solidFill>
                  <a:schemeClr val="tx1">
                    <a:lumMod val="100000"/>
                  </a:schemeClr>
                </a:solidFill>
                <a:latin typeface="Arial" panose="020B0604020202020204" pitchFamily="34" charset="0"/>
              </a:defRPr>
            </a:lvl1pPr>
            <a:lvl2pPr>
              <a:defRPr lang="de-DE" smtClean="0"/>
            </a:lvl2pPr>
            <a:lvl3pPr>
              <a:defRPr lang="de-DE" smtClean="0"/>
            </a:lvl3pPr>
            <a:lvl4pPr>
              <a:defRPr lang="de-DE" smtClean="0"/>
            </a:lvl4pPr>
            <a:lvl5pPr>
              <a:defRPr lang="de-DE"/>
            </a:lvl5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F3492897-1306-4B56-ABBF-BECC42C3FC52}"/>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1764643708"/>
      </p:ext>
    </p:extLst>
  </p:cSld>
  <p:clrMapOvr>
    <a:masterClrMapping/>
  </p:clrMapOvr>
  <p:extLst>
    <p:ext uri="{DCECCB84-F9BA-43D5-87BE-67443E8EF086}">
      <p15:sldGuideLst xmlns:p15="http://schemas.microsoft.com/office/powerpoint/2012/main">
        <p15:guide id="1" pos="3674">
          <p15:clr>
            <a:srgbClr val="FBAE40"/>
          </p15:clr>
        </p15:guide>
        <p15:guide id="2" pos="379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ellen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B86FA-3D14-41C0-ACAC-6E7B70336D0F}"/>
              </a:ext>
            </a:extLst>
          </p:cNvPr>
          <p:cNvSpPr>
            <a:spLocks noGrp="1"/>
          </p:cNvSpPr>
          <p:nvPr>
            <p:ph type="title"/>
          </p:nvPr>
        </p:nvSpPr>
        <p:spPr/>
        <p:txBody>
          <a:bodyPr/>
          <a:lstStyle/>
          <a:p>
            <a:r>
              <a:rPr lang="de-DE"/>
              <a:t>Titelmasterformat durch Klicken bearbeiten</a:t>
            </a:r>
          </a:p>
        </p:txBody>
      </p:sp>
      <p:sp>
        <p:nvSpPr>
          <p:cNvPr id="3" name="Foliennummernplatzhalter 2">
            <a:extLst>
              <a:ext uri="{FF2B5EF4-FFF2-40B4-BE49-F238E27FC236}">
                <a16:creationId xmlns:a16="http://schemas.microsoft.com/office/drawing/2014/main" id="{C0BA41F9-75EC-4CB8-BD53-566512502FCF}"/>
              </a:ext>
            </a:extLst>
          </p:cNvPr>
          <p:cNvSpPr>
            <a:spLocks noGrp="1"/>
          </p:cNvSpPr>
          <p:nvPr>
            <p:ph type="sldNum" sz="quarter" idx="10"/>
          </p:nvPr>
        </p:nvSpPr>
        <p:spPr/>
        <p:txBody>
          <a:bodyPr/>
          <a:lstStyle/>
          <a:p>
            <a:fld id="{9D195BCC-3514-4B1B-9C18-24F3D67EC549}" type="slidenum">
              <a:rPr lang="de-DE" smtClean="0"/>
              <a:pPr/>
              <a:t>‹#›</a:t>
            </a:fld>
            <a:endParaRPr lang="de-DE" dirty="0"/>
          </a:p>
        </p:txBody>
      </p:sp>
      <p:sp>
        <p:nvSpPr>
          <p:cNvPr id="4" name="Fußzeilenplatzhalter 3">
            <a:extLst>
              <a:ext uri="{FF2B5EF4-FFF2-40B4-BE49-F238E27FC236}">
                <a16:creationId xmlns:a16="http://schemas.microsoft.com/office/drawing/2014/main" id="{77A52C21-7FA6-4626-B212-C78D01574B05}"/>
              </a:ext>
            </a:extLst>
          </p:cNvPr>
          <p:cNvSpPr>
            <a:spLocks noGrp="1"/>
          </p:cNvSpPr>
          <p:nvPr>
            <p:ph type="ftr" sz="quarter" idx="11"/>
          </p:nvPr>
        </p:nvSpPr>
        <p:spPr/>
        <p:txBody>
          <a:bodyPr/>
          <a:lstStyle/>
          <a:p>
            <a:endParaRPr lang="de-DE" dirty="0"/>
          </a:p>
        </p:txBody>
      </p:sp>
      <p:sp>
        <p:nvSpPr>
          <p:cNvPr id="10" name="Textplatzhalter 8">
            <a:extLst>
              <a:ext uri="{FF2B5EF4-FFF2-40B4-BE49-F238E27FC236}">
                <a16:creationId xmlns:a16="http://schemas.microsoft.com/office/drawing/2014/main" id="{C0C6EB1C-18E9-44D2-B97A-2055909E560B}"/>
              </a:ext>
            </a:extLst>
          </p:cNvPr>
          <p:cNvSpPr>
            <a:spLocks noGrp="1"/>
          </p:cNvSpPr>
          <p:nvPr>
            <p:ph type="body" sz="quarter" idx="15"/>
          </p:nvPr>
        </p:nvSpPr>
        <p:spPr>
          <a:xfrm>
            <a:off x="6030913" y="1422400"/>
            <a:ext cx="2590799" cy="3492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11">
            <a:extLst>
              <a:ext uri="{FF2B5EF4-FFF2-40B4-BE49-F238E27FC236}">
                <a16:creationId xmlns:a16="http://schemas.microsoft.com/office/drawing/2014/main" id="{B0FFFB7A-A86B-49FF-8A42-D51942986D72}"/>
              </a:ext>
            </a:extLst>
          </p:cNvPr>
          <p:cNvSpPr>
            <a:spLocks noGrp="1"/>
          </p:cNvSpPr>
          <p:nvPr>
            <p:ph sz="quarter" idx="16" hasCustomPrompt="1"/>
          </p:nvPr>
        </p:nvSpPr>
        <p:spPr>
          <a:xfrm>
            <a:off x="522288" y="1422400"/>
            <a:ext cx="5310187"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smtClean="0">
                <a:solidFill>
                  <a:schemeClr val="tx1">
                    <a:lumMod val="100000"/>
                  </a:schemeClr>
                </a:solidFill>
                <a:latin typeface="Arial" panose="020B0604020202020204" pitchFamily="34" charset="0"/>
              </a:defRPr>
            </a:lvl1pPr>
            <a:lvl2pPr>
              <a:defRPr lang="de-DE" smtClean="0"/>
            </a:lvl2pPr>
            <a:lvl3pPr>
              <a:defRPr lang="de-DE" smtClean="0"/>
            </a:lvl3pPr>
            <a:lvl4pPr>
              <a:defRPr lang="de-DE" smtClean="0"/>
            </a:lvl4pPr>
            <a:lvl5pPr>
              <a:defRPr lang="de-DE"/>
            </a:lvl5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B5EF241F-A27F-4745-A9E0-F1A18E6D5531}"/>
              </a:ext>
            </a:extLst>
          </p:cNvPr>
          <p:cNvSpPr>
            <a:spLocks noGrp="1"/>
          </p:cNvSpPr>
          <p:nvPr>
            <p:ph type="body" sz="quarter" idx="17"/>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2230283227"/>
      </p:ext>
    </p:extLst>
  </p:cSld>
  <p:clrMapOvr>
    <a:masterClrMapping/>
  </p:clrMapOvr>
  <p:extLst>
    <p:ext uri="{DCECCB84-F9BA-43D5-87BE-67443E8EF086}">
      <p15:sldGuideLst xmlns:p15="http://schemas.microsoft.com/office/powerpoint/2012/main">
        <p15:guide id="1" pos="3674" userDrawn="1">
          <p15:clr>
            <a:srgbClr val="FBAE40"/>
          </p15:clr>
        </p15:guide>
        <p15:guide id="2" pos="379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ellen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B86FA-3D14-41C0-ACAC-6E7B70336D0F}"/>
              </a:ext>
            </a:extLst>
          </p:cNvPr>
          <p:cNvSpPr>
            <a:spLocks noGrp="1"/>
          </p:cNvSpPr>
          <p:nvPr>
            <p:ph type="title"/>
          </p:nvPr>
        </p:nvSpPr>
        <p:spPr/>
        <p:txBody>
          <a:bodyPr/>
          <a:lstStyle/>
          <a:p>
            <a:r>
              <a:rPr lang="de-DE"/>
              <a:t>Titelmasterformat durch Klicken bearbeiten</a:t>
            </a:r>
          </a:p>
        </p:txBody>
      </p:sp>
      <p:sp>
        <p:nvSpPr>
          <p:cNvPr id="3" name="Foliennummernplatzhalter 2">
            <a:extLst>
              <a:ext uri="{FF2B5EF4-FFF2-40B4-BE49-F238E27FC236}">
                <a16:creationId xmlns:a16="http://schemas.microsoft.com/office/drawing/2014/main" id="{C0BA41F9-75EC-4CB8-BD53-566512502FCF}"/>
              </a:ext>
            </a:extLst>
          </p:cNvPr>
          <p:cNvSpPr>
            <a:spLocks noGrp="1"/>
          </p:cNvSpPr>
          <p:nvPr>
            <p:ph type="sldNum" sz="quarter" idx="10"/>
          </p:nvPr>
        </p:nvSpPr>
        <p:spPr/>
        <p:txBody>
          <a:bodyPr/>
          <a:lstStyle/>
          <a:p>
            <a:fld id="{9D195BCC-3514-4B1B-9C18-24F3D67EC549}" type="slidenum">
              <a:rPr lang="de-DE" smtClean="0"/>
              <a:pPr/>
              <a:t>‹#›</a:t>
            </a:fld>
            <a:endParaRPr lang="de-DE" dirty="0"/>
          </a:p>
        </p:txBody>
      </p:sp>
      <p:sp>
        <p:nvSpPr>
          <p:cNvPr id="4" name="Fußzeilenplatzhalter 3">
            <a:extLst>
              <a:ext uri="{FF2B5EF4-FFF2-40B4-BE49-F238E27FC236}">
                <a16:creationId xmlns:a16="http://schemas.microsoft.com/office/drawing/2014/main" id="{77A52C21-7FA6-4626-B212-C78D01574B05}"/>
              </a:ext>
            </a:extLst>
          </p:cNvPr>
          <p:cNvSpPr>
            <a:spLocks noGrp="1"/>
          </p:cNvSpPr>
          <p:nvPr>
            <p:ph type="ftr" sz="quarter" idx="11"/>
          </p:nvPr>
        </p:nvSpPr>
        <p:spPr/>
        <p:txBody>
          <a:bodyPr/>
          <a:lstStyle/>
          <a:p>
            <a:endParaRPr lang="de-DE" dirty="0"/>
          </a:p>
        </p:txBody>
      </p:sp>
      <p:sp>
        <p:nvSpPr>
          <p:cNvPr id="9" name="Textplatzhalter 8">
            <a:extLst>
              <a:ext uri="{FF2B5EF4-FFF2-40B4-BE49-F238E27FC236}">
                <a16:creationId xmlns:a16="http://schemas.microsoft.com/office/drawing/2014/main" id="{D4ED614B-D2A2-4F44-8C55-EA89904996C0}"/>
              </a:ext>
            </a:extLst>
          </p:cNvPr>
          <p:cNvSpPr>
            <a:spLocks noGrp="1"/>
          </p:cNvSpPr>
          <p:nvPr>
            <p:ph type="body" sz="quarter" idx="14"/>
          </p:nvPr>
        </p:nvSpPr>
        <p:spPr>
          <a:xfrm>
            <a:off x="521550" y="1422399"/>
            <a:ext cx="2590800"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14">
            <a:extLst>
              <a:ext uri="{FF2B5EF4-FFF2-40B4-BE49-F238E27FC236}">
                <a16:creationId xmlns:a16="http://schemas.microsoft.com/office/drawing/2014/main" id="{78E908BC-1AEE-469A-8B07-24C581B63281}"/>
              </a:ext>
            </a:extLst>
          </p:cNvPr>
          <p:cNvSpPr>
            <a:spLocks noGrp="1"/>
          </p:cNvSpPr>
          <p:nvPr>
            <p:ph sz="quarter" idx="15" hasCustomPrompt="1"/>
          </p:nvPr>
        </p:nvSpPr>
        <p:spPr>
          <a:xfrm>
            <a:off x="3311525" y="1422400"/>
            <a:ext cx="5310188"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smtClean="0">
                <a:solidFill>
                  <a:schemeClr val="tx1">
                    <a:lumMod val="100000"/>
                  </a:schemeClr>
                </a:solidFill>
                <a:latin typeface="Arial" panose="020B0604020202020204" pitchFamily="34" charset="0"/>
              </a:defRPr>
            </a:lvl1pPr>
            <a:lvl2pPr>
              <a:defRPr lang="de-DE" smtClean="0"/>
            </a:lvl2pPr>
            <a:lvl3pPr>
              <a:defRPr lang="de-DE" smtClean="0"/>
            </a:lvl3pPr>
            <a:lvl4pPr>
              <a:defRPr lang="de-DE" smtClean="0"/>
            </a:lvl4pPr>
            <a:lvl5pPr>
              <a:defRPr lang="de-DE"/>
            </a:lvl5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A6859166-82E3-4ADA-A7AC-E590A723DEC8}"/>
              </a:ext>
            </a:extLst>
          </p:cNvPr>
          <p:cNvSpPr>
            <a:spLocks noGrp="1"/>
          </p:cNvSpPr>
          <p:nvPr>
            <p:ph type="body" sz="quarter" idx="16"/>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161278428"/>
      </p:ext>
    </p:extLst>
  </p:cSld>
  <p:clrMapOvr>
    <a:masterClrMapping/>
  </p:clrMapOvr>
  <p:extLst>
    <p:ext uri="{DCECCB84-F9BA-43D5-87BE-67443E8EF086}">
      <p15:sldGuideLst xmlns:p15="http://schemas.microsoft.com/office/powerpoint/2012/main">
        <p15:guide id="2" pos="1961" userDrawn="1">
          <p15:clr>
            <a:srgbClr val="FBAE40"/>
          </p15:clr>
        </p15:guide>
        <p15:guide id="3" pos="208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er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2D15A-E19B-4725-AC01-F52639F085FE}"/>
              </a:ext>
            </a:extLst>
          </p:cNvPr>
          <p:cNvSpPr>
            <a:spLocks noGrp="1"/>
          </p:cNvSpPr>
          <p:nvPr>
            <p:ph type="title"/>
          </p:nvPr>
        </p:nvSpPr>
        <p:spPr/>
        <p:txBody>
          <a:bodyPr/>
          <a:lstStyle/>
          <a:p>
            <a:r>
              <a:rPr lang="de-DE"/>
              <a:t>Titelmasterformat durch Klicken bearbeiten</a:t>
            </a:r>
            <a:endParaRPr lang="de-DE" dirty="0"/>
          </a:p>
        </p:txBody>
      </p:sp>
      <p:sp>
        <p:nvSpPr>
          <p:cNvPr id="6" name="Fußzeilenplatzhalter 5">
            <a:extLst>
              <a:ext uri="{FF2B5EF4-FFF2-40B4-BE49-F238E27FC236}">
                <a16:creationId xmlns:a16="http://schemas.microsoft.com/office/drawing/2014/main" id="{868FDF4B-5FA2-4BE9-91FF-2874E76FC592}"/>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EE2C360C-95DE-4762-ABD3-B6787C410945}"/>
              </a:ext>
            </a:extLst>
          </p:cNvPr>
          <p:cNvSpPr>
            <a:spLocks noGrp="1"/>
          </p:cNvSpPr>
          <p:nvPr>
            <p:ph type="sldNum" sz="quarter" idx="12"/>
          </p:nvPr>
        </p:nvSpPr>
        <p:spPr/>
        <p:txBody>
          <a:bodyPr/>
          <a:lstStyle/>
          <a:p>
            <a:fld id="{9D195BCC-3514-4B1B-9C18-24F3D67EC549}" type="slidenum">
              <a:rPr lang="de-DE" smtClean="0"/>
              <a:t>‹#›</a:t>
            </a:fld>
            <a:endParaRPr lang="de-DE" dirty="0"/>
          </a:p>
        </p:txBody>
      </p:sp>
      <p:sp>
        <p:nvSpPr>
          <p:cNvPr id="10" name="Textplatzhalter 9">
            <a:extLst>
              <a:ext uri="{FF2B5EF4-FFF2-40B4-BE49-F238E27FC236}">
                <a16:creationId xmlns:a16="http://schemas.microsoft.com/office/drawing/2014/main" id="{0FDB2AAA-C98E-4D27-9188-E7E5DBFF0977}"/>
              </a:ext>
            </a:extLst>
          </p:cNvPr>
          <p:cNvSpPr>
            <a:spLocks noGrp="1"/>
          </p:cNvSpPr>
          <p:nvPr>
            <p:ph type="body" sz="quarter" idx="15"/>
          </p:nvPr>
        </p:nvSpPr>
        <p:spPr>
          <a:xfrm>
            <a:off x="522288" y="1422400"/>
            <a:ext cx="3941762" cy="16383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8" name="Textplatzhalter 17">
            <a:extLst>
              <a:ext uri="{FF2B5EF4-FFF2-40B4-BE49-F238E27FC236}">
                <a16:creationId xmlns:a16="http://schemas.microsoft.com/office/drawing/2014/main" id="{5823B8EE-EC69-45B2-BAC9-1BCA4FBF1E03}"/>
              </a:ext>
            </a:extLst>
          </p:cNvPr>
          <p:cNvSpPr>
            <a:spLocks noGrp="1"/>
          </p:cNvSpPr>
          <p:nvPr>
            <p:ph type="body" sz="quarter" idx="16"/>
          </p:nvPr>
        </p:nvSpPr>
        <p:spPr>
          <a:xfrm>
            <a:off x="4679950" y="1422400"/>
            <a:ext cx="3941763" cy="16383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20" name="Textplatzhalter 19">
            <a:extLst>
              <a:ext uri="{FF2B5EF4-FFF2-40B4-BE49-F238E27FC236}">
                <a16:creationId xmlns:a16="http://schemas.microsoft.com/office/drawing/2014/main" id="{640510EC-0518-429F-B934-724E542AEEB8}"/>
              </a:ext>
            </a:extLst>
          </p:cNvPr>
          <p:cNvSpPr>
            <a:spLocks noGrp="1"/>
          </p:cNvSpPr>
          <p:nvPr>
            <p:ph type="body" sz="quarter" idx="17"/>
          </p:nvPr>
        </p:nvSpPr>
        <p:spPr>
          <a:xfrm>
            <a:off x="522288" y="3187700"/>
            <a:ext cx="3941762" cy="16383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21">
            <a:extLst>
              <a:ext uri="{FF2B5EF4-FFF2-40B4-BE49-F238E27FC236}">
                <a16:creationId xmlns:a16="http://schemas.microsoft.com/office/drawing/2014/main" id="{2C5C7A3E-AD9D-494E-9656-60D17A2D3DA4}"/>
              </a:ext>
            </a:extLst>
          </p:cNvPr>
          <p:cNvSpPr>
            <a:spLocks noGrp="1"/>
          </p:cNvSpPr>
          <p:nvPr>
            <p:ph type="body" sz="quarter" idx="18"/>
          </p:nvPr>
        </p:nvSpPr>
        <p:spPr>
          <a:xfrm>
            <a:off x="4679950" y="3187701"/>
            <a:ext cx="3943350" cy="16383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69609341"/>
      </p:ext>
    </p:extLst>
  </p:cSld>
  <p:clrMapOvr>
    <a:masterClrMapping/>
  </p:clrMapOvr>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el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dirty="0"/>
          </a:p>
        </p:txBody>
      </p:sp>
      <p:sp>
        <p:nvSpPr>
          <p:cNvPr id="9" name="Textplatzhalter 8">
            <a:extLst>
              <a:ext uri="{FF2B5EF4-FFF2-40B4-BE49-F238E27FC236}">
                <a16:creationId xmlns:a16="http://schemas.microsoft.com/office/drawing/2014/main" id="{86BE7D15-C3F6-44ED-81D4-5CA3DF139463}"/>
              </a:ext>
            </a:extLst>
          </p:cNvPr>
          <p:cNvSpPr>
            <a:spLocks noGrp="1"/>
          </p:cNvSpPr>
          <p:nvPr>
            <p:ph type="body" sz="quarter" idx="14"/>
          </p:nvPr>
        </p:nvSpPr>
        <p:spPr>
          <a:xfrm>
            <a:off x="522288" y="1422400"/>
            <a:ext cx="3941762" cy="3492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platzhalter 10">
            <a:extLst>
              <a:ext uri="{FF2B5EF4-FFF2-40B4-BE49-F238E27FC236}">
                <a16:creationId xmlns:a16="http://schemas.microsoft.com/office/drawing/2014/main" id="{A225A19B-F9D6-496E-93F0-23086F37CD51}"/>
              </a:ext>
            </a:extLst>
          </p:cNvPr>
          <p:cNvSpPr>
            <a:spLocks noGrp="1"/>
          </p:cNvSpPr>
          <p:nvPr>
            <p:ph type="body" sz="quarter" idx="15"/>
          </p:nvPr>
        </p:nvSpPr>
        <p:spPr>
          <a:xfrm>
            <a:off x="4679950" y="1422400"/>
            <a:ext cx="3943350"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9">
            <a:extLst>
              <a:ext uri="{FF2B5EF4-FFF2-40B4-BE49-F238E27FC236}">
                <a16:creationId xmlns:a16="http://schemas.microsoft.com/office/drawing/2014/main" id="{6D4CE321-A941-4440-9880-327F96B667D8}"/>
              </a:ext>
            </a:extLst>
          </p:cNvPr>
          <p:cNvSpPr>
            <a:spLocks noGrp="1"/>
          </p:cNvSpPr>
          <p:nvPr>
            <p:ph type="body" sz="quarter" idx="16"/>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2112603952"/>
      </p:ext>
    </p:extLst>
  </p:cSld>
  <p:clrMapOvr>
    <a:masterClrMapping/>
  </p:clrMapOvr>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halt + Kopf">
    <p:spTree>
      <p:nvGrpSpPr>
        <p:cNvPr id="1" name=""/>
        <p:cNvGrpSpPr/>
        <p:nvPr/>
      </p:nvGrpSpPr>
      <p:grpSpPr>
        <a:xfrm>
          <a:off x="0" y="0"/>
          <a:ext cx="0" cy="0"/>
          <a:chOff x="0" y="0"/>
          <a:chExt cx="0" cy="0"/>
        </a:xfrm>
      </p:grpSpPr>
      <p:grpSp>
        <p:nvGrpSpPr>
          <p:cNvPr id="53" name="Gruppieren 52">
            <a:extLst>
              <a:ext uri="{FF2B5EF4-FFF2-40B4-BE49-F238E27FC236}">
                <a16:creationId xmlns:a16="http://schemas.microsoft.com/office/drawing/2014/main" id="{A8B718B6-0A12-456A-A2B2-DDCE96D85C32}"/>
              </a:ext>
            </a:extLst>
          </p:cNvPr>
          <p:cNvGrpSpPr/>
          <p:nvPr userDrawn="1"/>
        </p:nvGrpSpPr>
        <p:grpSpPr>
          <a:xfrm>
            <a:off x="-4877" y="4950860"/>
            <a:ext cx="9148877" cy="198120"/>
            <a:chOff x="-4877" y="4950860"/>
            <a:chExt cx="9148877" cy="198120"/>
          </a:xfrm>
        </p:grpSpPr>
        <p:sp>
          <p:nvSpPr>
            <p:cNvPr id="54" name="bk object 18">
              <a:extLst>
                <a:ext uri="{FF2B5EF4-FFF2-40B4-BE49-F238E27FC236}">
                  <a16:creationId xmlns:a16="http://schemas.microsoft.com/office/drawing/2014/main" id="{AA03ADD9-BB66-4FBA-AA38-A477A97E7E8A}"/>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55" name="bk object 18">
              <a:extLst>
                <a:ext uri="{FF2B5EF4-FFF2-40B4-BE49-F238E27FC236}">
                  <a16:creationId xmlns:a16="http://schemas.microsoft.com/office/drawing/2014/main" id="{483C21C1-427D-47E5-8D0D-E9E03790F6E3}"/>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56" name="Holder 3">
              <a:extLst>
                <a:ext uri="{FF2B5EF4-FFF2-40B4-BE49-F238E27FC236}">
                  <a16:creationId xmlns:a16="http://schemas.microsoft.com/office/drawing/2014/main" id="{E224A6C7-1F26-4748-BB34-5F7E18EFB33C}"/>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grpSp>
        <p:nvGrpSpPr>
          <p:cNvPr id="16" name="Grafik 9">
            <a:extLst>
              <a:ext uri="{FF2B5EF4-FFF2-40B4-BE49-F238E27FC236}">
                <a16:creationId xmlns:a16="http://schemas.microsoft.com/office/drawing/2014/main" id="{FDF40BED-CE41-4F2B-9008-0CAE3088D83B}"/>
              </a:ext>
            </a:extLst>
          </p:cNvPr>
          <p:cNvGrpSpPr/>
          <p:nvPr userDrawn="1"/>
        </p:nvGrpSpPr>
        <p:grpSpPr>
          <a:xfrm>
            <a:off x="7741437" y="394294"/>
            <a:ext cx="1049330" cy="621121"/>
            <a:chOff x="10321916" y="525077"/>
            <a:chExt cx="1399106" cy="827140"/>
          </a:xfrm>
          <a:solidFill>
            <a:schemeClr val="accent1"/>
          </a:solidFill>
        </p:grpSpPr>
        <p:grpSp>
          <p:nvGrpSpPr>
            <p:cNvPr id="17" name="Grafik 9">
              <a:extLst>
                <a:ext uri="{FF2B5EF4-FFF2-40B4-BE49-F238E27FC236}">
                  <a16:creationId xmlns:a16="http://schemas.microsoft.com/office/drawing/2014/main" id="{0B49B38F-6A41-4759-B72C-5F216A133318}"/>
                </a:ext>
              </a:extLst>
            </p:cNvPr>
            <p:cNvGrpSpPr/>
            <p:nvPr/>
          </p:nvGrpSpPr>
          <p:grpSpPr>
            <a:xfrm>
              <a:off x="10321916" y="525077"/>
              <a:ext cx="1179212" cy="575107"/>
              <a:chOff x="10321916" y="525077"/>
              <a:chExt cx="1179212" cy="575107"/>
            </a:xfrm>
            <a:solidFill>
              <a:schemeClr val="accent1"/>
            </a:solidFill>
          </p:grpSpPr>
          <p:sp>
            <p:nvSpPr>
              <p:cNvPr id="36" name="Freihandform: Form 35">
                <a:extLst>
                  <a:ext uri="{FF2B5EF4-FFF2-40B4-BE49-F238E27FC236}">
                    <a16:creationId xmlns:a16="http://schemas.microsoft.com/office/drawing/2014/main" id="{CBFECEB3-E5D0-4A80-BB99-C9B0C0773EAA}"/>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endParaRPr lang="de-DE" sz="1351" dirty="0"/>
              </a:p>
            </p:txBody>
          </p:sp>
          <p:sp>
            <p:nvSpPr>
              <p:cNvPr id="37" name="Freihandform: Form 36">
                <a:extLst>
                  <a:ext uri="{FF2B5EF4-FFF2-40B4-BE49-F238E27FC236}">
                    <a16:creationId xmlns:a16="http://schemas.microsoft.com/office/drawing/2014/main" id="{205BBD97-9903-40A9-8B6F-28C8A15C6553}"/>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dirty="0"/>
              </a:p>
            </p:txBody>
          </p:sp>
          <p:sp>
            <p:nvSpPr>
              <p:cNvPr id="38" name="Freihandform: Form 37">
                <a:extLst>
                  <a:ext uri="{FF2B5EF4-FFF2-40B4-BE49-F238E27FC236}">
                    <a16:creationId xmlns:a16="http://schemas.microsoft.com/office/drawing/2014/main" id="{601EB764-A17E-450D-B58A-6703C97C9CE9}"/>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dirty="0"/>
              </a:p>
            </p:txBody>
          </p:sp>
          <p:sp>
            <p:nvSpPr>
              <p:cNvPr id="39" name="Freihandform: Form 38">
                <a:extLst>
                  <a:ext uri="{FF2B5EF4-FFF2-40B4-BE49-F238E27FC236}">
                    <a16:creationId xmlns:a16="http://schemas.microsoft.com/office/drawing/2014/main" id="{82DD2E94-DB4B-4BD8-BFDB-FDFAA8C69EA1}"/>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dirty="0"/>
              </a:p>
            </p:txBody>
          </p:sp>
          <p:sp>
            <p:nvSpPr>
              <p:cNvPr id="40" name="Freihandform: Form 39">
                <a:extLst>
                  <a:ext uri="{FF2B5EF4-FFF2-40B4-BE49-F238E27FC236}">
                    <a16:creationId xmlns:a16="http://schemas.microsoft.com/office/drawing/2014/main" id="{832D3428-693C-4D74-94D9-E68B7A16B041}"/>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dirty="0"/>
              </a:p>
            </p:txBody>
          </p:sp>
          <p:sp>
            <p:nvSpPr>
              <p:cNvPr id="41" name="Freihandform: Form 40">
                <a:extLst>
                  <a:ext uri="{FF2B5EF4-FFF2-40B4-BE49-F238E27FC236}">
                    <a16:creationId xmlns:a16="http://schemas.microsoft.com/office/drawing/2014/main" id="{0E083E88-01F2-4468-BC37-D107C47234B4}"/>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dirty="0"/>
              </a:p>
            </p:txBody>
          </p:sp>
        </p:grpSp>
        <p:sp>
          <p:nvSpPr>
            <p:cNvPr id="18" name="Freihandform: Form 17">
              <a:extLst>
                <a:ext uri="{FF2B5EF4-FFF2-40B4-BE49-F238E27FC236}">
                  <a16:creationId xmlns:a16="http://schemas.microsoft.com/office/drawing/2014/main" id="{CE077675-12C0-483D-8266-8C564517BD07}"/>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dirty="0"/>
            </a:p>
          </p:txBody>
        </p:sp>
        <p:sp>
          <p:nvSpPr>
            <p:cNvPr id="19" name="Freihandform: Form 18">
              <a:extLst>
                <a:ext uri="{FF2B5EF4-FFF2-40B4-BE49-F238E27FC236}">
                  <a16:creationId xmlns:a16="http://schemas.microsoft.com/office/drawing/2014/main" id="{FF4BAE46-A2AC-42A1-814E-CFCC32BEF113}"/>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dirty="0"/>
            </a:p>
          </p:txBody>
        </p:sp>
        <p:sp>
          <p:nvSpPr>
            <p:cNvPr id="20" name="Freihandform: Form 19">
              <a:extLst>
                <a:ext uri="{FF2B5EF4-FFF2-40B4-BE49-F238E27FC236}">
                  <a16:creationId xmlns:a16="http://schemas.microsoft.com/office/drawing/2014/main" id="{A46A2275-819B-4DE9-965C-8B94B846FB54}"/>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dirty="0"/>
            </a:p>
          </p:txBody>
        </p:sp>
        <p:grpSp>
          <p:nvGrpSpPr>
            <p:cNvPr id="21" name="Grafik 9">
              <a:extLst>
                <a:ext uri="{FF2B5EF4-FFF2-40B4-BE49-F238E27FC236}">
                  <a16:creationId xmlns:a16="http://schemas.microsoft.com/office/drawing/2014/main" id="{E34EB2FE-23B4-47AC-B2B7-CDB4683102DA}"/>
                </a:ext>
              </a:extLst>
            </p:cNvPr>
            <p:cNvGrpSpPr/>
            <p:nvPr/>
          </p:nvGrpSpPr>
          <p:grpSpPr>
            <a:xfrm>
              <a:off x="10496140" y="1110575"/>
              <a:ext cx="101490" cy="55578"/>
              <a:chOff x="10496140" y="1110575"/>
              <a:chExt cx="101490" cy="55578"/>
            </a:xfrm>
            <a:solidFill>
              <a:srgbClr val="000000"/>
            </a:solidFill>
          </p:grpSpPr>
          <p:sp>
            <p:nvSpPr>
              <p:cNvPr id="34" name="Freihandform: Form 33">
                <a:extLst>
                  <a:ext uri="{FF2B5EF4-FFF2-40B4-BE49-F238E27FC236}">
                    <a16:creationId xmlns:a16="http://schemas.microsoft.com/office/drawing/2014/main" id="{FD23CBD4-1BEB-423E-8DC2-39059E53AA13}"/>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dirty="0"/>
              </a:p>
            </p:txBody>
          </p:sp>
          <p:sp>
            <p:nvSpPr>
              <p:cNvPr id="35" name="Freihandform: Form 34">
                <a:extLst>
                  <a:ext uri="{FF2B5EF4-FFF2-40B4-BE49-F238E27FC236}">
                    <a16:creationId xmlns:a16="http://schemas.microsoft.com/office/drawing/2014/main" id="{2C65A015-E440-4675-B7F3-555C1D4FBF52}"/>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dirty="0"/>
              </a:p>
            </p:txBody>
          </p:sp>
        </p:grpSp>
        <p:sp>
          <p:nvSpPr>
            <p:cNvPr id="22" name="Freihandform: Form 21">
              <a:extLst>
                <a:ext uri="{FF2B5EF4-FFF2-40B4-BE49-F238E27FC236}">
                  <a16:creationId xmlns:a16="http://schemas.microsoft.com/office/drawing/2014/main" id="{9333A91E-2316-4EF6-B3D9-6EEBD206C840}"/>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dirty="0"/>
            </a:p>
          </p:txBody>
        </p:sp>
        <p:grpSp>
          <p:nvGrpSpPr>
            <p:cNvPr id="23" name="Grafik 9">
              <a:extLst>
                <a:ext uri="{FF2B5EF4-FFF2-40B4-BE49-F238E27FC236}">
                  <a16:creationId xmlns:a16="http://schemas.microsoft.com/office/drawing/2014/main" id="{C8616353-1EFD-4898-8A56-A00BAFC56FC0}"/>
                </a:ext>
              </a:extLst>
            </p:cNvPr>
            <p:cNvGrpSpPr/>
            <p:nvPr/>
          </p:nvGrpSpPr>
          <p:grpSpPr>
            <a:xfrm>
              <a:off x="10639675" y="1081336"/>
              <a:ext cx="106322" cy="86991"/>
              <a:chOff x="10639675" y="1081336"/>
              <a:chExt cx="106322" cy="86991"/>
            </a:xfrm>
            <a:solidFill>
              <a:srgbClr val="000000"/>
            </a:solidFill>
          </p:grpSpPr>
          <p:sp>
            <p:nvSpPr>
              <p:cNvPr id="32" name="Freihandform: Form 31">
                <a:extLst>
                  <a:ext uri="{FF2B5EF4-FFF2-40B4-BE49-F238E27FC236}">
                    <a16:creationId xmlns:a16="http://schemas.microsoft.com/office/drawing/2014/main" id="{89797380-64F5-4BE7-99B6-07726B5EFB53}"/>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dirty="0"/>
              </a:p>
            </p:txBody>
          </p:sp>
          <p:sp>
            <p:nvSpPr>
              <p:cNvPr id="33" name="Freihandform: Form 32">
                <a:extLst>
                  <a:ext uri="{FF2B5EF4-FFF2-40B4-BE49-F238E27FC236}">
                    <a16:creationId xmlns:a16="http://schemas.microsoft.com/office/drawing/2014/main" id="{FB09C04D-B801-4043-976F-2CB57892DD7A}"/>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dirty="0"/>
              </a:p>
            </p:txBody>
          </p:sp>
        </p:grpSp>
        <p:sp>
          <p:nvSpPr>
            <p:cNvPr id="24" name="Freihandform: Form 23">
              <a:extLst>
                <a:ext uri="{FF2B5EF4-FFF2-40B4-BE49-F238E27FC236}">
                  <a16:creationId xmlns:a16="http://schemas.microsoft.com/office/drawing/2014/main" id="{0C5D06E4-755E-46B7-B5D7-711E6626EED4}"/>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dirty="0"/>
            </a:p>
          </p:txBody>
        </p:sp>
        <p:sp>
          <p:nvSpPr>
            <p:cNvPr id="25" name="Freihandform: Form 24">
              <a:extLst>
                <a:ext uri="{FF2B5EF4-FFF2-40B4-BE49-F238E27FC236}">
                  <a16:creationId xmlns:a16="http://schemas.microsoft.com/office/drawing/2014/main" id="{C88A03F6-FACB-4995-B138-81008C66E66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dirty="0"/>
            </a:p>
          </p:txBody>
        </p:sp>
        <p:sp>
          <p:nvSpPr>
            <p:cNvPr id="26" name="Freihandform: Form 25">
              <a:extLst>
                <a:ext uri="{FF2B5EF4-FFF2-40B4-BE49-F238E27FC236}">
                  <a16:creationId xmlns:a16="http://schemas.microsoft.com/office/drawing/2014/main" id="{29192B9C-F3FF-4EAF-BBCF-ACEA07ACC4A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dirty="0"/>
            </a:p>
          </p:txBody>
        </p:sp>
        <p:grpSp>
          <p:nvGrpSpPr>
            <p:cNvPr id="27" name="Grafik 9">
              <a:extLst>
                <a:ext uri="{FF2B5EF4-FFF2-40B4-BE49-F238E27FC236}">
                  <a16:creationId xmlns:a16="http://schemas.microsoft.com/office/drawing/2014/main" id="{3BE7F837-4861-4A4D-BD76-15443C5AA3A4}"/>
                </a:ext>
              </a:extLst>
            </p:cNvPr>
            <p:cNvGrpSpPr/>
            <p:nvPr/>
          </p:nvGrpSpPr>
          <p:grpSpPr>
            <a:xfrm>
              <a:off x="10321916" y="1110575"/>
              <a:ext cx="1399106" cy="241642"/>
              <a:chOff x="10321916" y="1110575"/>
              <a:chExt cx="1399106" cy="241642"/>
            </a:xfrm>
            <a:solidFill>
              <a:schemeClr val="accent1"/>
            </a:solidFill>
          </p:grpSpPr>
          <p:sp>
            <p:nvSpPr>
              <p:cNvPr id="28" name="Freihandform: Form 27">
                <a:extLst>
                  <a:ext uri="{FF2B5EF4-FFF2-40B4-BE49-F238E27FC236}">
                    <a16:creationId xmlns:a16="http://schemas.microsoft.com/office/drawing/2014/main" id="{BB1FE5B7-58E9-40E5-A04E-E7CAAE5D0E37}"/>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dirty="0"/>
              </a:p>
            </p:txBody>
          </p:sp>
          <p:sp>
            <p:nvSpPr>
              <p:cNvPr id="29" name="Freihandform: Form 28">
                <a:extLst>
                  <a:ext uri="{FF2B5EF4-FFF2-40B4-BE49-F238E27FC236}">
                    <a16:creationId xmlns:a16="http://schemas.microsoft.com/office/drawing/2014/main" id="{E90E6BEA-4D78-4289-A05B-4F064701D3E5}"/>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dirty="0"/>
              </a:p>
            </p:txBody>
          </p:sp>
          <p:sp>
            <p:nvSpPr>
              <p:cNvPr id="30" name="Freihandform: Form 29">
                <a:extLst>
                  <a:ext uri="{FF2B5EF4-FFF2-40B4-BE49-F238E27FC236}">
                    <a16:creationId xmlns:a16="http://schemas.microsoft.com/office/drawing/2014/main" id="{174474D8-C33C-4271-85AE-095508EFB8EE}"/>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dirty="0"/>
              </a:p>
            </p:txBody>
          </p:sp>
          <p:sp>
            <p:nvSpPr>
              <p:cNvPr id="31" name="Freihandform: Form 30">
                <a:extLst>
                  <a:ext uri="{FF2B5EF4-FFF2-40B4-BE49-F238E27FC236}">
                    <a16:creationId xmlns:a16="http://schemas.microsoft.com/office/drawing/2014/main" id="{22FEF1E6-C2ED-48D1-B68D-F0300DB16821}"/>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endParaRPr lang="de-DE" sz="1351" dirty="0"/>
              </a:p>
            </p:txBody>
          </p:sp>
        </p:grpSp>
      </p:grpSp>
      <p:pic>
        <p:nvPicPr>
          <p:cNvPr id="12" name="Grafik 11">
            <a:extLst>
              <a:ext uri="{FF2B5EF4-FFF2-40B4-BE49-F238E27FC236}">
                <a16:creationId xmlns:a16="http://schemas.microsoft.com/office/drawing/2014/main" id="{3B9C8E9F-01A9-4CE0-8030-B76B3BE38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0" y="0"/>
            <a:ext cx="3731958" cy="4914900"/>
          </a:xfrm>
          <a:custGeom>
            <a:avLst/>
            <a:gdLst>
              <a:gd name="connsiteX0" fmla="*/ 0 w 5015880"/>
              <a:gd name="connsiteY0" fmla="*/ 0 h 6597650"/>
              <a:gd name="connsiteX1" fmla="*/ 5015880 w 5015880"/>
              <a:gd name="connsiteY1" fmla="*/ 0 h 6597650"/>
              <a:gd name="connsiteX2" fmla="*/ 5015880 w 5015880"/>
              <a:gd name="connsiteY2" fmla="*/ 6597650 h 6597650"/>
              <a:gd name="connsiteX3" fmla="*/ 0 w 5015880"/>
              <a:gd name="connsiteY3" fmla="*/ 6597650 h 6597650"/>
            </a:gdLst>
            <a:ahLst/>
            <a:cxnLst>
              <a:cxn ang="0">
                <a:pos x="connsiteX0" y="connsiteY0"/>
              </a:cxn>
              <a:cxn ang="0">
                <a:pos x="connsiteX1" y="connsiteY1"/>
              </a:cxn>
              <a:cxn ang="0">
                <a:pos x="connsiteX2" y="connsiteY2"/>
              </a:cxn>
              <a:cxn ang="0">
                <a:pos x="connsiteX3" y="connsiteY3"/>
              </a:cxn>
            </a:cxnLst>
            <a:rect l="l" t="t" r="r" b="b"/>
            <a:pathLst>
              <a:path w="5015880" h="6597650">
                <a:moveTo>
                  <a:pt x="0" y="0"/>
                </a:moveTo>
                <a:lnTo>
                  <a:pt x="5015880" y="0"/>
                </a:lnTo>
                <a:lnTo>
                  <a:pt x="5015880" y="6597650"/>
                </a:lnTo>
                <a:lnTo>
                  <a:pt x="0" y="6597650"/>
                </a:lnTo>
                <a:close/>
              </a:path>
            </a:pathLst>
          </a:custGeom>
        </p:spPr>
      </p:pic>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dirty="0"/>
          </a:p>
        </p:txBody>
      </p:sp>
      <p:sp>
        <p:nvSpPr>
          <p:cNvPr id="44" name="Titel 1">
            <a:extLst>
              <a:ext uri="{FF2B5EF4-FFF2-40B4-BE49-F238E27FC236}">
                <a16:creationId xmlns:a16="http://schemas.microsoft.com/office/drawing/2014/main" id="{A4C0BC30-E626-4EC3-B52E-EC6CECC18BA9}"/>
              </a:ext>
            </a:extLst>
          </p:cNvPr>
          <p:cNvSpPr>
            <a:spLocks noGrp="1"/>
          </p:cNvSpPr>
          <p:nvPr>
            <p:ph type="title" hasCustomPrompt="1"/>
          </p:nvPr>
        </p:nvSpPr>
        <p:spPr>
          <a:xfrm>
            <a:off x="4464051" y="330910"/>
            <a:ext cx="2889316" cy="452322"/>
          </a:xfrm>
        </p:spPr>
        <p:txBody>
          <a:bodyPr/>
          <a:lstStyle/>
          <a:p>
            <a:r>
              <a:rPr lang="de-DE" dirty="0"/>
              <a:t>Titel</a:t>
            </a:r>
          </a:p>
        </p:txBody>
      </p:sp>
      <p:cxnSp>
        <p:nvCxnSpPr>
          <p:cNvPr id="46" name="Gerader Verbinder 45">
            <a:extLst>
              <a:ext uri="{FF2B5EF4-FFF2-40B4-BE49-F238E27FC236}">
                <a16:creationId xmlns:a16="http://schemas.microsoft.com/office/drawing/2014/main" id="{F23939B8-98AC-4295-9C3F-D06AC0E2B265}"/>
              </a:ext>
            </a:extLst>
          </p:cNvPr>
          <p:cNvCxnSpPr>
            <a:cxnSpLocks/>
          </p:cNvCxnSpPr>
          <p:nvPr userDrawn="1"/>
        </p:nvCxnSpPr>
        <p:spPr>
          <a:xfrm>
            <a:off x="4464051" y="974732"/>
            <a:ext cx="2889315"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5" name="Textplatzhalter 4">
            <a:extLst>
              <a:ext uri="{FF2B5EF4-FFF2-40B4-BE49-F238E27FC236}">
                <a16:creationId xmlns:a16="http://schemas.microsoft.com/office/drawing/2014/main" id="{D16C751C-C99C-4A88-ADDD-C33FB6EC870E}"/>
              </a:ext>
            </a:extLst>
          </p:cNvPr>
          <p:cNvSpPr>
            <a:spLocks noGrp="1"/>
          </p:cNvSpPr>
          <p:nvPr>
            <p:ph type="body" sz="quarter" idx="13"/>
          </p:nvPr>
        </p:nvSpPr>
        <p:spPr>
          <a:xfrm>
            <a:off x="4464050" y="1422400"/>
            <a:ext cx="4368800"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2" name="Textplatzhalter 9">
            <a:extLst>
              <a:ext uri="{FF2B5EF4-FFF2-40B4-BE49-F238E27FC236}">
                <a16:creationId xmlns:a16="http://schemas.microsoft.com/office/drawing/2014/main" id="{E4C94B29-D663-4D46-BC85-1EE4E8715F13}"/>
              </a:ext>
            </a:extLst>
          </p:cNvPr>
          <p:cNvSpPr>
            <a:spLocks noGrp="1"/>
          </p:cNvSpPr>
          <p:nvPr>
            <p:ph type="body" sz="quarter" idx="15"/>
          </p:nvPr>
        </p:nvSpPr>
        <p:spPr>
          <a:xfrm>
            <a:off x="4464050" y="1088384"/>
            <a:ext cx="4158457"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1077683850"/>
      </p:ext>
    </p:extLst>
  </p:cSld>
  <p:clrMapOvr>
    <a:masterClrMapping/>
  </p:clrMapOvr>
  <p:extLst>
    <p:ext uri="{DCECCB84-F9BA-43D5-87BE-67443E8EF086}">
      <p15:sldGuideLst xmlns:p15="http://schemas.microsoft.com/office/powerpoint/2012/main">
        <p15:guide id="1" pos="281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 Bi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dirty="0"/>
          </a:p>
        </p:txBody>
      </p:sp>
      <p:sp>
        <p:nvSpPr>
          <p:cNvPr id="8" name="Inhaltsplatzhalter 7">
            <a:extLst>
              <a:ext uri="{FF2B5EF4-FFF2-40B4-BE49-F238E27FC236}">
                <a16:creationId xmlns:a16="http://schemas.microsoft.com/office/drawing/2014/main" id="{6D03C39F-F4DA-4E33-9C12-0C07D46B74D2}"/>
              </a:ext>
            </a:extLst>
          </p:cNvPr>
          <p:cNvSpPr>
            <a:spLocks noGrp="1"/>
          </p:cNvSpPr>
          <p:nvPr>
            <p:ph sz="quarter" idx="14" hasCustomPrompt="1"/>
          </p:nvPr>
        </p:nvSpPr>
        <p:spPr>
          <a:xfrm>
            <a:off x="4625577" y="1422400"/>
            <a:ext cx="4518422"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1" name="Textplatzhalter 10">
            <a:extLst>
              <a:ext uri="{FF2B5EF4-FFF2-40B4-BE49-F238E27FC236}">
                <a16:creationId xmlns:a16="http://schemas.microsoft.com/office/drawing/2014/main" id="{C5337AD4-58C4-4CD3-B6EE-0320BEF61A5B}"/>
              </a:ext>
            </a:extLst>
          </p:cNvPr>
          <p:cNvSpPr>
            <a:spLocks noGrp="1"/>
          </p:cNvSpPr>
          <p:nvPr>
            <p:ph type="body" sz="quarter" idx="15"/>
          </p:nvPr>
        </p:nvSpPr>
        <p:spPr>
          <a:xfrm>
            <a:off x="521550" y="1422399"/>
            <a:ext cx="3754437"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9">
            <a:extLst>
              <a:ext uri="{FF2B5EF4-FFF2-40B4-BE49-F238E27FC236}">
                <a16:creationId xmlns:a16="http://schemas.microsoft.com/office/drawing/2014/main" id="{F7C652DC-A5C6-48EB-A305-6D10BD956A77}"/>
              </a:ext>
            </a:extLst>
          </p:cNvPr>
          <p:cNvSpPr>
            <a:spLocks noGrp="1"/>
          </p:cNvSpPr>
          <p:nvPr>
            <p:ph type="body" sz="quarter" idx="16"/>
          </p:nvPr>
        </p:nvSpPr>
        <p:spPr>
          <a:xfrm>
            <a:off x="521494" y="1088384"/>
            <a:ext cx="3754437"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557660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folie 1">
    <p:spTree>
      <p:nvGrpSpPr>
        <p:cNvPr id="1" name=""/>
        <p:cNvGrpSpPr/>
        <p:nvPr/>
      </p:nvGrpSpPr>
      <p:grpSpPr>
        <a:xfrm>
          <a:off x="0" y="0"/>
          <a:ext cx="0" cy="0"/>
          <a:chOff x="0" y="0"/>
          <a:chExt cx="0" cy="0"/>
        </a:xfrm>
      </p:grpSpPr>
      <p:grpSp>
        <p:nvGrpSpPr>
          <p:cNvPr id="27" name="Gruppieren 26">
            <a:extLst>
              <a:ext uri="{FF2B5EF4-FFF2-40B4-BE49-F238E27FC236}">
                <a16:creationId xmlns:a16="http://schemas.microsoft.com/office/drawing/2014/main" id="{991EEF65-5B2F-4153-B72A-8188920387E8}"/>
              </a:ext>
            </a:extLst>
          </p:cNvPr>
          <p:cNvGrpSpPr/>
          <p:nvPr userDrawn="1"/>
        </p:nvGrpSpPr>
        <p:grpSpPr>
          <a:xfrm>
            <a:off x="-4877" y="4950860"/>
            <a:ext cx="9148877" cy="198120"/>
            <a:chOff x="-4877" y="4950860"/>
            <a:chExt cx="9148877" cy="198120"/>
          </a:xfrm>
        </p:grpSpPr>
        <p:sp>
          <p:nvSpPr>
            <p:cNvPr id="28" name="bk object 18">
              <a:extLst>
                <a:ext uri="{FF2B5EF4-FFF2-40B4-BE49-F238E27FC236}">
                  <a16:creationId xmlns:a16="http://schemas.microsoft.com/office/drawing/2014/main" id="{7F2B589E-3839-4C3B-92E1-F293A76DB3C1}"/>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29" name="bk object 18">
              <a:extLst>
                <a:ext uri="{FF2B5EF4-FFF2-40B4-BE49-F238E27FC236}">
                  <a16:creationId xmlns:a16="http://schemas.microsoft.com/office/drawing/2014/main" id="{8DC76EE0-F751-40CD-B7DB-DC698896789C}"/>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30" name="Holder 3">
              <a:extLst>
                <a:ext uri="{FF2B5EF4-FFF2-40B4-BE49-F238E27FC236}">
                  <a16:creationId xmlns:a16="http://schemas.microsoft.com/office/drawing/2014/main" id="{5DFAD467-705A-4EBF-B0CD-82975D99AB5A}"/>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26" name="Freihandform: Form 25">
            <a:extLst>
              <a:ext uri="{FF2B5EF4-FFF2-40B4-BE49-F238E27FC236}">
                <a16:creationId xmlns:a16="http://schemas.microsoft.com/office/drawing/2014/main" id="{59BE50D6-D2EF-43B9-8437-C5253F74EA60}"/>
              </a:ext>
            </a:extLst>
          </p:cNvPr>
          <p:cNvSpPr/>
          <p:nvPr userDrawn="1"/>
        </p:nvSpPr>
        <p:spPr>
          <a:xfrm>
            <a:off x="1" y="1422400"/>
            <a:ext cx="3167992" cy="3492500"/>
          </a:xfrm>
          <a:custGeom>
            <a:avLst/>
            <a:gdLst>
              <a:gd name="connsiteX0" fmla="*/ 3773588 w 4271120"/>
              <a:gd name="connsiteY0" fmla="*/ 3280579 h 4702819"/>
              <a:gd name="connsiteX1" fmla="*/ 3717970 w 4271120"/>
              <a:gd name="connsiteY1" fmla="*/ 3393838 h 4702819"/>
              <a:gd name="connsiteX2" fmla="*/ 3755385 w 4271120"/>
              <a:gd name="connsiteY2" fmla="*/ 3541480 h 4702819"/>
              <a:gd name="connsiteX3" fmla="*/ 3742240 w 4271120"/>
              <a:gd name="connsiteY3" fmla="*/ 3544514 h 4702819"/>
              <a:gd name="connsiteX4" fmla="*/ 3594598 w 4271120"/>
              <a:gd name="connsiteY4" fmla="*/ 3403951 h 4702819"/>
              <a:gd name="connsiteX5" fmla="*/ 3773588 w 4271120"/>
              <a:gd name="connsiteY5" fmla="*/ 3280579 h 4702819"/>
              <a:gd name="connsiteX6" fmla="*/ 3937409 w 4271120"/>
              <a:gd name="connsiteY6" fmla="*/ 2981250 h 4702819"/>
              <a:gd name="connsiteX7" fmla="*/ 3833252 w 4271120"/>
              <a:gd name="connsiteY7" fmla="*/ 3118780 h 4702819"/>
              <a:gd name="connsiteX8" fmla="*/ 3480327 w 4271120"/>
              <a:gd name="connsiteY8" fmla="*/ 3142039 h 4702819"/>
              <a:gd name="connsiteX9" fmla="*/ 3488417 w 4271120"/>
              <a:gd name="connsiteY9" fmla="*/ 3070240 h 4702819"/>
              <a:gd name="connsiteX10" fmla="*/ 3802914 w 4271120"/>
              <a:gd name="connsiteY10" fmla="*/ 3008554 h 4702819"/>
              <a:gd name="connsiteX11" fmla="*/ 3937409 w 4271120"/>
              <a:gd name="connsiteY11" fmla="*/ 2981250 h 4702819"/>
              <a:gd name="connsiteX12" fmla="*/ 1530647 w 4271120"/>
              <a:gd name="connsiteY12" fmla="*/ 2816671 h 4702819"/>
              <a:gd name="connsiteX13" fmla="*/ 1538737 w 4271120"/>
              <a:gd name="connsiteY13" fmla="*/ 2820463 h 4702819"/>
              <a:gd name="connsiteX14" fmla="*/ 1944246 w 4271120"/>
              <a:gd name="connsiteY14" fmla="*/ 3409008 h 4702819"/>
              <a:gd name="connsiteX15" fmla="*/ 3606733 w 4271120"/>
              <a:gd name="connsiteY15" fmla="*/ 3913618 h 4702819"/>
              <a:gd name="connsiteX16" fmla="*/ 3607744 w 4271120"/>
              <a:gd name="connsiteY16" fmla="*/ 3926765 h 4702819"/>
              <a:gd name="connsiteX17" fmla="*/ 2423576 w 4271120"/>
              <a:gd name="connsiteY17" fmla="*/ 3894405 h 4702819"/>
              <a:gd name="connsiteX18" fmla="*/ 2077731 w 4271120"/>
              <a:gd name="connsiteY18" fmla="*/ 3806426 h 4702819"/>
              <a:gd name="connsiteX19" fmla="*/ 1525591 w 4271120"/>
              <a:gd name="connsiteY19" fmla="*/ 2823496 h 4702819"/>
              <a:gd name="connsiteX20" fmla="*/ 1530647 w 4271120"/>
              <a:gd name="connsiteY20" fmla="*/ 2816671 h 4702819"/>
              <a:gd name="connsiteX21" fmla="*/ 3996062 w 4271120"/>
              <a:gd name="connsiteY21" fmla="*/ 2605067 h 4702819"/>
              <a:gd name="connsiteX22" fmla="*/ 4271120 w 4271120"/>
              <a:gd name="connsiteY22" fmla="*/ 2676866 h 4702819"/>
              <a:gd name="connsiteX23" fmla="*/ 4008197 w 4271120"/>
              <a:gd name="connsiteY23" fmla="*/ 2693046 h 4702819"/>
              <a:gd name="connsiteX24" fmla="*/ 3829207 w 4271120"/>
              <a:gd name="connsiteY24" fmla="*/ 2680911 h 4702819"/>
              <a:gd name="connsiteX25" fmla="*/ 3670441 w 4271120"/>
              <a:gd name="connsiteY25" fmla="*/ 2642484 h 4702819"/>
              <a:gd name="connsiteX26" fmla="*/ 3996062 w 4271120"/>
              <a:gd name="connsiteY26" fmla="*/ 2605067 h 4702819"/>
              <a:gd name="connsiteX27" fmla="*/ 3443991 w 4271120"/>
              <a:gd name="connsiteY27" fmla="*/ 1373753 h 4702819"/>
              <a:gd name="connsiteX28" fmla="*/ 3808982 w 4271120"/>
              <a:gd name="connsiteY28" fmla="*/ 1505845 h 4702819"/>
              <a:gd name="connsiteX29" fmla="*/ 3766510 w 4271120"/>
              <a:gd name="connsiteY29" fmla="*/ 1714160 h 4702819"/>
              <a:gd name="connsiteX30" fmla="*/ 3673475 w 4271120"/>
              <a:gd name="connsiteY30" fmla="*/ 1626182 h 4702819"/>
              <a:gd name="connsiteX31" fmla="*/ 3503586 w 4271120"/>
              <a:gd name="connsiteY31" fmla="*/ 1940680 h 4702819"/>
              <a:gd name="connsiteX32" fmla="*/ 3349877 w 4271120"/>
              <a:gd name="connsiteY32" fmla="*/ 1900230 h 4702819"/>
              <a:gd name="connsiteX33" fmla="*/ 3263920 w 4271120"/>
              <a:gd name="connsiteY33" fmla="*/ 1778881 h 4702819"/>
              <a:gd name="connsiteX34" fmla="*/ 2886727 w 4271120"/>
              <a:gd name="connsiteY34" fmla="*/ 1881016 h 4702819"/>
              <a:gd name="connsiteX35" fmla="*/ 3400439 w 4271120"/>
              <a:gd name="connsiteY35" fmla="*/ 1585733 h 4702819"/>
              <a:gd name="connsiteX36" fmla="*/ 2921109 w 4271120"/>
              <a:gd name="connsiteY36" fmla="*/ 1605957 h 4702819"/>
              <a:gd name="connsiteX37" fmla="*/ 2913019 w 4271120"/>
              <a:gd name="connsiteY37" fmla="*/ 1594835 h 4702819"/>
              <a:gd name="connsiteX38" fmla="*/ 3443991 w 4271120"/>
              <a:gd name="connsiteY38" fmla="*/ 1373753 h 4702819"/>
              <a:gd name="connsiteX39" fmla="*/ 0 w 4271120"/>
              <a:gd name="connsiteY39" fmla="*/ 0 h 4702819"/>
              <a:gd name="connsiteX40" fmla="*/ 115292 w 4271120"/>
              <a:gd name="connsiteY40" fmla="*/ 0 h 4702819"/>
              <a:gd name="connsiteX41" fmla="*/ 274676 w 4271120"/>
              <a:gd name="connsiteY41" fmla="*/ 0 h 4702819"/>
              <a:gd name="connsiteX42" fmla="*/ 3942724 w 4271120"/>
              <a:gd name="connsiteY42" fmla="*/ 0 h 4702819"/>
              <a:gd name="connsiteX43" fmla="*/ 3939432 w 4271120"/>
              <a:gd name="connsiteY43" fmla="*/ 53696 h 4702819"/>
              <a:gd name="connsiteX44" fmla="*/ 3684598 w 4271120"/>
              <a:gd name="connsiteY44" fmla="*/ 334822 h 4702819"/>
              <a:gd name="connsiteX45" fmla="*/ 3981904 w 4271120"/>
              <a:gd name="connsiteY45" fmla="*/ 155833 h 4702819"/>
              <a:gd name="connsiteX46" fmla="*/ 3993028 w 4271120"/>
              <a:gd name="connsiteY46" fmla="*/ 404599 h 4702819"/>
              <a:gd name="connsiteX47" fmla="*/ 3433810 w 4271120"/>
              <a:gd name="connsiteY47" fmla="*/ 635163 h 4702819"/>
              <a:gd name="connsiteX48" fmla="*/ 2283013 w 4271120"/>
              <a:gd name="connsiteY48" fmla="*/ 464262 h 4702819"/>
              <a:gd name="connsiteX49" fmla="*/ 2284025 w 4271120"/>
              <a:gd name="connsiteY49" fmla="*/ 455161 h 4702819"/>
              <a:gd name="connsiteX50" fmla="*/ 2959536 w 4271120"/>
              <a:gd name="connsiteY50" fmla="*/ 115383 h 4702819"/>
              <a:gd name="connsiteX51" fmla="*/ 2949424 w 4271120"/>
              <a:gd name="connsiteY51" fmla="*/ 107293 h 4702819"/>
              <a:gd name="connsiteX52" fmla="*/ 1789525 w 4271120"/>
              <a:gd name="connsiteY52" fmla="*/ 314598 h 4702819"/>
              <a:gd name="connsiteX53" fmla="*/ 1564018 w 4271120"/>
              <a:gd name="connsiteY53" fmla="*/ 251900 h 4702819"/>
              <a:gd name="connsiteX54" fmla="*/ 1554917 w 4271120"/>
              <a:gd name="connsiteY54" fmla="*/ 262013 h 4702819"/>
              <a:gd name="connsiteX55" fmla="*/ 2389194 w 4271120"/>
              <a:gd name="connsiteY55" fmla="*/ 907188 h 4702819"/>
              <a:gd name="connsiteX56" fmla="*/ 2159641 w 4271120"/>
              <a:gd name="connsiteY56" fmla="*/ 613927 h 4702819"/>
              <a:gd name="connsiteX57" fmla="*/ 2255710 w 4271120"/>
              <a:gd name="connsiteY57" fmla="*/ 818197 h 4702819"/>
              <a:gd name="connsiteX58" fmla="*/ 2248631 w 4271120"/>
              <a:gd name="connsiteY58" fmla="*/ 897075 h 4702819"/>
              <a:gd name="connsiteX59" fmla="*/ 2071663 w 4271120"/>
              <a:gd name="connsiteY59" fmla="*/ 706960 h 4702819"/>
              <a:gd name="connsiteX60" fmla="*/ 2063573 w 4271120"/>
              <a:gd name="connsiteY60" fmla="*/ 718085 h 4702819"/>
              <a:gd name="connsiteX61" fmla="*/ 1981662 w 4271120"/>
              <a:gd name="connsiteY61" fmla="*/ 1090223 h 4702819"/>
              <a:gd name="connsiteX62" fmla="*/ 2015034 w 4271120"/>
              <a:gd name="connsiteY62" fmla="*/ 1068987 h 4702819"/>
              <a:gd name="connsiteX63" fmla="*/ 2152563 w 4271120"/>
              <a:gd name="connsiteY63" fmla="*/ 876851 h 4702819"/>
              <a:gd name="connsiteX64" fmla="*/ 2193013 w 4271120"/>
              <a:gd name="connsiteY64" fmla="*/ 935503 h 4702819"/>
              <a:gd name="connsiteX65" fmla="*/ 2042337 w 4271120"/>
              <a:gd name="connsiteY65" fmla="*/ 1153931 h 4702819"/>
              <a:gd name="connsiteX66" fmla="*/ 1195925 w 4271120"/>
              <a:gd name="connsiteY66" fmla="*/ 1315731 h 4702819"/>
              <a:gd name="connsiteX67" fmla="*/ 1759188 w 4271120"/>
              <a:gd name="connsiteY67" fmla="*/ 1329888 h 4702819"/>
              <a:gd name="connsiteX68" fmla="*/ 1762222 w 4271120"/>
              <a:gd name="connsiteY68" fmla="*/ 1336967 h 4702819"/>
              <a:gd name="connsiteX69" fmla="*/ 1303117 w 4271120"/>
              <a:gd name="connsiteY69" fmla="*/ 1458316 h 4702819"/>
              <a:gd name="connsiteX70" fmla="*/ 1879527 w 4271120"/>
              <a:gd name="connsiteY70" fmla="*/ 1385506 h 4702819"/>
              <a:gd name="connsiteX71" fmla="*/ 1882560 w 4271120"/>
              <a:gd name="connsiteY71" fmla="*/ 1389551 h 4702819"/>
              <a:gd name="connsiteX72" fmla="*/ 1158509 w 4271120"/>
              <a:gd name="connsiteY72" fmla="*/ 1608992 h 4702819"/>
              <a:gd name="connsiteX73" fmla="*/ 1500309 w 4271120"/>
              <a:gd name="connsiteY73" fmla="*/ 1648430 h 4702819"/>
              <a:gd name="connsiteX74" fmla="*/ 1502332 w 4271120"/>
              <a:gd name="connsiteY74" fmla="*/ 1651464 h 4702819"/>
              <a:gd name="connsiteX75" fmla="*/ 1323342 w 4271120"/>
              <a:gd name="connsiteY75" fmla="*/ 1726296 h 4702819"/>
              <a:gd name="connsiteX76" fmla="*/ 1387050 w 4271120"/>
              <a:gd name="connsiteY76" fmla="*/ 1741465 h 4702819"/>
              <a:gd name="connsiteX77" fmla="*/ 1442669 w 4271120"/>
              <a:gd name="connsiteY77" fmla="*/ 1750566 h 4702819"/>
              <a:gd name="connsiteX78" fmla="*/ 1983684 w 4271120"/>
              <a:gd name="connsiteY78" fmla="*/ 1635284 h 4702819"/>
              <a:gd name="connsiteX79" fmla="*/ 2041326 w 4271120"/>
              <a:gd name="connsiteY79" fmla="*/ 1604947 h 4702819"/>
              <a:gd name="connsiteX80" fmla="*/ 1993797 w 4271120"/>
              <a:gd name="connsiteY80" fmla="*/ 1723262 h 4702819"/>
              <a:gd name="connsiteX81" fmla="*/ 1881549 w 4271120"/>
              <a:gd name="connsiteY81" fmla="*/ 1801128 h 4702819"/>
              <a:gd name="connsiteX82" fmla="*/ 1868403 w 4271120"/>
              <a:gd name="connsiteY82" fmla="*/ 1865847 h 4702819"/>
              <a:gd name="connsiteX83" fmla="*/ 1001766 w 4271120"/>
              <a:gd name="connsiteY83" fmla="*/ 1993265 h 4702819"/>
              <a:gd name="connsiteX84" fmla="*/ 999744 w 4271120"/>
              <a:gd name="connsiteY84" fmla="*/ 1993265 h 4702819"/>
              <a:gd name="connsiteX85" fmla="*/ 1477051 w 4271120"/>
              <a:gd name="connsiteY85" fmla="*/ 2115625 h 4702819"/>
              <a:gd name="connsiteX86" fmla="*/ 1478062 w 4271120"/>
              <a:gd name="connsiteY86" fmla="*/ 2118658 h 4702819"/>
              <a:gd name="connsiteX87" fmla="*/ 1337500 w 4271120"/>
              <a:gd name="connsiteY87" fmla="*/ 2160120 h 4702819"/>
              <a:gd name="connsiteX88" fmla="*/ 1830987 w 4271120"/>
              <a:gd name="connsiteY88" fmla="*/ 2044838 h 4702819"/>
              <a:gd name="connsiteX89" fmla="*/ 1840088 w 4271120"/>
              <a:gd name="connsiteY89" fmla="*/ 2054950 h 4702819"/>
              <a:gd name="connsiteX90" fmla="*/ 1610536 w 4271120"/>
              <a:gd name="connsiteY90" fmla="*/ 2209670 h 4702819"/>
              <a:gd name="connsiteX91" fmla="*/ 970417 w 4271120"/>
              <a:gd name="connsiteY91" fmla="*/ 2143940 h 4702819"/>
              <a:gd name="connsiteX92" fmla="*/ 1531659 w 4271120"/>
              <a:gd name="connsiteY92" fmla="*/ 2446302 h 4702819"/>
              <a:gd name="connsiteX93" fmla="*/ 1040194 w 4271120"/>
              <a:gd name="connsiteY93" fmla="*/ 2520123 h 4702819"/>
              <a:gd name="connsiteX94" fmla="*/ 1012890 w 4271120"/>
              <a:gd name="connsiteY94" fmla="*/ 2497875 h 4702819"/>
              <a:gd name="connsiteX95" fmla="*/ 585134 w 4271120"/>
              <a:gd name="connsiteY95" fmla="*/ 2905408 h 4702819"/>
              <a:gd name="connsiteX96" fmla="*/ 2443801 w 4271120"/>
              <a:gd name="connsiteY96" fmla="*/ 4164407 h 4702819"/>
              <a:gd name="connsiteX97" fmla="*/ 2680749 w 4271120"/>
              <a:gd name="connsiteY97" fmla="*/ 4641304 h 4702819"/>
              <a:gd name="connsiteX98" fmla="*/ 2704586 w 4271120"/>
              <a:gd name="connsiteY98" fmla="*/ 4702819 h 4702819"/>
              <a:gd name="connsiteX99" fmla="*/ 274676 w 4271120"/>
              <a:gd name="connsiteY99" fmla="*/ 4702819 h 4702819"/>
              <a:gd name="connsiteX100" fmla="*/ 115292 w 4271120"/>
              <a:gd name="connsiteY100" fmla="*/ 4702819 h 4702819"/>
              <a:gd name="connsiteX101" fmla="*/ 0 w 4271120"/>
              <a:gd name="connsiteY101" fmla="*/ 4702819 h 470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271120" h="4702819">
                <a:moveTo>
                  <a:pt x="3773588" y="3280579"/>
                </a:moveTo>
                <a:cubicBezTo>
                  <a:pt x="3773588" y="3280579"/>
                  <a:pt x="3730105" y="3343276"/>
                  <a:pt x="3717970" y="3393838"/>
                </a:cubicBezTo>
                <a:cubicBezTo>
                  <a:pt x="3745273" y="3430243"/>
                  <a:pt x="3753363" y="3442378"/>
                  <a:pt x="3755385" y="3541480"/>
                </a:cubicBezTo>
                <a:cubicBezTo>
                  <a:pt x="3755385" y="3549570"/>
                  <a:pt x="3745273" y="3551593"/>
                  <a:pt x="3742240" y="3544514"/>
                </a:cubicBezTo>
                <a:cubicBezTo>
                  <a:pt x="3714936" y="3479795"/>
                  <a:pt x="3663363" y="3420131"/>
                  <a:pt x="3594598" y="3403951"/>
                </a:cubicBezTo>
                <a:cubicBezTo>
                  <a:pt x="3610778" y="3321029"/>
                  <a:pt x="3667408" y="3281590"/>
                  <a:pt x="3773588" y="3280579"/>
                </a:cubicBezTo>
                <a:close/>
                <a:moveTo>
                  <a:pt x="3937409" y="2981250"/>
                </a:moveTo>
                <a:cubicBezTo>
                  <a:pt x="3924264" y="3035858"/>
                  <a:pt x="3891904" y="3080352"/>
                  <a:pt x="3833252" y="3118780"/>
                </a:cubicBezTo>
                <a:cubicBezTo>
                  <a:pt x="3598643" y="3075297"/>
                  <a:pt x="3669430" y="3152151"/>
                  <a:pt x="3480327" y="3142039"/>
                </a:cubicBezTo>
                <a:cubicBezTo>
                  <a:pt x="3479316" y="3127881"/>
                  <a:pt x="3479316" y="3081364"/>
                  <a:pt x="3488417" y="3070240"/>
                </a:cubicBezTo>
                <a:cubicBezTo>
                  <a:pt x="3640104" y="3123836"/>
                  <a:pt x="3659318" y="3035858"/>
                  <a:pt x="3802914" y="3008554"/>
                </a:cubicBezTo>
                <a:cubicBezTo>
                  <a:pt x="3851454" y="2999453"/>
                  <a:pt x="3909095" y="2995408"/>
                  <a:pt x="3937409" y="2981250"/>
                </a:cubicBezTo>
                <a:close/>
                <a:moveTo>
                  <a:pt x="1530647" y="2816671"/>
                </a:moveTo>
                <a:cubicBezTo>
                  <a:pt x="1533681" y="2815912"/>
                  <a:pt x="1537220" y="2816924"/>
                  <a:pt x="1538737" y="2820463"/>
                </a:cubicBezTo>
                <a:cubicBezTo>
                  <a:pt x="1704581" y="3184511"/>
                  <a:pt x="1838065" y="3351366"/>
                  <a:pt x="1944246" y="3409008"/>
                </a:cubicBezTo>
                <a:cubicBezTo>
                  <a:pt x="2164698" y="3528335"/>
                  <a:pt x="3031334" y="3856989"/>
                  <a:pt x="3606733" y="3913618"/>
                </a:cubicBezTo>
                <a:cubicBezTo>
                  <a:pt x="3614823" y="3913618"/>
                  <a:pt x="3615834" y="3924742"/>
                  <a:pt x="3607744" y="3926765"/>
                </a:cubicBezTo>
                <a:cubicBezTo>
                  <a:pt x="3352910" y="3984405"/>
                  <a:pt x="2663241" y="3916653"/>
                  <a:pt x="2423576" y="3894405"/>
                </a:cubicBezTo>
                <a:cubicBezTo>
                  <a:pt x="2159641" y="3869123"/>
                  <a:pt x="2078741" y="3805416"/>
                  <a:pt x="2077731" y="3806426"/>
                </a:cubicBezTo>
                <a:cubicBezTo>
                  <a:pt x="1903797" y="3672942"/>
                  <a:pt x="1564018" y="3144061"/>
                  <a:pt x="1525591" y="2823496"/>
                </a:cubicBezTo>
                <a:cubicBezTo>
                  <a:pt x="1525085" y="2819957"/>
                  <a:pt x="1527613" y="2817429"/>
                  <a:pt x="1530647" y="2816671"/>
                </a:cubicBezTo>
                <a:close/>
                <a:moveTo>
                  <a:pt x="3996062" y="2605067"/>
                </a:moveTo>
                <a:cubicBezTo>
                  <a:pt x="4069883" y="2597989"/>
                  <a:pt x="4190221" y="2621247"/>
                  <a:pt x="4271120" y="2676866"/>
                </a:cubicBezTo>
                <a:cubicBezTo>
                  <a:pt x="4252918" y="2737541"/>
                  <a:pt x="4086063" y="2706192"/>
                  <a:pt x="4008197" y="2693046"/>
                </a:cubicBezTo>
                <a:cubicBezTo>
                  <a:pt x="3953589" y="2684955"/>
                  <a:pt x="3889881" y="2681922"/>
                  <a:pt x="3829207" y="2680911"/>
                </a:cubicBezTo>
                <a:cubicBezTo>
                  <a:pt x="3777633" y="2679899"/>
                  <a:pt x="3693700" y="2671810"/>
                  <a:pt x="3670441" y="2642484"/>
                </a:cubicBezTo>
                <a:cubicBezTo>
                  <a:pt x="3719992" y="2647540"/>
                  <a:pt x="3843364" y="2620237"/>
                  <a:pt x="3996062" y="2605067"/>
                </a:cubicBezTo>
                <a:close/>
                <a:moveTo>
                  <a:pt x="3443991" y="1373753"/>
                </a:moveTo>
                <a:cubicBezTo>
                  <a:pt x="3569601" y="1369611"/>
                  <a:pt x="3697113" y="1404594"/>
                  <a:pt x="3808982" y="1505845"/>
                </a:cubicBezTo>
                <a:cubicBezTo>
                  <a:pt x="3760442" y="1576632"/>
                  <a:pt x="3761453" y="1685847"/>
                  <a:pt x="3766510" y="1714160"/>
                </a:cubicBezTo>
                <a:cubicBezTo>
                  <a:pt x="3739205" y="1705060"/>
                  <a:pt x="3695722" y="1653485"/>
                  <a:pt x="3673475" y="1626182"/>
                </a:cubicBezTo>
                <a:cubicBezTo>
                  <a:pt x="3582463" y="1677757"/>
                  <a:pt x="3486394" y="1844611"/>
                  <a:pt x="3503586" y="1940680"/>
                </a:cubicBezTo>
                <a:cubicBezTo>
                  <a:pt x="3512687" y="2019557"/>
                  <a:pt x="3455046" y="2031692"/>
                  <a:pt x="3349877" y="1900230"/>
                </a:cubicBezTo>
                <a:cubicBezTo>
                  <a:pt x="3299315" y="1936634"/>
                  <a:pt x="3250775" y="1870904"/>
                  <a:pt x="3263920" y="1778881"/>
                </a:cubicBezTo>
                <a:cubicBezTo>
                  <a:pt x="3182010" y="1864836"/>
                  <a:pt x="2961559" y="1908320"/>
                  <a:pt x="2886727" y="1881016"/>
                </a:cubicBezTo>
                <a:cubicBezTo>
                  <a:pt x="3034368" y="1838544"/>
                  <a:pt x="3254820" y="1604947"/>
                  <a:pt x="3400439" y="1585733"/>
                </a:cubicBezTo>
                <a:cubicBezTo>
                  <a:pt x="3282123" y="1528092"/>
                  <a:pt x="3076841" y="1513935"/>
                  <a:pt x="2921109" y="1605957"/>
                </a:cubicBezTo>
                <a:cubicBezTo>
                  <a:pt x="2914030" y="1610002"/>
                  <a:pt x="2906951" y="1599890"/>
                  <a:pt x="2913019" y="1594835"/>
                </a:cubicBezTo>
                <a:cubicBezTo>
                  <a:pt x="3030576" y="1496238"/>
                  <a:pt x="3234642" y="1380656"/>
                  <a:pt x="3443991" y="1373753"/>
                </a:cubicBezTo>
                <a:close/>
                <a:moveTo>
                  <a:pt x="0" y="0"/>
                </a:moveTo>
                <a:lnTo>
                  <a:pt x="115292" y="0"/>
                </a:lnTo>
                <a:lnTo>
                  <a:pt x="274676" y="0"/>
                </a:lnTo>
                <a:lnTo>
                  <a:pt x="3942724" y="0"/>
                </a:lnTo>
                <a:lnTo>
                  <a:pt x="3939432" y="53696"/>
                </a:lnTo>
                <a:cubicBezTo>
                  <a:pt x="3926286" y="139653"/>
                  <a:pt x="3890892" y="219541"/>
                  <a:pt x="3684598" y="334822"/>
                </a:cubicBezTo>
                <a:cubicBezTo>
                  <a:pt x="3918196" y="331789"/>
                  <a:pt x="3971792" y="185158"/>
                  <a:pt x="3981904" y="155833"/>
                </a:cubicBezTo>
                <a:cubicBezTo>
                  <a:pt x="4027411" y="317632"/>
                  <a:pt x="3993028" y="404599"/>
                  <a:pt x="3993028" y="404599"/>
                </a:cubicBezTo>
                <a:cubicBezTo>
                  <a:pt x="3940444" y="578533"/>
                  <a:pt x="3623924" y="771681"/>
                  <a:pt x="3433810" y="635163"/>
                </a:cubicBezTo>
                <a:cubicBezTo>
                  <a:pt x="2893805" y="156844"/>
                  <a:pt x="3099088" y="642242"/>
                  <a:pt x="2283013" y="464262"/>
                </a:cubicBezTo>
                <a:cubicBezTo>
                  <a:pt x="2277957" y="463251"/>
                  <a:pt x="2278968" y="455161"/>
                  <a:pt x="2284025" y="455161"/>
                </a:cubicBezTo>
                <a:cubicBezTo>
                  <a:pt x="2601556" y="444037"/>
                  <a:pt x="2854367" y="256957"/>
                  <a:pt x="2959536" y="115383"/>
                </a:cubicBezTo>
                <a:cubicBezTo>
                  <a:pt x="2963581" y="109315"/>
                  <a:pt x="2955491" y="101225"/>
                  <a:pt x="2949424" y="107293"/>
                </a:cubicBezTo>
                <a:cubicBezTo>
                  <a:pt x="2789647" y="273137"/>
                  <a:pt x="2362902" y="477408"/>
                  <a:pt x="1789525" y="314598"/>
                </a:cubicBezTo>
                <a:cubicBezTo>
                  <a:pt x="1719750" y="288306"/>
                  <a:pt x="1577164" y="254935"/>
                  <a:pt x="1564018" y="251900"/>
                </a:cubicBezTo>
                <a:cubicBezTo>
                  <a:pt x="1542782" y="245833"/>
                  <a:pt x="1554917" y="262013"/>
                  <a:pt x="1554917" y="262013"/>
                </a:cubicBezTo>
                <a:cubicBezTo>
                  <a:pt x="2567173" y="576510"/>
                  <a:pt x="2389194" y="907188"/>
                  <a:pt x="2389194" y="907188"/>
                </a:cubicBezTo>
                <a:cubicBezTo>
                  <a:pt x="2370992" y="796962"/>
                  <a:pt x="2292115" y="689770"/>
                  <a:pt x="2159641" y="613927"/>
                </a:cubicBezTo>
                <a:cubicBezTo>
                  <a:pt x="2258743" y="732242"/>
                  <a:pt x="2255710" y="818197"/>
                  <a:pt x="2255710" y="818197"/>
                </a:cubicBezTo>
                <a:cubicBezTo>
                  <a:pt x="2256721" y="837412"/>
                  <a:pt x="2256721" y="904154"/>
                  <a:pt x="2248631" y="897075"/>
                </a:cubicBezTo>
                <a:cubicBezTo>
                  <a:pt x="2238518" y="886963"/>
                  <a:pt x="2210203" y="755501"/>
                  <a:pt x="2071663" y="706960"/>
                </a:cubicBezTo>
                <a:cubicBezTo>
                  <a:pt x="2049416" y="701905"/>
                  <a:pt x="2063573" y="718085"/>
                  <a:pt x="2063573" y="718085"/>
                </a:cubicBezTo>
                <a:cubicBezTo>
                  <a:pt x="2150540" y="841456"/>
                  <a:pt x="2086831" y="984043"/>
                  <a:pt x="1981662" y="1090223"/>
                </a:cubicBezTo>
                <a:cubicBezTo>
                  <a:pt x="1992786" y="1084155"/>
                  <a:pt x="2003909" y="1077077"/>
                  <a:pt x="2015034" y="1068987"/>
                </a:cubicBezTo>
                <a:cubicBezTo>
                  <a:pt x="2088854" y="1009323"/>
                  <a:pt x="2150540" y="961794"/>
                  <a:pt x="2152563" y="876851"/>
                </a:cubicBezTo>
                <a:cubicBezTo>
                  <a:pt x="2152563" y="848535"/>
                  <a:pt x="2189978" y="899097"/>
                  <a:pt x="2193013" y="935503"/>
                </a:cubicBezTo>
                <a:cubicBezTo>
                  <a:pt x="2190990" y="1046740"/>
                  <a:pt x="2126271" y="1094268"/>
                  <a:pt x="2042337" y="1153931"/>
                </a:cubicBezTo>
                <a:cubicBezTo>
                  <a:pt x="1941212" y="1225730"/>
                  <a:pt x="1609524" y="1394608"/>
                  <a:pt x="1195925" y="1315731"/>
                </a:cubicBezTo>
                <a:cubicBezTo>
                  <a:pt x="1484130" y="1399664"/>
                  <a:pt x="1645929" y="1362248"/>
                  <a:pt x="1759188" y="1329888"/>
                </a:cubicBezTo>
                <a:cubicBezTo>
                  <a:pt x="1763233" y="1328876"/>
                  <a:pt x="1766267" y="1334944"/>
                  <a:pt x="1762222" y="1336967"/>
                </a:cubicBezTo>
                <a:cubicBezTo>
                  <a:pt x="1691435" y="1385506"/>
                  <a:pt x="1611546" y="1409776"/>
                  <a:pt x="1303117" y="1458316"/>
                </a:cubicBezTo>
                <a:cubicBezTo>
                  <a:pt x="1585254" y="1480563"/>
                  <a:pt x="1740986" y="1459328"/>
                  <a:pt x="1879527" y="1385506"/>
                </a:cubicBezTo>
                <a:cubicBezTo>
                  <a:pt x="1882560" y="1383484"/>
                  <a:pt x="1885594" y="1387529"/>
                  <a:pt x="1882560" y="1389551"/>
                </a:cubicBezTo>
                <a:cubicBezTo>
                  <a:pt x="1799638" y="1452248"/>
                  <a:pt x="1517501" y="1619104"/>
                  <a:pt x="1158509" y="1608992"/>
                </a:cubicBezTo>
                <a:cubicBezTo>
                  <a:pt x="1213116" y="1658542"/>
                  <a:pt x="1464916" y="1649442"/>
                  <a:pt x="1500309" y="1648430"/>
                </a:cubicBezTo>
                <a:cubicBezTo>
                  <a:pt x="1502332" y="1648430"/>
                  <a:pt x="1503344" y="1650453"/>
                  <a:pt x="1502332" y="1651464"/>
                </a:cubicBezTo>
                <a:cubicBezTo>
                  <a:pt x="1450759" y="1717194"/>
                  <a:pt x="1323342" y="1726296"/>
                  <a:pt x="1323342" y="1726296"/>
                </a:cubicBezTo>
                <a:cubicBezTo>
                  <a:pt x="1347612" y="1731352"/>
                  <a:pt x="1368848" y="1736409"/>
                  <a:pt x="1387050" y="1741465"/>
                </a:cubicBezTo>
                <a:cubicBezTo>
                  <a:pt x="1405252" y="1745509"/>
                  <a:pt x="1424467" y="1748544"/>
                  <a:pt x="1442669" y="1750566"/>
                </a:cubicBezTo>
                <a:cubicBezTo>
                  <a:pt x="1624693" y="1761689"/>
                  <a:pt x="1816830" y="1717194"/>
                  <a:pt x="1983684" y="1635284"/>
                </a:cubicBezTo>
                <a:cubicBezTo>
                  <a:pt x="1989752" y="1632250"/>
                  <a:pt x="2041326" y="1604947"/>
                  <a:pt x="2041326" y="1604947"/>
                </a:cubicBezTo>
                <a:cubicBezTo>
                  <a:pt x="2046382" y="1641352"/>
                  <a:pt x="2021101" y="1692925"/>
                  <a:pt x="1993797" y="1723262"/>
                </a:cubicBezTo>
                <a:cubicBezTo>
                  <a:pt x="1962449" y="1757644"/>
                  <a:pt x="1921999" y="1780903"/>
                  <a:pt x="1881549" y="1801128"/>
                </a:cubicBezTo>
                <a:cubicBezTo>
                  <a:pt x="1892672" y="1818319"/>
                  <a:pt x="1875482" y="1856746"/>
                  <a:pt x="1868403" y="1865847"/>
                </a:cubicBezTo>
                <a:cubicBezTo>
                  <a:pt x="1612558" y="2185401"/>
                  <a:pt x="1001766" y="1993265"/>
                  <a:pt x="1001766" y="1993265"/>
                </a:cubicBezTo>
                <a:cubicBezTo>
                  <a:pt x="1001766" y="1993265"/>
                  <a:pt x="1000754" y="1993265"/>
                  <a:pt x="999744" y="1993265"/>
                </a:cubicBezTo>
                <a:cubicBezTo>
                  <a:pt x="1145363" y="2093377"/>
                  <a:pt x="1362780" y="2123715"/>
                  <a:pt x="1477051" y="2115625"/>
                </a:cubicBezTo>
                <a:cubicBezTo>
                  <a:pt x="1479074" y="2115625"/>
                  <a:pt x="1480085" y="2117648"/>
                  <a:pt x="1478062" y="2118658"/>
                </a:cubicBezTo>
                <a:cubicBezTo>
                  <a:pt x="1447725" y="2137873"/>
                  <a:pt x="1347612" y="2158097"/>
                  <a:pt x="1337500" y="2160120"/>
                </a:cubicBezTo>
                <a:cubicBezTo>
                  <a:pt x="1571097" y="2180345"/>
                  <a:pt x="1753121" y="2096412"/>
                  <a:pt x="1830987" y="2044838"/>
                </a:cubicBezTo>
                <a:cubicBezTo>
                  <a:pt x="1837055" y="2040793"/>
                  <a:pt x="1845144" y="2048883"/>
                  <a:pt x="1840088" y="2054950"/>
                </a:cubicBezTo>
                <a:cubicBezTo>
                  <a:pt x="1765256" y="2154052"/>
                  <a:pt x="1717728" y="2182367"/>
                  <a:pt x="1610536" y="2209670"/>
                </a:cubicBezTo>
                <a:cubicBezTo>
                  <a:pt x="1399185" y="2261244"/>
                  <a:pt x="1159521" y="2246076"/>
                  <a:pt x="970417" y="2143940"/>
                </a:cubicBezTo>
                <a:cubicBezTo>
                  <a:pt x="1170644" y="2526190"/>
                  <a:pt x="1447725" y="2465516"/>
                  <a:pt x="1531659" y="2446302"/>
                </a:cubicBezTo>
                <a:cubicBezTo>
                  <a:pt x="1427500" y="2605067"/>
                  <a:pt x="1220195" y="2650574"/>
                  <a:pt x="1040194" y="2520123"/>
                </a:cubicBezTo>
                <a:cubicBezTo>
                  <a:pt x="1030081" y="2513044"/>
                  <a:pt x="1021991" y="2504955"/>
                  <a:pt x="1012890" y="2497875"/>
                </a:cubicBezTo>
                <a:cubicBezTo>
                  <a:pt x="890529" y="2709226"/>
                  <a:pt x="464795" y="2786080"/>
                  <a:pt x="585134" y="2905408"/>
                </a:cubicBezTo>
                <a:cubicBezTo>
                  <a:pt x="1526602" y="3840809"/>
                  <a:pt x="2443801" y="4164407"/>
                  <a:pt x="2443801" y="4164407"/>
                </a:cubicBezTo>
                <a:cubicBezTo>
                  <a:pt x="2521667" y="4282217"/>
                  <a:pt x="2602820" y="4452359"/>
                  <a:pt x="2680749" y="4641304"/>
                </a:cubicBezTo>
                <a:lnTo>
                  <a:pt x="2704586" y="4702819"/>
                </a:lnTo>
                <a:lnTo>
                  <a:pt x="274676" y="4702819"/>
                </a:lnTo>
                <a:lnTo>
                  <a:pt x="115292" y="4702819"/>
                </a:lnTo>
                <a:lnTo>
                  <a:pt x="0" y="4702819"/>
                </a:lnTo>
                <a:close/>
              </a:path>
            </a:pathLst>
          </a:custGeom>
          <a:solidFill>
            <a:srgbClr val="DAE5EA"/>
          </a:solidFill>
          <a:ln w="9176" cap="flat">
            <a:noFill/>
            <a:prstDash val="solid"/>
            <a:miter/>
          </a:ln>
        </p:spPr>
        <p:txBody>
          <a:bodyPr rtlCol="0" anchor="ctr"/>
          <a:lstStyle/>
          <a:p>
            <a:pPr lvl="0"/>
            <a:endParaRPr lang="de-DE" sz="1351" dirty="0"/>
          </a:p>
        </p:txBody>
      </p:sp>
      <p:sp>
        <p:nvSpPr>
          <p:cNvPr id="4" name="Datumsplatzhalter 3">
            <a:extLst>
              <a:ext uri="{FF2B5EF4-FFF2-40B4-BE49-F238E27FC236}">
                <a16:creationId xmlns:a16="http://schemas.microsoft.com/office/drawing/2014/main" id="{2DC10922-9553-44D5-BDEF-C5DFD31E6E27}"/>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
        <p:nvSpPr>
          <p:cNvPr id="2" name="Titel 1">
            <a:extLst>
              <a:ext uri="{FF2B5EF4-FFF2-40B4-BE49-F238E27FC236}">
                <a16:creationId xmlns:a16="http://schemas.microsoft.com/office/drawing/2014/main" id="{26A72F4E-48F4-48C4-AAF5-77358A958D06}"/>
              </a:ext>
            </a:extLst>
          </p:cNvPr>
          <p:cNvSpPr>
            <a:spLocks noGrp="1"/>
          </p:cNvSpPr>
          <p:nvPr>
            <p:ph type="ctrTitle" hasCustomPrompt="1"/>
          </p:nvPr>
        </p:nvSpPr>
        <p:spPr>
          <a:xfrm>
            <a:off x="526536" y="2899361"/>
            <a:ext cx="6399768" cy="540727"/>
          </a:xfrm>
        </p:spPr>
        <p:txBody>
          <a:bodyPr lIns="0" tIns="0" rIns="0" bIns="0" anchor="b">
            <a:noAutofit/>
          </a:bodyPr>
          <a:lstStyle>
            <a:lvl1pPr algn="l">
              <a:defRPr sz="3600" b="0">
                <a:solidFill>
                  <a:schemeClr val="tx2"/>
                </a:solidFill>
              </a:defRPr>
            </a:lvl1pPr>
          </a:lstStyle>
          <a:p>
            <a:r>
              <a:rPr lang="de-DE" dirty="0"/>
              <a:t>Titel bearbeiten</a:t>
            </a:r>
          </a:p>
        </p:txBody>
      </p:sp>
      <p:sp>
        <p:nvSpPr>
          <p:cNvPr id="3" name="Untertitel 2">
            <a:extLst>
              <a:ext uri="{FF2B5EF4-FFF2-40B4-BE49-F238E27FC236}">
                <a16:creationId xmlns:a16="http://schemas.microsoft.com/office/drawing/2014/main" id="{BED0E50F-2245-4DD1-8901-55D904703F45}"/>
              </a:ext>
            </a:extLst>
          </p:cNvPr>
          <p:cNvSpPr>
            <a:spLocks noGrp="1"/>
          </p:cNvSpPr>
          <p:nvPr>
            <p:ph type="subTitle" idx="1"/>
          </p:nvPr>
        </p:nvSpPr>
        <p:spPr>
          <a:xfrm>
            <a:off x="526536" y="3512495"/>
            <a:ext cx="6399768"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grpSp>
        <p:nvGrpSpPr>
          <p:cNvPr id="13" name="Grafik 6">
            <a:extLst>
              <a:ext uri="{FF2B5EF4-FFF2-40B4-BE49-F238E27FC236}">
                <a16:creationId xmlns:a16="http://schemas.microsoft.com/office/drawing/2014/main" id="{8AC3E5BE-9275-472F-AEB2-C4DA849B9A55}"/>
              </a:ext>
            </a:extLst>
          </p:cNvPr>
          <p:cNvGrpSpPr>
            <a:grpSpLocks noChangeAspect="1"/>
          </p:cNvGrpSpPr>
          <p:nvPr userDrawn="1"/>
        </p:nvGrpSpPr>
        <p:grpSpPr>
          <a:xfrm>
            <a:off x="522799" y="385347"/>
            <a:ext cx="1528921" cy="584196"/>
            <a:chOff x="695325" y="516229"/>
            <a:chExt cx="2556359" cy="975572"/>
          </a:xfrm>
          <a:solidFill>
            <a:srgbClr val="0072BC"/>
          </a:solidFill>
        </p:grpSpPr>
        <p:sp>
          <p:nvSpPr>
            <p:cNvPr id="14" name="Freihandform: Form 13">
              <a:extLst>
                <a:ext uri="{FF2B5EF4-FFF2-40B4-BE49-F238E27FC236}">
                  <a16:creationId xmlns:a16="http://schemas.microsoft.com/office/drawing/2014/main" id="{8A45B3C2-1CA4-47B2-9CD9-00EEF9D615AF}"/>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endParaRPr lang="de-DE" sz="1351" dirty="0"/>
            </a:p>
          </p:txBody>
        </p:sp>
        <p:sp>
          <p:nvSpPr>
            <p:cNvPr id="15" name="Freihandform: Form 14">
              <a:extLst>
                <a:ext uri="{FF2B5EF4-FFF2-40B4-BE49-F238E27FC236}">
                  <a16:creationId xmlns:a16="http://schemas.microsoft.com/office/drawing/2014/main" id="{3243C064-66AF-4F89-A61C-8EAA80446B16}"/>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endParaRPr lang="de-DE" sz="1351" dirty="0"/>
            </a:p>
          </p:txBody>
        </p:sp>
        <p:sp>
          <p:nvSpPr>
            <p:cNvPr id="16" name="Freihandform: Form 15">
              <a:extLst>
                <a:ext uri="{FF2B5EF4-FFF2-40B4-BE49-F238E27FC236}">
                  <a16:creationId xmlns:a16="http://schemas.microsoft.com/office/drawing/2014/main" id="{5E875C2F-2AC0-45DD-9626-129486821205}"/>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endParaRPr lang="de-DE" sz="1351" dirty="0"/>
            </a:p>
          </p:txBody>
        </p:sp>
        <p:sp>
          <p:nvSpPr>
            <p:cNvPr id="17" name="Freihandform: Form 16">
              <a:extLst>
                <a:ext uri="{FF2B5EF4-FFF2-40B4-BE49-F238E27FC236}">
                  <a16:creationId xmlns:a16="http://schemas.microsoft.com/office/drawing/2014/main" id="{2F1F040A-4C25-4A9B-91CF-4997C0E3FA28}"/>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endParaRPr lang="de-DE" sz="1351" dirty="0"/>
            </a:p>
          </p:txBody>
        </p:sp>
      </p:grpSp>
    </p:spTree>
    <p:extLst>
      <p:ext uri="{BB962C8B-B14F-4D97-AF65-F5344CB8AC3E}">
        <p14:creationId xmlns:p14="http://schemas.microsoft.com/office/powerpoint/2010/main" val="3075076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 zwei Bilder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dirty="0"/>
          </a:p>
        </p:txBody>
      </p:sp>
      <p:sp>
        <p:nvSpPr>
          <p:cNvPr id="10" name="Inhaltsplatzhalter 9">
            <a:extLst>
              <a:ext uri="{FF2B5EF4-FFF2-40B4-BE49-F238E27FC236}">
                <a16:creationId xmlns:a16="http://schemas.microsoft.com/office/drawing/2014/main" id="{1ADE6869-998B-4809-AE43-C38E35BE8AA6}"/>
              </a:ext>
            </a:extLst>
          </p:cNvPr>
          <p:cNvSpPr>
            <a:spLocks noGrp="1"/>
          </p:cNvSpPr>
          <p:nvPr>
            <p:ph sz="quarter" idx="16" hasCustomPrompt="1"/>
          </p:nvPr>
        </p:nvSpPr>
        <p:spPr>
          <a:xfrm>
            <a:off x="4625578" y="1422400"/>
            <a:ext cx="2241947"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2" name="Inhaltsplatzhalter 11">
            <a:extLst>
              <a:ext uri="{FF2B5EF4-FFF2-40B4-BE49-F238E27FC236}">
                <a16:creationId xmlns:a16="http://schemas.microsoft.com/office/drawing/2014/main" id="{BB574367-BB34-447D-A233-6E083CBE551E}"/>
              </a:ext>
            </a:extLst>
          </p:cNvPr>
          <p:cNvSpPr>
            <a:spLocks noGrp="1"/>
          </p:cNvSpPr>
          <p:nvPr>
            <p:ph sz="quarter" idx="17" hasCustomPrompt="1"/>
          </p:nvPr>
        </p:nvSpPr>
        <p:spPr>
          <a:xfrm>
            <a:off x="6921103" y="1422399"/>
            <a:ext cx="2222897"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4" name="Textplatzhalter 13">
            <a:extLst>
              <a:ext uri="{FF2B5EF4-FFF2-40B4-BE49-F238E27FC236}">
                <a16:creationId xmlns:a16="http://schemas.microsoft.com/office/drawing/2014/main" id="{7DFAE767-5641-4D3F-9095-84DF27650729}"/>
              </a:ext>
            </a:extLst>
          </p:cNvPr>
          <p:cNvSpPr>
            <a:spLocks noGrp="1"/>
          </p:cNvSpPr>
          <p:nvPr>
            <p:ph type="body" sz="quarter" idx="18"/>
          </p:nvPr>
        </p:nvSpPr>
        <p:spPr>
          <a:xfrm>
            <a:off x="522288" y="1422400"/>
            <a:ext cx="3754437" cy="3492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9">
            <a:extLst>
              <a:ext uri="{FF2B5EF4-FFF2-40B4-BE49-F238E27FC236}">
                <a16:creationId xmlns:a16="http://schemas.microsoft.com/office/drawing/2014/main" id="{2D8BA4BA-FB64-43C5-A66D-4FDB44EE8ECB}"/>
              </a:ext>
            </a:extLst>
          </p:cNvPr>
          <p:cNvSpPr>
            <a:spLocks noGrp="1"/>
          </p:cNvSpPr>
          <p:nvPr>
            <p:ph type="body" sz="quarter" idx="15"/>
          </p:nvPr>
        </p:nvSpPr>
        <p:spPr>
          <a:xfrm>
            <a:off x="521495" y="1088384"/>
            <a:ext cx="3754437"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960897394"/>
      </p:ext>
    </p:extLst>
  </p:cSld>
  <p:clrMapOvr>
    <a:masterClrMapping/>
  </p:clrMapOvr>
  <p:extLst>
    <p:ext uri="{DCECCB84-F9BA-43D5-87BE-67443E8EF086}">
      <p15:sldGuideLst xmlns:p15="http://schemas.microsoft.com/office/powerpoint/2012/main">
        <p15:guide id="1" pos="4360" userDrawn="1">
          <p15:clr>
            <a:srgbClr val="FBAE40"/>
          </p15:clr>
        </p15:guide>
        <p15:guide id="2" pos="432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halt + Bild links">
    <p:spTree>
      <p:nvGrpSpPr>
        <p:cNvPr id="1" name=""/>
        <p:cNvGrpSpPr/>
        <p:nvPr/>
      </p:nvGrpSpPr>
      <p:grpSpPr>
        <a:xfrm>
          <a:off x="0" y="0"/>
          <a:ext cx="0" cy="0"/>
          <a:chOff x="0" y="0"/>
          <a:chExt cx="0" cy="0"/>
        </a:xfrm>
      </p:grpSpPr>
      <p:grpSp>
        <p:nvGrpSpPr>
          <p:cNvPr id="54" name="Gruppieren 53">
            <a:extLst>
              <a:ext uri="{FF2B5EF4-FFF2-40B4-BE49-F238E27FC236}">
                <a16:creationId xmlns:a16="http://schemas.microsoft.com/office/drawing/2014/main" id="{7376B4C5-BE86-46E2-BB73-C84DD0D0A2B1}"/>
              </a:ext>
            </a:extLst>
          </p:cNvPr>
          <p:cNvGrpSpPr/>
          <p:nvPr userDrawn="1"/>
        </p:nvGrpSpPr>
        <p:grpSpPr>
          <a:xfrm>
            <a:off x="-4877" y="4950860"/>
            <a:ext cx="9148877" cy="198120"/>
            <a:chOff x="-4877" y="4950860"/>
            <a:chExt cx="9148877" cy="198120"/>
          </a:xfrm>
        </p:grpSpPr>
        <p:sp>
          <p:nvSpPr>
            <p:cNvPr id="55" name="bk object 18">
              <a:extLst>
                <a:ext uri="{FF2B5EF4-FFF2-40B4-BE49-F238E27FC236}">
                  <a16:creationId xmlns:a16="http://schemas.microsoft.com/office/drawing/2014/main" id="{554B3AC1-FDFF-4DC3-9DC6-81F70D7AA0BB}"/>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56" name="bk object 18">
              <a:extLst>
                <a:ext uri="{FF2B5EF4-FFF2-40B4-BE49-F238E27FC236}">
                  <a16:creationId xmlns:a16="http://schemas.microsoft.com/office/drawing/2014/main" id="{77DD96AE-1808-4743-8DCB-608D8DC68352}"/>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57" name="Holder 3">
              <a:extLst>
                <a:ext uri="{FF2B5EF4-FFF2-40B4-BE49-F238E27FC236}">
                  <a16:creationId xmlns:a16="http://schemas.microsoft.com/office/drawing/2014/main" id="{DA1288D7-3EDD-4960-BA1A-AED8C420D139}"/>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grpSp>
        <p:nvGrpSpPr>
          <p:cNvPr id="16" name="Grafik 9">
            <a:extLst>
              <a:ext uri="{FF2B5EF4-FFF2-40B4-BE49-F238E27FC236}">
                <a16:creationId xmlns:a16="http://schemas.microsoft.com/office/drawing/2014/main" id="{FDF40BED-CE41-4F2B-9008-0CAE3088D83B}"/>
              </a:ext>
            </a:extLst>
          </p:cNvPr>
          <p:cNvGrpSpPr/>
          <p:nvPr userDrawn="1"/>
        </p:nvGrpSpPr>
        <p:grpSpPr>
          <a:xfrm>
            <a:off x="7741437" y="394294"/>
            <a:ext cx="1049330" cy="621121"/>
            <a:chOff x="10321916" y="525077"/>
            <a:chExt cx="1399106" cy="827140"/>
          </a:xfrm>
          <a:solidFill>
            <a:schemeClr val="accent1"/>
          </a:solidFill>
        </p:grpSpPr>
        <p:grpSp>
          <p:nvGrpSpPr>
            <p:cNvPr id="17" name="Grafik 9">
              <a:extLst>
                <a:ext uri="{FF2B5EF4-FFF2-40B4-BE49-F238E27FC236}">
                  <a16:creationId xmlns:a16="http://schemas.microsoft.com/office/drawing/2014/main" id="{0B49B38F-6A41-4759-B72C-5F216A133318}"/>
                </a:ext>
              </a:extLst>
            </p:cNvPr>
            <p:cNvGrpSpPr/>
            <p:nvPr/>
          </p:nvGrpSpPr>
          <p:grpSpPr>
            <a:xfrm>
              <a:off x="10321916" y="525077"/>
              <a:ext cx="1179212" cy="575107"/>
              <a:chOff x="10321916" y="525077"/>
              <a:chExt cx="1179212" cy="575107"/>
            </a:xfrm>
            <a:solidFill>
              <a:schemeClr val="accent1"/>
            </a:solidFill>
          </p:grpSpPr>
          <p:sp>
            <p:nvSpPr>
              <p:cNvPr id="36" name="Freihandform: Form 35">
                <a:extLst>
                  <a:ext uri="{FF2B5EF4-FFF2-40B4-BE49-F238E27FC236}">
                    <a16:creationId xmlns:a16="http://schemas.microsoft.com/office/drawing/2014/main" id="{CBFECEB3-E5D0-4A80-BB99-C9B0C0773EAA}"/>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endParaRPr lang="de-DE" sz="1351" dirty="0"/>
              </a:p>
            </p:txBody>
          </p:sp>
          <p:sp>
            <p:nvSpPr>
              <p:cNvPr id="37" name="Freihandform: Form 36">
                <a:extLst>
                  <a:ext uri="{FF2B5EF4-FFF2-40B4-BE49-F238E27FC236}">
                    <a16:creationId xmlns:a16="http://schemas.microsoft.com/office/drawing/2014/main" id="{205BBD97-9903-40A9-8B6F-28C8A15C6553}"/>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dirty="0"/>
              </a:p>
            </p:txBody>
          </p:sp>
          <p:sp>
            <p:nvSpPr>
              <p:cNvPr id="38" name="Freihandform: Form 37">
                <a:extLst>
                  <a:ext uri="{FF2B5EF4-FFF2-40B4-BE49-F238E27FC236}">
                    <a16:creationId xmlns:a16="http://schemas.microsoft.com/office/drawing/2014/main" id="{601EB764-A17E-450D-B58A-6703C97C9CE9}"/>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dirty="0"/>
              </a:p>
            </p:txBody>
          </p:sp>
          <p:sp>
            <p:nvSpPr>
              <p:cNvPr id="39" name="Freihandform: Form 38">
                <a:extLst>
                  <a:ext uri="{FF2B5EF4-FFF2-40B4-BE49-F238E27FC236}">
                    <a16:creationId xmlns:a16="http://schemas.microsoft.com/office/drawing/2014/main" id="{82DD2E94-DB4B-4BD8-BFDB-FDFAA8C69EA1}"/>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dirty="0"/>
              </a:p>
            </p:txBody>
          </p:sp>
          <p:sp>
            <p:nvSpPr>
              <p:cNvPr id="40" name="Freihandform: Form 39">
                <a:extLst>
                  <a:ext uri="{FF2B5EF4-FFF2-40B4-BE49-F238E27FC236}">
                    <a16:creationId xmlns:a16="http://schemas.microsoft.com/office/drawing/2014/main" id="{832D3428-693C-4D74-94D9-E68B7A16B041}"/>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dirty="0"/>
              </a:p>
            </p:txBody>
          </p:sp>
          <p:sp>
            <p:nvSpPr>
              <p:cNvPr id="41" name="Freihandform: Form 40">
                <a:extLst>
                  <a:ext uri="{FF2B5EF4-FFF2-40B4-BE49-F238E27FC236}">
                    <a16:creationId xmlns:a16="http://schemas.microsoft.com/office/drawing/2014/main" id="{0E083E88-01F2-4468-BC37-D107C47234B4}"/>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dirty="0"/>
              </a:p>
            </p:txBody>
          </p:sp>
        </p:grpSp>
        <p:sp>
          <p:nvSpPr>
            <p:cNvPr id="18" name="Freihandform: Form 17">
              <a:extLst>
                <a:ext uri="{FF2B5EF4-FFF2-40B4-BE49-F238E27FC236}">
                  <a16:creationId xmlns:a16="http://schemas.microsoft.com/office/drawing/2014/main" id="{CE077675-12C0-483D-8266-8C564517BD07}"/>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dirty="0"/>
            </a:p>
          </p:txBody>
        </p:sp>
        <p:sp>
          <p:nvSpPr>
            <p:cNvPr id="19" name="Freihandform: Form 18">
              <a:extLst>
                <a:ext uri="{FF2B5EF4-FFF2-40B4-BE49-F238E27FC236}">
                  <a16:creationId xmlns:a16="http://schemas.microsoft.com/office/drawing/2014/main" id="{FF4BAE46-A2AC-42A1-814E-CFCC32BEF113}"/>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dirty="0"/>
            </a:p>
          </p:txBody>
        </p:sp>
        <p:sp>
          <p:nvSpPr>
            <p:cNvPr id="20" name="Freihandform: Form 19">
              <a:extLst>
                <a:ext uri="{FF2B5EF4-FFF2-40B4-BE49-F238E27FC236}">
                  <a16:creationId xmlns:a16="http://schemas.microsoft.com/office/drawing/2014/main" id="{A46A2275-819B-4DE9-965C-8B94B846FB54}"/>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dirty="0"/>
            </a:p>
          </p:txBody>
        </p:sp>
        <p:grpSp>
          <p:nvGrpSpPr>
            <p:cNvPr id="21" name="Grafik 9">
              <a:extLst>
                <a:ext uri="{FF2B5EF4-FFF2-40B4-BE49-F238E27FC236}">
                  <a16:creationId xmlns:a16="http://schemas.microsoft.com/office/drawing/2014/main" id="{E34EB2FE-23B4-47AC-B2B7-CDB4683102DA}"/>
                </a:ext>
              </a:extLst>
            </p:cNvPr>
            <p:cNvGrpSpPr/>
            <p:nvPr/>
          </p:nvGrpSpPr>
          <p:grpSpPr>
            <a:xfrm>
              <a:off x="10496140" y="1110575"/>
              <a:ext cx="101490" cy="55578"/>
              <a:chOff x="10496140" y="1110575"/>
              <a:chExt cx="101490" cy="55578"/>
            </a:xfrm>
            <a:solidFill>
              <a:srgbClr val="000000"/>
            </a:solidFill>
          </p:grpSpPr>
          <p:sp>
            <p:nvSpPr>
              <p:cNvPr id="34" name="Freihandform: Form 33">
                <a:extLst>
                  <a:ext uri="{FF2B5EF4-FFF2-40B4-BE49-F238E27FC236}">
                    <a16:creationId xmlns:a16="http://schemas.microsoft.com/office/drawing/2014/main" id="{FD23CBD4-1BEB-423E-8DC2-39059E53AA13}"/>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dirty="0"/>
              </a:p>
            </p:txBody>
          </p:sp>
          <p:sp>
            <p:nvSpPr>
              <p:cNvPr id="35" name="Freihandform: Form 34">
                <a:extLst>
                  <a:ext uri="{FF2B5EF4-FFF2-40B4-BE49-F238E27FC236}">
                    <a16:creationId xmlns:a16="http://schemas.microsoft.com/office/drawing/2014/main" id="{2C65A015-E440-4675-B7F3-555C1D4FBF52}"/>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dirty="0"/>
              </a:p>
            </p:txBody>
          </p:sp>
        </p:grpSp>
        <p:sp>
          <p:nvSpPr>
            <p:cNvPr id="22" name="Freihandform: Form 21">
              <a:extLst>
                <a:ext uri="{FF2B5EF4-FFF2-40B4-BE49-F238E27FC236}">
                  <a16:creationId xmlns:a16="http://schemas.microsoft.com/office/drawing/2014/main" id="{9333A91E-2316-4EF6-B3D9-6EEBD206C840}"/>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dirty="0"/>
            </a:p>
          </p:txBody>
        </p:sp>
        <p:grpSp>
          <p:nvGrpSpPr>
            <p:cNvPr id="23" name="Grafik 9">
              <a:extLst>
                <a:ext uri="{FF2B5EF4-FFF2-40B4-BE49-F238E27FC236}">
                  <a16:creationId xmlns:a16="http://schemas.microsoft.com/office/drawing/2014/main" id="{C8616353-1EFD-4898-8A56-A00BAFC56FC0}"/>
                </a:ext>
              </a:extLst>
            </p:cNvPr>
            <p:cNvGrpSpPr/>
            <p:nvPr/>
          </p:nvGrpSpPr>
          <p:grpSpPr>
            <a:xfrm>
              <a:off x="10639675" y="1081336"/>
              <a:ext cx="106322" cy="86991"/>
              <a:chOff x="10639675" y="1081336"/>
              <a:chExt cx="106322" cy="86991"/>
            </a:xfrm>
            <a:solidFill>
              <a:srgbClr val="000000"/>
            </a:solidFill>
          </p:grpSpPr>
          <p:sp>
            <p:nvSpPr>
              <p:cNvPr id="32" name="Freihandform: Form 31">
                <a:extLst>
                  <a:ext uri="{FF2B5EF4-FFF2-40B4-BE49-F238E27FC236}">
                    <a16:creationId xmlns:a16="http://schemas.microsoft.com/office/drawing/2014/main" id="{89797380-64F5-4BE7-99B6-07726B5EFB53}"/>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dirty="0"/>
              </a:p>
            </p:txBody>
          </p:sp>
          <p:sp>
            <p:nvSpPr>
              <p:cNvPr id="33" name="Freihandform: Form 32">
                <a:extLst>
                  <a:ext uri="{FF2B5EF4-FFF2-40B4-BE49-F238E27FC236}">
                    <a16:creationId xmlns:a16="http://schemas.microsoft.com/office/drawing/2014/main" id="{FB09C04D-B801-4043-976F-2CB57892DD7A}"/>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dirty="0"/>
              </a:p>
            </p:txBody>
          </p:sp>
        </p:grpSp>
        <p:sp>
          <p:nvSpPr>
            <p:cNvPr id="24" name="Freihandform: Form 23">
              <a:extLst>
                <a:ext uri="{FF2B5EF4-FFF2-40B4-BE49-F238E27FC236}">
                  <a16:creationId xmlns:a16="http://schemas.microsoft.com/office/drawing/2014/main" id="{0C5D06E4-755E-46B7-B5D7-711E6626EED4}"/>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dirty="0"/>
            </a:p>
          </p:txBody>
        </p:sp>
        <p:sp>
          <p:nvSpPr>
            <p:cNvPr id="25" name="Freihandform: Form 24">
              <a:extLst>
                <a:ext uri="{FF2B5EF4-FFF2-40B4-BE49-F238E27FC236}">
                  <a16:creationId xmlns:a16="http://schemas.microsoft.com/office/drawing/2014/main" id="{C88A03F6-FACB-4995-B138-81008C66E66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dirty="0"/>
            </a:p>
          </p:txBody>
        </p:sp>
        <p:sp>
          <p:nvSpPr>
            <p:cNvPr id="26" name="Freihandform: Form 25">
              <a:extLst>
                <a:ext uri="{FF2B5EF4-FFF2-40B4-BE49-F238E27FC236}">
                  <a16:creationId xmlns:a16="http://schemas.microsoft.com/office/drawing/2014/main" id="{29192B9C-F3FF-4EAF-BBCF-ACEA07ACC4A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dirty="0"/>
            </a:p>
          </p:txBody>
        </p:sp>
        <p:grpSp>
          <p:nvGrpSpPr>
            <p:cNvPr id="27" name="Grafik 9">
              <a:extLst>
                <a:ext uri="{FF2B5EF4-FFF2-40B4-BE49-F238E27FC236}">
                  <a16:creationId xmlns:a16="http://schemas.microsoft.com/office/drawing/2014/main" id="{3BE7F837-4861-4A4D-BD76-15443C5AA3A4}"/>
                </a:ext>
              </a:extLst>
            </p:cNvPr>
            <p:cNvGrpSpPr/>
            <p:nvPr/>
          </p:nvGrpSpPr>
          <p:grpSpPr>
            <a:xfrm>
              <a:off x="10321916" y="1110575"/>
              <a:ext cx="1399106" cy="241642"/>
              <a:chOff x="10321916" y="1110575"/>
              <a:chExt cx="1399106" cy="241642"/>
            </a:xfrm>
            <a:solidFill>
              <a:schemeClr val="accent1"/>
            </a:solidFill>
          </p:grpSpPr>
          <p:sp>
            <p:nvSpPr>
              <p:cNvPr id="28" name="Freihandform: Form 27">
                <a:extLst>
                  <a:ext uri="{FF2B5EF4-FFF2-40B4-BE49-F238E27FC236}">
                    <a16:creationId xmlns:a16="http://schemas.microsoft.com/office/drawing/2014/main" id="{BB1FE5B7-58E9-40E5-A04E-E7CAAE5D0E37}"/>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dirty="0"/>
              </a:p>
            </p:txBody>
          </p:sp>
          <p:sp>
            <p:nvSpPr>
              <p:cNvPr id="29" name="Freihandform: Form 28">
                <a:extLst>
                  <a:ext uri="{FF2B5EF4-FFF2-40B4-BE49-F238E27FC236}">
                    <a16:creationId xmlns:a16="http://schemas.microsoft.com/office/drawing/2014/main" id="{E90E6BEA-4D78-4289-A05B-4F064701D3E5}"/>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dirty="0"/>
              </a:p>
            </p:txBody>
          </p:sp>
          <p:sp>
            <p:nvSpPr>
              <p:cNvPr id="30" name="Freihandform: Form 29">
                <a:extLst>
                  <a:ext uri="{FF2B5EF4-FFF2-40B4-BE49-F238E27FC236}">
                    <a16:creationId xmlns:a16="http://schemas.microsoft.com/office/drawing/2014/main" id="{174474D8-C33C-4271-85AE-095508EFB8EE}"/>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dirty="0"/>
              </a:p>
            </p:txBody>
          </p:sp>
          <p:sp>
            <p:nvSpPr>
              <p:cNvPr id="31" name="Freihandform: Form 30">
                <a:extLst>
                  <a:ext uri="{FF2B5EF4-FFF2-40B4-BE49-F238E27FC236}">
                    <a16:creationId xmlns:a16="http://schemas.microsoft.com/office/drawing/2014/main" id="{22FEF1E6-C2ED-48D1-B68D-F0300DB16821}"/>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endParaRPr lang="de-DE" sz="1351" dirty="0"/>
              </a:p>
            </p:txBody>
          </p:sp>
        </p:grpSp>
      </p:grpSp>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dirty="0"/>
          </a:p>
        </p:txBody>
      </p:sp>
      <p:sp>
        <p:nvSpPr>
          <p:cNvPr id="44" name="Titel 1">
            <a:extLst>
              <a:ext uri="{FF2B5EF4-FFF2-40B4-BE49-F238E27FC236}">
                <a16:creationId xmlns:a16="http://schemas.microsoft.com/office/drawing/2014/main" id="{A4C0BC30-E626-4EC3-B52E-EC6CECC18BA9}"/>
              </a:ext>
            </a:extLst>
          </p:cNvPr>
          <p:cNvSpPr>
            <a:spLocks noGrp="1"/>
          </p:cNvSpPr>
          <p:nvPr>
            <p:ph type="title" hasCustomPrompt="1"/>
          </p:nvPr>
        </p:nvSpPr>
        <p:spPr>
          <a:xfrm>
            <a:off x="4625579" y="330910"/>
            <a:ext cx="2727787" cy="452322"/>
          </a:xfrm>
        </p:spPr>
        <p:txBody>
          <a:bodyPr/>
          <a:lstStyle/>
          <a:p>
            <a:r>
              <a:rPr lang="de-DE" dirty="0"/>
              <a:t>Titel</a:t>
            </a:r>
          </a:p>
        </p:txBody>
      </p:sp>
      <p:cxnSp>
        <p:nvCxnSpPr>
          <p:cNvPr id="47" name="Gerader Verbinder 46">
            <a:extLst>
              <a:ext uri="{FF2B5EF4-FFF2-40B4-BE49-F238E27FC236}">
                <a16:creationId xmlns:a16="http://schemas.microsoft.com/office/drawing/2014/main" id="{2A6B4FCA-16D8-4C61-9911-C6EBBA2E9614}"/>
              </a:ext>
            </a:extLst>
          </p:cNvPr>
          <p:cNvCxnSpPr>
            <a:cxnSpLocks/>
          </p:cNvCxnSpPr>
          <p:nvPr userDrawn="1"/>
        </p:nvCxnSpPr>
        <p:spPr>
          <a:xfrm>
            <a:off x="4625975" y="974732"/>
            <a:ext cx="2727391"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5" name="Inhaltsplatzhalter 4">
            <a:extLst>
              <a:ext uri="{FF2B5EF4-FFF2-40B4-BE49-F238E27FC236}">
                <a16:creationId xmlns:a16="http://schemas.microsoft.com/office/drawing/2014/main" id="{6973DDC7-C42E-4F39-AF1D-5C1BA1202CB8}"/>
              </a:ext>
            </a:extLst>
          </p:cNvPr>
          <p:cNvSpPr>
            <a:spLocks noGrp="1"/>
          </p:cNvSpPr>
          <p:nvPr>
            <p:ph sz="quarter" idx="15" hasCustomPrompt="1"/>
          </p:nvPr>
        </p:nvSpPr>
        <p:spPr>
          <a:xfrm>
            <a:off x="-6031" y="-1"/>
            <a:ext cx="4277280" cy="49149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7" name="Textplatzhalter 6">
            <a:extLst>
              <a:ext uri="{FF2B5EF4-FFF2-40B4-BE49-F238E27FC236}">
                <a16:creationId xmlns:a16="http://schemas.microsoft.com/office/drawing/2014/main" id="{18E86CCD-5F3A-4D32-9430-6A5FA2D99946}"/>
              </a:ext>
            </a:extLst>
          </p:cNvPr>
          <p:cNvSpPr>
            <a:spLocks noGrp="1"/>
          </p:cNvSpPr>
          <p:nvPr>
            <p:ph type="body" sz="quarter" idx="16"/>
          </p:nvPr>
        </p:nvSpPr>
        <p:spPr>
          <a:xfrm>
            <a:off x="4625578" y="1422400"/>
            <a:ext cx="3997722" cy="3487738"/>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2" name="Textplatzhalter 9">
            <a:extLst>
              <a:ext uri="{FF2B5EF4-FFF2-40B4-BE49-F238E27FC236}">
                <a16:creationId xmlns:a16="http://schemas.microsoft.com/office/drawing/2014/main" id="{0932BE4D-D3DC-4293-B6F8-AD2578029F27}"/>
              </a:ext>
            </a:extLst>
          </p:cNvPr>
          <p:cNvSpPr>
            <a:spLocks noGrp="1"/>
          </p:cNvSpPr>
          <p:nvPr>
            <p:ph type="body" sz="quarter" idx="17"/>
          </p:nvPr>
        </p:nvSpPr>
        <p:spPr>
          <a:xfrm>
            <a:off x="4625578" y="1088384"/>
            <a:ext cx="3996929"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2227148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halt + zwei Bilder links">
    <p:spTree>
      <p:nvGrpSpPr>
        <p:cNvPr id="1" name=""/>
        <p:cNvGrpSpPr/>
        <p:nvPr/>
      </p:nvGrpSpPr>
      <p:grpSpPr>
        <a:xfrm>
          <a:off x="0" y="0"/>
          <a:ext cx="0" cy="0"/>
          <a:chOff x="0" y="0"/>
          <a:chExt cx="0" cy="0"/>
        </a:xfrm>
      </p:grpSpPr>
      <p:grpSp>
        <p:nvGrpSpPr>
          <p:cNvPr id="55" name="Gruppieren 54">
            <a:extLst>
              <a:ext uri="{FF2B5EF4-FFF2-40B4-BE49-F238E27FC236}">
                <a16:creationId xmlns:a16="http://schemas.microsoft.com/office/drawing/2014/main" id="{CBB2739F-531B-406E-B9AE-7F5955A4C086}"/>
              </a:ext>
            </a:extLst>
          </p:cNvPr>
          <p:cNvGrpSpPr/>
          <p:nvPr userDrawn="1"/>
        </p:nvGrpSpPr>
        <p:grpSpPr>
          <a:xfrm>
            <a:off x="-4877" y="4950860"/>
            <a:ext cx="9148877" cy="198120"/>
            <a:chOff x="-4877" y="4950860"/>
            <a:chExt cx="9148877" cy="198120"/>
          </a:xfrm>
        </p:grpSpPr>
        <p:sp>
          <p:nvSpPr>
            <p:cNvPr id="56" name="bk object 18">
              <a:extLst>
                <a:ext uri="{FF2B5EF4-FFF2-40B4-BE49-F238E27FC236}">
                  <a16:creationId xmlns:a16="http://schemas.microsoft.com/office/drawing/2014/main" id="{10BD749C-F32D-4FA0-8B2F-E4376F4459C1}"/>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57" name="bk object 18">
              <a:extLst>
                <a:ext uri="{FF2B5EF4-FFF2-40B4-BE49-F238E27FC236}">
                  <a16:creationId xmlns:a16="http://schemas.microsoft.com/office/drawing/2014/main" id="{75AD1741-5FE5-4A33-9577-F1F4588F6C91}"/>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58" name="Holder 3">
              <a:extLst>
                <a:ext uri="{FF2B5EF4-FFF2-40B4-BE49-F238E27FC236}">
                  <a16:creationId xmlns:a16="http://schemas.microsoft.com/office/drawing/2014/main" id="{BF81CE3E-1239-4D0D-8337-4AABB0EB94BE}"/>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grpSp>
        <p:nvGrpSpPr>
          <p:cNvPr id="16" name="Grafik 9">
            <a:extLst>
              <a:ext uri="{FF2B5EF4-FFF2-40B4-BE49-F238E27FC236}">
                <a16:creationId xmlns:a16="http://schemas.microsoft.com/office/drawing/2014/main" id="{FDF40BED-CE41-4F2B-9008-0CAE3088D83B}"/>
              </a:ext>
            </a:extLst>
          </p:cNvPr>
          <p:cNvGrpSpPr/>
          <p:nvPr userDrawn="1"/>
        </p:nvGrpSpPr>
        <p:grpSpPr>
          <a:xfrm>
            <a:off x="7741437" y="394294"/>
            <a:ext cx="1049330" cy="621121"/>
            <a:chOff x="10321916" y="525077"/>
            <a:chExt cx="1399106" cy="827140"/>
          </a:xfrm>
          <a:solidFill>
            <a:schemeClr val="accent1"/>
          </a:solidFill>
        </p:grpSpPr>
        <p:grpSp>
          <p:nvGrpSpPr>
            <p:cNvPr id="17" name="Grafik 9">
              <a:extLst>
                <a:ext uri="{FF2B5EF4-FFF2-40B4-BE49-F238E27FC236}">
                  <a16:creationId xmlns:a16="http://schemas.microsoft.com/office/drawing/2014/main" id="{0B49B38F-6A41-4759-B72C-5F216A133318}"/>
                </a:ext>
              </a:extLst>
            </p:cNvPr>
            <p:cNvGrpSpPr/>
            <p:nvPr/>
          </p:nvGrpSpPr>
          <p:grpSpPr>
            <a:xfrm>
              <a:off x="10321916" y="525077"/>
              <a:ext cx="1179212" cy="575107"/>
              <a:chOff x="10321916" y="525077"/>
              <a:chExt cx="1179212" cy="575107"/>
            </a:xfrm>
            <a:solidFill>
              <a:schemeClr val="accent1"/>
            </a:solidFill>
          </p:grpSpPr>
          <p:sp>
            <p:nvSpPr>
              <p:cNvPr id="36" name="Freihandform: Form 35">
                <a:extLst>
                  <a:ext uri="{FF2B5EF4-FFF2-40B4-BE49-F238E27FC236}">
                    <a16:creationId xmlns:a16="http://schemas.microsoft.com/office/drawing/2014/main" id="{CBFECEB3-E5D0-4A80-BB99-C9B0C0773EAA}"/>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endParaRPr lang="de-DE" sz="1351" dirty="0"/>
              </a:p>
            </p:txBody>
          </p:sp>
          <p:sp>
            <p:nvSpPr>
              <p:cNvPr id="37" name="Freihandform: Form 36">
                <a:extLst>
                  <a:ext uri="{FF2B5EF4-FFF2-40B4-BE49-F238E27FC236}">
                    <a16:creationId xmlns:a16="http://schemas.microsoft.com/office/drawing/2014/main" id="{205BBD97-9903-40A9-8B6F-28C8A15C6553}"/>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dirty="0"/>
              </a:p>
            </p:txBody>
          </p:sp>
          <p:sp>
            <p:nvSpPr>
              <p:cNvPr id="38" name="Freihandform: Form 37">
                <a:extLst>
                  <a:ext uri="{FF2B5EF4-FFF2-40B4-BE49-F238E27FC236}">
                    <a16:creationId xmlns:a16="http://schemas.microsoft.com/office/drawing/2014/main" id="{601EB764-A17E-450D-B58A-6703C97C9CE9}"/>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dirty="0"/>
              </a:p>
            </p:txBody>
          </p:sp>
          <p:sp>
            <p:nvSpPr>
              <p:cNvPr id="39" name="Freihandform: Form 38">
                <a:extLst>
                  <a:ext uri="{FF2B5EF4-FFF2-40B4-BE49-F238E27FC236}">
                    <a16:creationId xmlns:a16="http://schemas.microsoft.com/office/drawing/2014/main" id="{82DD2E94-DB4B-4BD8-BFDB-FDFAA8C69EA1}"/>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dirty="0"/>
              </a:p>
            </p:txBody>
          </p:sp>
          <p:sp>
            <p:nvSpPr>
              <p:cNvPr id="40" name="Freihandform: Form 39">
                <a:extLst>
                  <a:ext uri="{FF2B5EF4-FFF2-40B4-BE49-F238E27FC236}">
                    <a16:creationId xmlns:a16="http://schemas.microsoft.com/office/drawing/2014/main" id="{832D3428-693C-4D74-94D9-E68B7A16B041}"/>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dirty="0"/>
              </a:p>
            </p:txBody>
          </p:sp>
          <p:sp>
            <p:nvSpPr>
              <p:cNvPr id="41" name="Freihandform: Form 40">
                <a:extLst>
                  <a:ext uri="{FF2B5EF4-FFF2-40B4-BE49-F238E27FC236}">
                    <a16:creationId xmlns:a16="http://schemas.microsoft.com/office/drawing/2014/main" id="{0E083E88-01F2-4468-BC37-D107C47234B4}"/>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dirty="0"/>
              </a:p>
            </p:txBody>
          </p:sp>
        </p:grpSp>
        <p:sp>
          <p:nvSpPr>
            <p:cNvPr id="18" name="Freihandform: Form 17">
              <a:extLst>
                <a:ext uri="{FF2B5EF4-FFF2-40B4-BE49-F238E27FC236}">
                  <a16:creationId xmlns:a16="http://schemas.microsoft.com/office/drawing/2014/main" id="{CE077675-12C0-483D-8266-8C564517BD07}"/>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dirty="0"/>
            </a:p>
          </p:txBody>
        </p:sp>
        <p:sp>
          <p:nvSpPr>
            <p:cNvPr id="19" name="Freihandform: Form 18">
              <a:extLst>
                <a:ext uri="{FF2B5EF4-FFF2-40B4-BE49-F238E27FC236}">
                  <a16:creationId xmlns:a16="http://schemas.microsoft.com/office/drawing/2014/main" id="{FF4BAE46-A2AC-42A1-814E-CFCC32BEF113}"/>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dirty="0"/>
            </a:p>
          </p:txBody>
        </p:sp>
        <p:sp>
          <p:nvSpPr>
            <p:cNvPr id="20" name="Freihandform: Form 19">
              <a:extLst>
                <a:ext uri="{FF2B5EF4-FFF2-40B4-BE49-F238E27FC236}">
                  <a16:creationId xmlns:a16="http://schemas.microsoft.com/office/drawing/2014/main" id="{A46A2275-819B-4DE9-965C-8B94B846FB54}"/>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dirty="0"/>
            </a:p>
          </p:txBody>
        </p:sp>
        <p:grpSp>
          <p:nvGrpSpPr>
            <p:cNvPr id="21" name="Grafik 9">
              <a:extLst>
                <a:ext uri="{FF2B5EF4-FFF2-40B4-BE49-F238E27FC236}">
                  <a16:creationId xmlns:a16="http://schemas.microsoft.com/office/drawing/2014/main" id="{E34EB2FE-23B4-47AC-B2B7-CDB4683102DA}"/>
                </a:ext>
              </a:extLst>
            </p:cNvPr>
            <p:cNvGrpSpPr/>
            <p:nvPr/>
          </p:nvGrpSpPr>
          <p:grpSpPr>
            <a:xfrm>
              <a:off x="10496140" y="1110575"/>
              <a:ext cx="101490" cy="55578"/>
              <a:chOff x="10496140" y="1110575"/>
              <a:chExt cx="101490" cy="55578"/>
            </a:xfrm>
            <a:solidFill>
              <a:srgbClr val="000000"/>
            </a:solidFill>
          </p:grpSpPr>
          <p:sp>
            <p:nvSpPr>
              <p:cNvPr id="34" name="Freihandform: Form 33">
                <a:extLst>
                  <a:ext uri="{FF2B5EF4-FFF2-40B4-BE49-F238E27FC236}">
                    <a16:creationId xmlns:a16="http://schemas.microsoft.com/office/drawing/2014/main" id="{FD23CBD4-1BEB-423E-8DC2-39059E53AA13}"/>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dirty="0"/>
              </a:p>
            </p:txBody>
          </p:sp>
          <p:sp>
            <p:nvSpPr>
              <p:cNvPr id="35" name="Freihandform: Form 34">
                <a:extLst>
                  <a:ext uri="{FF2B5EF4-FFF2-40B4-BE49-F238E27FC236}">
                    <a16:creationId xmlns:a16="http://schemas.microsoft.com/office/drawing/2014/main" id="{2C65A015-E440-4675-B7F3-555C1D4FBF52}"/>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dirty="0"/>
              </a:p>
            </p:txBody>
          </p:sp>
        </p:grpSp>
        <p:sp>
          <p:nvSpPr>
            <p:cNvPr id="22" name="Freihandform: Form 21">
              <a:extLst>
                <a:ext uri="{FF2B5EF4-FFF2-40B4-BE49-F238E27FC236}">
                  <a16:creationId xmlns:a16="http://schemas.microsoft.com/office/drawing/2014/main" id="{9333A91E-2316-4EF6-B3D9-6EEBD206C840}"/>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dirty="0"/>
            </a:p>
          </p:txBody>
        </p:sp>
        <p:grpSp>
          <p:nvGrpSpPr>
            <p:cNvPr id="23" name="Grafik 9">
              <a:extLst>
                <a:ext uri="{FF2B5EF4-FFF2-40B4-BE49-F238E27FC236}">
                  <a16:creationId xmlns:a16="http://schemas.microsoft.com/office/drawing/2014/main" id="{C8616353-1EFD-4898-8A56-A00BAFC56FC0}"/>
                </a:ext>
              </a:extLst>
            </p:cNvPr>
            <p:cNvGrpSpPr/>
            <p:nvPr/>
          </p:nvGrpSpPr>
          <p:grpSpPr>
            <a:xfrm>
              <a:off x="10639675" y="1081336"/>
              <a:ext cx="106322" cy="86991"/>
              <a:chOff x="10639675" y="1081336"/>
              <a:chExt cx="106322" cy="86991"/>
            </a:xfrm>
            <a:solidFill>
              <a:srgbClr val="000000"/>
            </a:solidFill>
          </p:grpSpPr>
          <p:sp>
            <p:nvSpPr>
              <p:cNvPr id="32" name="Freihandform: Form 31">
                <a:extLst>
                  <a:ext uri="{FF2B5EF4-FFF2-40B4-BE49-F238E27FC236}">
                    <a16:creationId xmlns:a16="http://schemas.microsoft.com/office/drawing/2014/main" id="{89797380-64F5-4BE7-99B6-07726B5EFB53}"/>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dirty="0"/>
              </a:p>
            </p:txBody>
          </p:sp>
          <p:sp>
            <p:nvSpPr>
              <p:cNvPr id="33" name="Freihandform: Form 32">
                <a:extLst>
                  <a:ext uri="{FF2B5EF4-FFF2-40B4-BE49-F238E27FC236}">
                    <a16:creationId xmlns:a16="http://schemas.microsoft.com/office/drawing/2014/main" id="{FB09C04D-B801-4043-976F-2CB57892DD7A}"/>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dirty="0"/>
              </a:p>
            </p:txBody>
          </p:sp>
        </p:grpSp>
        <p:sp>
          <p:nvSpPr>
            <p:cNvPr id="24" name="Freihandform: Form 23">
              <a:extLst>
                <a:ext uri="{FF2B5EF4-FFF2-40B4-BE49-F238E27FC236}">
                  <a16:creationId xmlns:a16="http://schemas.microsoft.com/office/drawing/2014/main" id="{0C5D06E4-755E-46B7-B5D7-711E6626EED4}"/>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dirty="0"/>
            </a:p>
          </p:txBody>
        </p:sp>
        <p:sp>
          <p:nvSpPr>
            <p:cNvPr id="25" name="Freihandform: Form 24">
              <a:extLst>
                <a:ext uri="{FF2B5EF4-FFF2-40B4-BE49-F238E27FC236}">
                  <a16:creationId xmlns:a16="http://schemas.microsoft.com/office/drawing/2014/main" id="{C88A03F6-FACB-4995-B138-81008C66E66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dirty="0"/>
            </a:p>
          </p:txBody>
        </p:sp>
        <p:sp>
          <p:nvSpPr>
            <p:cNvPr id="26" name="Freihandform: Form 25">
              <a:extLst>
                <a:ext uri="{FF2B5EF4-FFF2-40B4-BE49-F238E27FC236}">
                  <a16:creationId xmlns:a16="http://schemas.microsoft.com/office/drawing/2014/main" id="{29192B9C-F3FF-4EAF-BBCF-ACEA07ACC4A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dirty="0"/>
            </a:p>
          </p:txBody>
        </p:sp>
        <p:grpSp>
          <p:nvGrpSpPr>
            <p:cNvPr id="27" name="Grafik 9">
              <a:extLst>
                <a:ext uri="{FF2B5EF4-FFF2-40B4-BE49-F238E27FC236}">
                  <a16:creationId xmlns:a16="http://schemas.microsoft.com/office/drawing/2014/main" id="{3BE7F837-4861-4A4D-BD76-15443C5AA3A4}"/>
                </a:ext>
              </a:extLst>
            </p:cNvPr>
            <p:cNvGrpSpPr/>
            <p:nvPr/>
          </p:nvGrpSpPr>
          <p:grpSpPr>
            <a:xfrm>
              <a:off x="10321916" y="1110575"/>
              <a:ext cx="1399106" cy="241642"/>
              <a:chOff x="10321916" y="1110575"/>
              <a:chExt cx="1399106" cy="241642"/>
            </a:xfrm>
            <a:solidFill>
              <a:schemeClr val="accent1"/>
            </a:solidFill>
          </p:grpSpPr>
          <p:sp>
            <p:nvSpPr>
              <p:cNvPr id="28" name="Freihandform: Form 27">
                <a:extLst>
                  <a:ext uri="{FF2B5EF4-FFF2-40B4-BE49-F238E27FC236}">
                    <a16:creationId xmlns:a16="http://schemas.microsoft.com/office/drawing/2014/main" id="{BB1FE5B7-58E9-40E5-A04E-E7CAAE5D0E37}"/>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dirty="0"/>
              </a:p>
            </p:txBody>
          </p:sp>
          <p:sp>
            <p:nvSpPr>
              <p:cNvPr id="29" name="Freihandform: Form 28">
                <a:extLst>
                  <a:ext uri="{FF2B5EF4-FFF2-40B4-BE49-F238E27FC236}">
                    <a16:creationId xmlns:a16="http://schemas.microsoft.com/office/drawing/2014/main" id="{E90E6BEA-4D78-4289-A05B-4F064701D3E5}"/>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dirty="0"/>
              </a:p>
            </p:txBody>
          </p:sp>
          <p:sp>
            <p:nvSpPr>
              <p:cNvPr id="30" name="Freihandform: Form 29">
                <a:extLst>
                  <a:ext uri="{FF2B5EF4-FFF2-40B4-BE49-F238E27FC236}">
                    <a16:creationId xmlns:a16="http://schemas.microsoft.com/office/drawing/2014/main" id="{174474D8-C33C-4271-85AE-095508EFB8EE}"/>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dirty="0"/>
              </a:p>
            </p:txBody>
          </p:sp>
          <p:sp>
            <p:nvSpPr>
              <p:cNvPr id="31" name="Freihandform: Form 30">
                <a:extLst>
                  <a:ext uri="{FF2B5EF4-FFF2-40B4-BE49-F238E27FC236}">
                    <a16:creationId xmlns:a16="http://schemas.microsoft.com/office/drawing/2014/main" id="{22FEF1E6-C2ED-48D1-B68D-F0300DB16821}"/>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endParaRPr lang="de-DE" sz="1351" dirty="0"/>
              </a:p>
            </p:txBody>
          </p:sp>
        </p:grpSp>
      </p:grpSp>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dirty="0"/>
          </a:p>
        </p:txBody>
      </p:sp>
      <p:sp>
        <p:nvSpPr>
          <p:cNvPr id="44" name="Titel 1">
            <a:extLst>
              <a:ext uri="{FF2B5EF4-FFF2-40B4-BE49-F238E27FC236}">
                <a16:creationId xmlns:a16="http://schemas.microsoft.com/office/drawing/2014/main" id="{A4C0BC30-E626-4EC3-B52E-EC6CECC18BA9}"/>
              </a:ext>
            </a:extLst>
          </p:cNvPr>
          <p:cNvSpPr>
            <a:spLocks noGrp="1"/>
          </p:cNvSpPr>
          <p:nvPr>
            <p:ph type="title" hasCustomPrompt="1"/>
          </p:nvPr>
        </p:nvSpPr>
        <p:spPr>
          <a:xfrm>
            <a:off x="4625579" y="330910"/>
            <a:ext cx="2727787" cy="452322"/>
          </a:xfrm>
        </p:spPr>
        <p:txBody>
          <a:bodyPr/>
          <a:lstStyle/>
          <a:p>
            <a:r>
              <a:rPr lang="de-DE" dirty="0"/>
              <a:t>Titel</a:t>
            </a:r>
          </a:p>
        </p:txBody>
      </p:sp>
      <p:cxnSp>
        <p:nvCxnSpPr>
          <p:cNvPr id="48" name="Gerader Verbinder 47">
            <a:extLst>
              <a:ext uri="{FF2B5EF4-FFF2-40B4-BE49-F238E27FC236}">
                <a16:creationId xmlns:a16="http://schemas.microsoft.com/office/drawing/2014/main" id="{C79038B0-AD42-42B7-8D15-303CEBA1DC4C}"/>
              </a:ext>
            </a:extLst>
          </p:cNvPr>
          <p:cNvCxnSpPr>
            <a:cxnSpLocks/>
          </p:cNvCxnSpPr>
          <p:nvPr userDrawn="1"/>
        </p:nvCxnSpPr>
        <p:spPr>
          <a:xfrm>
            <a:off x="4625975" y="974732"/>
            <a:ext cx="2727391"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5" name="Inhaltsplatzhalter 4">
            <a:extLst>
              <a:ext uri="{FF2B5EF4-FFF2-40B4-BE49-F238E27FC236}">
                <a16:creationId xmlns:a16="http://schemas.microsoft.com/office/drawing/2014/main" id="{D9464C44-AFA3-4DC5-AA03-2798F14ED87B}"/>
              </a:ext>
            </a:extLst>
          </p:cNvPr>
          <p:cNvSpPr>
            <a:spLocks noGrp="1"/>
          </p:cNvSpPr>
          <p:nvPr>
            <p:ph sz="quarter" idx="17" hasCustomPrompt="1"/>
          </p:nvPr>
        </p:nvSpPr>
        <p:spPr>
          <a:xfrm>
            <a:off x="0" y="0"/>
            <a:ext cx="4276259" cy="2431145"/>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7" name="Inhaltsplatzhalter 6">
            <a:extLst>
              <a:ext uri="{FF2B5EF4-FFF2-40B4-BE49-F238E27FC236}">
                <a16:creationId xmlns:a16="http://schemas.microsoft.com/office/drawing/2014/main" id="{BE691ED2-3E52-4E4A-9F7C-C8A1129667C6}"/>
              </a:ext>
            </a:extLst>
          </p:cNvPr>
          <p:cNvSpPr>
            <a:spLocks noGrp="1"/>
          </p:cNvSpPr>
          <p:nvPr>
            <p:ph sz="quarter" idx="18" hasCustomPrompt="1"/>
          </p:nvPr>
        </p:nvSpPr>
        <p:spPr>
          <a:xfrm>
            <a:off x="0" y="2493863"/>
            <a:ext cx="4276259" cy="2421037"/>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49" name="Textplatzhalter 6">
            <a:extLst>
              <a:ext uri="{FF2B5EF4-FFF2-40B4-BE49-F238E27FC236}">
                <a16:creationId xmlns:a16="http://schemas.microsoft.com/office/drawing/2014/main" id="{7826728D-0439-4A76-A6FC-AAE7B4BDFAF8}"/>
              </a:ext>
            </a:extLst>
          </p:cNvPr>
          <p:cNvSpPr>
            <a:spLocks noGrp="1"/>
          </p:cNvSpPr>
          <p:nvPr>
            <p:ph type="body" sz="quarter" idx="16"/>
          </p:nvPr>
        </p:nvSpPr>
        <p:spPr>
          <a:xfrm>
            <a:off x="4625578" y="1422400"/>
            <a:ext cx="4000268" cy="3487738"/>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2" name="Textplatzhalter 9">
            <a:extLst>
              <a:ext uri="{FF2B5EF4-FFF2-40B4-BE49-F238E27FC236}">
                <a16:creationId xmlns:a16="http://schemas.microsoft.com/office/drawing/2014/main" id="{6CA70A77-A6F0-4164-8C3A-0A11A527FA6B}"/>
              </a:ext>
            </a:extLst>
          </p:cNvPr>
          <p:cNvSpPr>
            <a:spLocks noGrp="1"/>
          </p:cNvSpPr>
          <p:nvPr>
            <p:ph type="body" sz="quarter" idx="15"/>
          </p:nvPr>
        </p:nvSpPr>
        <p:spPr>
          <a:xfrm>
            <a:off x="4622239" y="1088384"/>
            <a:ext cx="4000268"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479887640"/>
      </p:ext>
    </p:extLst>
  </p:cSld>
  <p:clrMapOvr>
    <a:masterClrMapping/>
  </p:clrMapOvr>
  <p:extLst>
    <p:ext uri="{DCECCB84-F9BA-43D5-87BE-67443E8EF086}">
      <p15:sldGuideLst xmlns:p15="http://schemas.microsoft.com/office/powerpoint/2012/main">
        <p15:guide id="1" orient="horz" pos="1571" userDrawn="1">
          <p15:clr>
            <a:srgbClr val="FBAE40"/>
          </p15:clr>
        </p15:guide>
        <p15:guide id="2" orient="horz" pos="153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 zwei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dirty="0"/>
          </a:p>
        </p:txBody>
      </p:sp>
      <p:sp>
        <p:nvSpPr>
          <p:cNvPr id="4" name="Inhaltsplatzhalter 3">
            <a:extLst>
              <a:ext uri="{FF2B5EF4-FFF2-40B4-BE49-F238E27FC236}">
                <a16:creationId xmlns:a16="http://schemas.microsoft.com/office/drawing/2014/main" id="{3133C81B-6C39-4BD5-9BF9-8617341D8014}"/>
              </a:ext>
            </a:extLst>
          </p:cNvPr>
          <p:cNvSpPr>
            <a:spLocks noGrp="1"/>
          </p:cNvSpPr>
          <p:nvPr>
            <p:ph sz="quarter" idx="15" hasCustomPrompt="1"/>
          </p:nvPr>
        </p:nvSpPr>
        <p:spPr>
          <a:xfrm>
            <a:off x="0" y="1422400"/>
            <a:ext cx="4544616"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1" name="Inhaltsplatzhalter 10">
            <a:extLst>
              <a:ext uri="{FF2B5EF4-FFF2-40B4-BE49-F238E27FC236}">
                <a16:creationId xmlns:a16="http://schemas.microsoft.com/office/drawing/2014/main" id="{915B8044-0142-42E8-8428-B098000CEBD6}"/>
              </a:ext>
            </a:extLst>
          </p:cNvPr>
          <p:cNvSpPr>
            <a:spLocks noGrp="1"/>
          </p:cNvSpPr>
          <p:nvPr>
            <p:ph sz="quarter" idx="16" hasCustomPrompt="1"/>
          </p:nvPr>
        </p:nvSpPr>
        <p:spPr>
          <a:xfrm>
            <a:off x="4599384" y="1422400"/>
            <a:ext cx="4544616"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DCD8515B-3FAA-49D1-9325-FCE6A6E2CA0F}"/>
              </a:ext>
            </a:extLst>
          </p:cNvPr>
          <p:cNvSpPr>
            <a:spLocks noGrp="1"/>
          </p:cNvSpPr>
          <p:nvPr>
            <p:ph type="body" sz="quarter" idx="17"/>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662697664"/>
      </p:ext>
    </p:extLst>
  </p:cSld>
  <p:clrMapOvr>
    <a:masterClrMapping/>
  </p:clrMapOvr>
  <p:extLst>
    <p:ext uri="{DCECCB84-F9BA-43D5-87BE-67443E8EF086}">
      <p15:sldGuideLst xmlns:p15="http://schemas.microsoft.com/office/powerpoint/2012/main">
        <p15:guide id="1" pos="2863" userDrawn="1">
          <p15:clr>
            <a:srgbClr val="FBAE40"/>
          </p15:clr>
        </p15:guide>
        <p15:guide id="2" pos="2897"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 drei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dirty="0"/>
          </a:p>
        </p:txBody>
      </p:sp>
      <p:sp>
        <p:nvSpPr>
          <p:cNvPr id="4" name="Inhaltsplatzhalter 3">
            <a:extLst>
              <a:ext uri="{FF2B5EF4-FFF2-40B4-BE49-F238E27FC236}">
                <a16:creationId xmlns:a16="http://schemas.microsoft.com/office/drawing/2014/main" id="{CC021923-B745-4638-A634-E1DA375F90EE}"/>
              </a:ext>
            </a:extLst>
          </p:cNvPr>
          <p:cNvSpPr>
            <a:spLocks noGrp="1"/>
          </p:cNvSpPr>
          <p:nvPr>
            <p:ph sz="quarter" idx="17" hasCustomPrompt="1"/>
          </p:nvPr>
        </p:nvSpPr>
        <p:spPr>
          <a:xfrm>
            <a:off x="0" y="1422399"/>
            <a:ext cx="2978945"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1" name="Inhaltsplatzhalter 3">
            <a:extLst>
              <a:ext uri="{FF2B5EF4-FFF2-40B4-BE49-F238E27FC236}">
                <a16:creationId xmlns:a16="http://schemas.microsoft.com/office/drawing/2014/main" id="{47556F71-EDA3-472E-9372-CE0F4A696721}"/>
              </a:ext>
            </a:extLst>
          </p:cNvPr>
          <p:cNvSpPr>
            <a:spLocks noGrp="1"/>
          </p:cNvSpPr>
          <p:nvPr>
            <p:ph sz="quarter" idx="18" hasCustomPrompt="1"/>
          </p:nvPr>
        </p:nvSpPr>
        <p:spPr>
          <a:xfrm>
            <a:off x="3032522" y="1422400"/>
            <a:ext cx="3078956"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2" name="Inhaltsplatzhalter 3">
            <a:extLst>
              <a:ext uri="{FF2B5EF4-FFF2-40B4-BE49-F238E27FC236}">
                <a16:creationId xmlns:a16="http://schemas.microsoft.com/office/drawing/2014/main" id="{C1ADC803-A245-408E-AB12-EC54C19B5108}"/>
              </a:ext>
            </a:extLst>
          </p:cNvPr>
          <p:cNvSpPr>
            <a:spLocks noGrp="1"/>
          </p:cNvSpPr>
          <p:nvPr>
            <p:ph sz="quarter" idx="19" hasCustomPrompt="1"/>
          </p:nvPr>
        </p:nvSpPr>
        <p:spPr>
          <a:xfrm>
            <a:off x="6165058" y="1422400"/>
            <a:ext cx="2978943"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9" name="Textplatzhalter 9">
            <a:extLst>
              <a:ext uri="{FF2B5EF4-FFF2-40B4-BE49-F238E27FC236}">
                <a16:creationId xmlns:a16="http://schemas.microsoft.com/office/drawing/2014/main" id="{8BF9FAA4-D548-4161-842B-AA7FC87A01C9}"/>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736764812"/>
      </p:ext>
    </p:extLst>
  </p:cSld>
  <p:clrMapOvr>
    <a:masterClrMapping/>
  </p:clrMapOvr>
  <p:extLst>
    <p:ext uri="{DCECCB84-F9BA-43D5-87BE-67443E8EF086}">
      <p15:sldGuideLst xmlns:p15="http://schemas.microsoft.com/office/powerpoint/2012/main">
        <p15:guide id="1" pos="1910" userDrawn="1">
          <p15:clr>
            <a:srgbClr val="FBAE40"/>
          </p15:clr>
        </p15:guide>
        <p15:guide id="3" pos="3850" userDrawn="1">
          <p15:clr>
            <a:srgbClr val="FBAE40"/>
          </p15:clr>
        </p15:guide>
        <p15:guide id="4" pos="3884" userDrawn="1">
          <p15:clr>
            <a:srgbClr val="FBAE40"/>
          </p15:clr>
        </p15:guide>
        <p15:guide id="5" pos="187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Überschrift + Bild groß">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dirty="0"/>
          </a:p>
        </p:txBody>
      </p:sp>
      <p:sp>
        <p:nvSpPr>
          <p:cNvPr id="4" name="Inhaltsplatzhalter 3">
            <a:extLst>
              <a:ext uri="{FF2B5EF4-FFF2-40B4-BE49-F238E27FC236}">
                <a16:creationId xmlns:a16="http://schemas.microsoft.com/office/drawing/2014/main" id="{9F40F789-6719-4203-8D60-D2478F651705}"/>
              </a:ext>
            </a:extLst>
          </p:cNvPr>
          <p:cNvSpPr>
            <a:spLocks noGrp="1"/>
          </p:cNvSpPr>
          <p:nvPr>
            <p:ph sz="quarter" idx="14" hasCustomPrompt="1"/>
          </p:nvPr>
        </p:nvSpPr>
        <p:spPr>
          <a:xfrm>
            <a:off x="0" y="1422399"/>
            <a:ext cx="9144000"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C7107210-3CE2-4AF7-87A5-802B65D926E0}"/>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680941069"/>
      </p:ext>
    </p:extLst>
  </p:cSld>
  <p:clrMapOvr>
    <a:masterClrMapping/>
  </p:clrMapOvr>
  <p:extLst>
    <p:ext uri="{DCECCB84-F9BA-43D5-87BE-67443E8EF086}">
      <p15:sldGuideLst xmlns:p15="http://schemas.microsoft.com/office/powerpoint/2012/main">
        <p15:guide id="1" orient="horz" pos="1979" userDrawn="1">
          <p15:clr>
            <a:srgbClr val="FBAE40"/>
          </p15:clr>
        </p15:guide>
        <p15:guide id="2" orient="horz" pos="2014" userDrawn="1">
          <p15:clr>
            <a:srgbClr val="FBAE40"/>
          </p15:clr>
        </p15:guide>
        <p15:guide id="3" pos="2863" userDrawn="1">
          <p15:clr>
            <a:srgbClr val="FBAE40"/>
          </p15:clr>
        </p15:guide>
        <p15:guide id="4" pos="2897" userDrawn="1">
          <p15:clr>
            <a:srgbClr val="FBAE40"/>
          </p15:clr>
        </p15:guide>
        <p15:guide id="5" pos="1928" userDrawn="1">
          <p15:clr>
            <a:srgbClr val="FBAE40"/>
          </p15:clr>
        </p15:guide>
        <p15:guide id="6" pos="1894" userDrawn="1">
          <p15:clr>
            <a:srgbClr val="FBAE40"/>
          </p15:clr>
        </p15:guide>
        <p15:guide id="7" pos="958" userDrawn="1">
          <p15:clr>
            <a:srgbClr val="FBAE40"/>
          </p15:clr>
        </p15:guide>
        <p15:guide id="8" pos="924" userDrawn="1">
          <p15:clr>
            <a:srgbClr val="FBAE40"/>
          </p15:clr>
        </p15:guide>
        <p15:guide id="9" pos="4309" userDrawn="1">
          <p15:clr>
            <a:srgbClr val="FBAE40"/>
          </p15:clr>
        </p15:guide>
        <p15:guide id="10" pos="434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BC85E-9658-4D4D-BDC1-B9AA54CC6E15}"/>
              </a:ext>
            </a:extLst>
          </p:cNvPr>
          <p:cNvSpPr>
            <a:spLocks noGrp="1"/>
          </p:cNvSpPr>
          <p:nvPr>
            <p:ph type="title"/>
          </p:nvPr>
        </p:nvSpPr>
        <p:spPr/>
        <p:txBody>
          <a:bodyPr/>
          <a:lstStyle/>
          <a:p>
            <a:r>
              <a:rPr lang="de-DE"/>
              <a:t>Titelmasterformat durch Klicken bearbeiten</a:t>
            </a:r>
            <a:endParaRPr lang="de-DE" dirty="0"/>
          </a:p>
        </p:txBody>
      </p:sp>
      <p:sp>
        <p:nvSpPr>
          <p:cNvPr id="4" name="Fußzeilenplatzhalter 3">
            <a:extLst>
              <a:ext uri="{FF2B5EF4-FFF2-40B4-BE49-F238E27FC236}">
                <a16:creationId xmlns:a16="http://schemas.microsoft.com/office/drawing/2014/main" id="{A450C059-9EF2-4BF6-ACD1-CD0A42FA1FD5}"/>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4FF95CDF-AED9-4575-BFCF-0B8549EE4971}"/>
              </a:ext>
            </a:extLst>
          </p:cNvPr>
          <p:cNvSpPr>
            <a:spLocks noGrp="1"/>
          </p:cNvSpPr>
          <p:nvPr>
            <p:ph type="sldNum" sz="quarter" idx="12"/>
          </p:nvPr>
        </p:nvSpPr>
        <p:spPr/>
        <p:txBody>
          <a:bodyPr/>
          <a:lstStyle/>
          <a:p>
            <a:fld id="{9D195BCC-3514-4B1B-9C18-24F3D67EC549}" type="slidenum">
              <a:rPr lang="de-DE" smtClean="0"/>
              <a:t>‹#›</a:t>
            </a:fld>
            <a:endParaRPr lang="de-DE" dirty="0"/>
          </a:p>
        </p:txBody>
      </p:sp>
      <p:sp>
        <p:nvSpPr>
          <p:cNvPr id="7" name="Textplatzhalter 9">
            <a:extLst>
              <a:ext uri="{FF2B5EF4-FFF2-40B4-BE49-F238E27FC236}">
                <a16:creationId xmlns:a16="http://schemas.microsoft.com/office/drawing/2014/main" id="{0CC4D937-7F2F-4AE2-8EDF-C7E85BCB25B3}"/>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1235274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BC85E-9658-4D4D-BDC1-B9AA54CC6E15}"/>
              </a:ext>
            </a:extLst>
          </p:cNvPr>
          <p:cNvSpPr>
            <a:spLocks noGrp="1"/>
          </p:cNvSpPr>
          <p:nvPr>
            <p:ph type="title"/>
          </p:nvPr>
        </p:nvSpPr>
        <p:spPr/>
        <p:txBody>
          <a:bodyPr/>
          <a:lstStyle/>
          <a:p>
            <a:r>
              <a:rPr lang="de-DE"/>
              <a:t>Titelmasterformat durch Klicken bearbeiten</a:t>
            </a:r>
            <a:endParaRPr lang="de-DE" dirty="0"/>
          </a:p>
        </p:txBody>
      </p:sp>
      <p:sp>
        <p:nvSpPr>
          <p:cNvPr id="4" name="Fußzeilenplatzhalter 3">
            <a:extLst>
              <a:ext uri="{FF2B5EF4-FFF2-40B4-BE49-F238E27FC236}">
                <a16:creationId xmlns:a16="http://schemas.microsoft.com/office/drawing/2014/main" id="{A450C059-9EF2-4BF6-ACD1-CD0A42FA1FD5}"/>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4FF95CDF-AED9-4575-BFCF-0B8549EE4971}"/>
              </a:ext>
            </a:extLst>
          </p:cNvPr>
          <p:cNvSpPr>
            <a:spLocks noGrp="1"/>
          </p:cNvSpPr>
          <p:nvPr>
            <p:ph type="sldNum" sz="quarter" idx="12"/>
          </p:nvPr>
        </p:nvSpPr>
        <p:spPr/>
        <p:txBody>
          <a:bodyPr/>
          <a:lstStyle/>
          <a:p>
            <a:fld id="{9D195BCC-3514-4B1B-9C18-24F3D67EC549}" type="slidenum">
              <a:rPr lang="de-DE" smtClean="0"/>
              <a:t>‹#›</a:t>
            </a:fld>
            <a:endParaRPr lang="de-DE" dirty="0"/>
          </a:p>
        </p:txBody>
      </p:sp>
    </p:spTree>
    <p:extLst>
      <p:ext uri="{BB962C8B-B14F-4D97-AF65-F5344CB8AC3E}">
        <p14:creationId xmlns:p14="http://schemas.microsoft.com/office/powerpoint/2010/main" val="2930377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dirty="0"/>
          </a:p>
        </p:txBody>
      </p:sp>
    </p:spTree>
    <p:extLst>
      <p:ext uri="{BB962C8B-B14F-4D97-AF65-F5344CB8AC3E}">
        <p14:creationId xmlns:p14="http://schemas.microsoft.com/office/powerpoint/2010/main" val="1808928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Kapiteltrenner 1">
    <p:spTree>
      <p:nvGrpSpPr>
        <p:cNvPr id="1" name=""/>
        <p:cNvGrpSpPr/>
        <p:nvPr/>
      </p:nvGrpSpPr>
      <p:grpSpPr>
        <a:xfrm>
          <a:off x="0" y="0"/>
          <a:ext cx="0" cy="0"/>
          <a:chOff x="0" y="0"/>
          <a:chExt cx="0" cy="0"/>
        </a:xfrm>
      </p:grpSpPr>
      <p:grpSp>
        <p:nvGrpSpPr>
          <p:cNvPr id="50" name="Gruppieren 49">
            <a:extLst>
              <a:ext uri="{FF2B5EF4-FFF2-40B4-BE49-F238E27FC236}">
                <a16:creationId xmlns:a16="http://schemas.microsoft.com/office/drawing/2014/main" id="{4F2D883D-86A1-4B38-BBBC-81F258AD3664}"/>
              </a:ext>
            </a:extLst>
          </p:cNvPr>
          <p:cNvGrpSpPr/>
          <p:nvPr userDrawn="1"/>
        </p:nvGrpSpPr>
        <p:grpSpPr>
          <a:xfrm>
            <a:off x="-4877" y="4950860"/>
            <a:ext cx="9148877" cy="198120"/>
            <a:chOff x="-4877" y="4950860"/>
            <a:chExt cx="9148877" cy="198120"/>
          </a:xfrm>
        </p:grpSpPr>
        <p:sp>
          <p:nvSpPr>
            <p:cNvPr id="51" name="bk object 18">
              <a:extLst>
                <a:ext uri="{FF2B5EF4-FFF2-40B4-BE49-F238E27FC236}">
                  <a16:creationId xmlns:a16="http://schemas.microsoft.com/office/drawing/2014/main" id="{A0B87E1F-4D99-4450-9167-085B1ECC6BB2}"/>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52" name="bk object 18">
              <a:extLst>
                <a:ext uri="{FF2B5EF4-FFF2-40B4-BE49-F238E27FC236}">
                  <a16:creationId xmlns:a16="http://schemas.microsoft.com/office/drawing/2014/main" id="{29147ACE-4C7A-4AC3-A60F-A813EE08D57E}"/>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53" name="Holder 3">
              <a:extLst>
                <a:ext uri="{FF2B5EF4-FFF2-40B4-BE49-F238E27FC236}">
                  <a16:creationId xmlns:a16="http://schemas.microsoft.com/office/drawing/2014/main" id="{3187F65C-802F-454B-B4D7-B16EEF26A624}"/>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grpSp>
        <p:nvGrpSpPr>
          <p:cNvPr id="16" name="Grafik 9">
            <a:extLst>
              <a:ext uri="{FF2B5EF4-FFF2-40B4-BE49-F238E27FC236}">
                <a16:creationId xmlns:a16="http://schemas.microsoft.com/office/drawing/2014/main" id="{FDF40BED-CE41-4F2B-9008-0CAE3088D83B}"/>
              </a:ext>
            </a:extLst>
          </p:cNvPr>
          <p:cNvGrpSpPr/>
          <p:nvPr userDrawn="1"/>
        </p:nvGrpSpPr>
        <p:grpSpPr>
          <a:xfrm>
            <a:off x="7741437" y="394294"/>
            <a:ext cx="1049330" cy="621121"/>
            <a:chOff x="10321916" y="525077"/>
            <a:chExt cx="1399106" cy="827140"/>
          </a:xfrm>
          <a:solidFill>
            <a:schemeClr val="accent1"/>
          </a:solidFill>
        </p:grpSpPr>
        <p:grpSp>
          <p:nvGrpSpPr>
            <p:cNvPr id="17" name="Grafik 9">
              <a:extLst>
                <a:ext uri="{FF2B5EF4-FFF2-40B4-BE49-F238E27FC236}">
                  <a16:creationId xmlns:a16="http://schemas.microsoft.com/office/drawing/2014/main" id="{0B49B38F-6A41-4759-B72C-5F216A133318}"/>
                </a:ext>
              </a:extLst>
            </p:cNvPr>
            <p:cNvGrpSpPr/>
            <p:nvPr/>
          </p:nvGrpSpPr>
          <p:grpSpPr>
            <a:xfrm>
              <a:off x="10321916" y="525077"/>
              <a:ext cx="1179212" cy="575107"/>
              <a:chOff x="10321916" y="525077"/>
              <a:chExt cx="1179212" cy="575107"/>
            </a:xfrm>
            <a:solidFill>
              <a:schemeClr val="accent1"/>
            </a:solidFill>
          </p:grpSpPr>
          <p:sp>
            <p:nvSpPr>
              <p:cNvPr id="36" name="Freihandform: Form 35">
                <a:extLst>
                  <a:ext uri="{FF2B5EF4-FFF2-40B4-BE49-F238E27FC236}">
                    <a16:creationId xmlns:a16="http://schemas.microsoft.com/office/drawing/2014/main" id="{CBFECEB3-E5D0-4A80-BB99-C9B0C0773EAA}"/>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endParaRPr lang="de-DE" sz="1351" dirty="0"/>
              </a:p>
            </p:txBody>
          </p:sp>
          <p:sp>
            <p:nvSpPr>
              <p:cNvPr id="37" name="Freihandform: Form 36">
                <a:extLst>
                  <a:ext uri="{FF2B5EF4-FFF2-40B4-BE49-F238E27FC236}">
                    <a16:creationId xmlns:a16="http://schemas.microsoft.com/office/drawing/2014/main" id="{205BBD97-9903-40A9-8B6F-28C8A15C6553}"/>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dirty="0"/>
              </a:p>
            </p:txBody>
          </p:sp>
          <p:sp>
            <p:nvSpPr>
              <p:cNvPr id="38" name="Freihandform: Form 37">
                <a:extLst>
                  <a:ext uri="{FF2B5EF4-FFF2-40B4-BE49-F238E27FC236}">
                    <a16:creationId xmlns:a16="http://schemas.microsoft.com/office/drawing/2014/main" id="{601EB764-A17E-450D-B58A-6703C97C9CE9}"/>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dirty="0"/>
              </a:p>
            </p:txBody>
          </p:sp>
          <p:sp>
            <p:nvSpPr>
              <p:cNvPr id="39" name="Freihandform: Form 38">
                <a:extLst>
                  <a:ext uri="{FF2B5EF4-FFF2-40B4-BE49-F238E27FC236}">
                    <a16:creationId xmlns:a16="http://schemas.microsoft.com/office/drawing/2014/main" id="{82DD2E94-DB4B-4BD8-BFDB-FDFAA8C69EA1}"/>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dirty="0"/>
              </a:p>
            </p:txBody>
          </p:sp>
          <p:sp>
            <p:nvSpPr>
              <p:cNvPr id="40" name="Freihandform: Form 39">
                <a:extLst>
                  <a:ext uri="{FF2B5EF4-FFF2-40B4-BE49-F238E27FC236}">
                    <a16:creationId xmlns:a16="http://schemas.microsoft.com/office/drawing/2014/main" id="{832D3428-693C-4D74-94D9-E68B7A16B041}"/>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dirty="0"/>
              </a:p>
            </p:txBody>
          </p:sp>
          <p:sp>
            <p:nvSpPr>
              <p:cNvPr id="41" name="Freihandform: Form 40">
                <a:extLst>
                  <a:ext uri="{FF2B5EF4-FFF2-40B4-BE49-F238E27FC236}">
                    <a16:creationId xmlns:a16="http://schemas.microsoft.com/office/drawing/2014/main" id="{0E083E88-01F2-4468-BC37-D107C47234B4}"/>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dirty="0"/>
              </a:p>
            </p:txBody>
          </p:sp>
        </p:grpSp>
        <p:sp>
          <p:nvSpPr>
            <p:cNvPr id="18" name="Freihandform: Form 17">
              <a:extLst>
                <a:ext uri="{FF2B5EF4-FFF2-40B4-BE49-F238E27FC236}">
                  <a16:creationId xmlns:a16="http://schemas.microsoft.com/office/drawing/2014/main" id="{CE077675-12C0-483D-8266-8C564517BD07}"/>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dirty="0"/>
            </a:p>
          </p:txBody>
        </p:sp>
        <p:sp>
          <p:nvSpPr>
            <p:cNvPr id="19" name="Freihandform: Form 18">
              <a:extLst>
                <a:ext uri="{FF2B5EF4-FFF2-40B4-BE49-F238E27FC236}">
                  <a16:creationId xmlns:a16="http://schemas.microsoft.com/office/drawing/2014/main" id="{FF4BAE46-A2AC-42A1-814E-CFCC32BEF113}"/>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dirty="0"/>
            </a:p>
          </p:txBody>
        </p:sp>
        <p:sp>
          <p:nvSpPr>
            <p:cNvPr id="20" name="Freihandform: Form 19">
              <a:extLst>
                <a:ext uri="{FF2B5EF4-FFF2-40B4-BE49-F238E27FC236}">
                  <a16:creationId xmlns:a16="http://schemas.microsoft.com/office/drawing/2014/main" id="{A46A2275-819B-4DE9-965C-8B94B846FB54}"/>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dirty="0"/>
            </a:p>
          </p:txBody>
        </p:sp>
        <p:grpSp>
          <p:nvGrpSpPr>
            <p:cNvPr id="21" name="Grafik 9">
              <a:extLst>
                <a:ext uri="{FF2B5EF4-FFF2-40B4-BE49-F238E27FC236}">
                  <a16:creationId xmlns:a16="http://schemas.microsoft.com/office/drawing/2014/main" id="{E34EB2FE-23B4-47AC-B2B7-CDB4683102DA}"/>
                </a:ext>
              </a:extLst>
            </p:cNvPr>
            <p:cNvGrpSpPr/>
            <p:nvPr/>
          </p:nvGrpSpPr>
          <p:grpSpPr>
            <a:xfrm>
              <a:off x="10496140" y="1110575"/>
              <a:ext cx="101490" cy="55578"/>
              <a:chOff x="10496140" y="1110575"/>
              <a:chExt cx="101490" cy="55578"/>
            </a:xfrm>
            <a:solidFill>
              <a:srgbClr val="000000"/>
            </a:solidFill>
          </p:grpSpPr>
          <p:sp>
            <p:nvSpPr>
              <p:cNvPr id="34" name="Freihandform: Form 33">
                <a:extLst>
                  <a:ext uri="{FF2B5EF4-FFF2-40B4-BE49-F238E27FC236}">
                    <a16:creationId xmlns:a16="http://schemas.microsoft.com/office/drawing/2014/main" id="{FD23CBD4-1BEB-423E-8DC2-39059E53AA13}"/>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dirty="0"/>
              </a:p>
            </p:txBody>
          </p:sp>
          <p:sp>
            <p:nvSpPr>
              <p:cNvPr id="35" name="Freihandform: Form 34">
                <a:extLst>
                  <a:ext uri="{FF2B5EF4-FFF2-40B4-BE49-F238E27FC236}">
                    <a16:creationId xmlns:a16="http://schemas.microsoft.com/office/drawing/2014/main" id="{2C65A015-E440-4675-B7F3-555C1D4FBF52}"/>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dirty="0"/>
              </a:p>
            </p:txBody>
          </p:sp>
        </p:grpSp>
        <p:sp>
          <p:nvSpPr>
            <p:cNvPr id="22" name="Freihandform: Form 21">
              <a:extLst>
                <a:ext uri="{FF2B5EF4-FFF2-40B4-BE49-F238E27FC236}">
                  <a16:creationId xmlns:a16="http://schemas.microsoft.com/office/drawing/2014/main" id="{9333A91E-2316-4EF6-B3D9-6EEBD206C840}"/>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dirty="0"/>
            </a:p>
          </p:txBody>
        </p:sp>
        <p:grpSp>
          <p:nvGrpSpPr>
            <p:cNvPr id="23" name="Grafik 9">
              <a:extLst>
                <a:ext uri="{FF2B5EF4-FFF2-40B4-BE49-F238E27FC236}">
                  <a16:creationId xmlns:a16="http://schemas.microsoft.com/office/drawing/2014/main" id="{C8616353-1EFD-4898-8A56-A00BAFC56FC0}"/>
                </a:ext>
              </a:extLst>
            </p:cNvPr>
            <p:cNvGrpSpPr/>
            <p:nvPr/>
          </p:nvGrpSpPr>
          <p:grpSpPr>
            <a:xfrm>
              <a:off x="10639675" y="1081336"/>
              <a:ext cx="106322" cy="86991"/>
              <a:chOff x="10639675" y="1081336"/>
              <a:chExt cx="106322" cy="86991"/>
            </a:xfrm>
            <a:solidFill>
              <a:srgbClr val="000000"/>
            </a:solidFill>
          </p:grpSpPr>
          <p:sp>
            <p:nvSpPr>
              <p:cNvPr id="32" name="Freihandform: Form 31">
                <a:extLst>
                  <a:ext uri="{FF2B5EF4-FFF2-40B4-BE49-F238E27FC236}">
                    <a16:creationId xmlns:a16="http://schemas.microsoft.com/office/drawing/2014/main" id="{89797380-64F5-4BE7-99B6-07726B5EFB53}"/>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dirty="0"/>
              </a:p>
            </p:txBody>
          </p:sp>
          <p:sp>
            <p:nvSpPr>
              <p:cNvPr id="33" name="Freihandform: Form 32">
                <a:extLst>
                  <a:ext uri="{FF2B5EF4-FFF2-40B4-BE49-F238E27FC236}">
                    <a16:creationId xmlns:a16="http://schemas.microsoft.com/office/drawing/2014/main" id="{FB09C04D-B801-4043-976F-2CB57892DD7A}"/>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dirty="0"/>
              </a:p>
            </p:txBody>
          </p:sp>
        </p:grpSp>
        <p:sp>
          <p:nvSpPr>
            <p:cNvPr id="24" name="Freihandform: Form 23">
              <a:extLst>
                <a:ext uri="{FF2B5EF4-FFF2-40B4-BE49-F238E27FC236}">
                  <a16:creationId xmlns:a16="http://schemas.microsoft.com/office/drawing/2014/main" id="{0C5D06E4-755E-46B7-B5D7-711E6626EED4}"/>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dirty="0"/>
            </a:p>
          </p:txBody>
        </p:sp>
        <p:sp>
          <p:nvSpPr>
            <p:cNvPr id="25" name="Freihandform: Form 24">
              <a:extLst>
                <a:ext uri="{FF2B5EF4-FFF2-40B4-BE49-F238E27FC236}">
                  <a16:creationId xmlns:a16="http://schemas.microsoft.com/office/drawing/2014/main" id="{C88A03F6-FACB-4995-B138-81008C66E66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dirty="0"/>
            </a:p>
          </p:txBody>
        </p:sp>
        <p:sp>
          <p:nvSpPr>
            <p:cNvPr id="26" name="Freihandform: Form 25">
              <a:extLst>
                <a:ext uri="{FF2B5EF4-FFF2-40B4-BE49-F238E27FC236}">
                  <a16:creationId xmlns:a16="http://schemas.microsoft.com/office/drawing/2014/main" id="{29192B9C-F3FF-4EAF-BBCF-ACEA07ACC4A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dirty="0"/>
            </a:p>
          </p:txBody>
        </p:sp>
        <p:grpSp>
          <p:nvGrpSpPr>
            <p:cNvPr id="27" name="Grafik 9">
              <a:extLst>
                <a:ext uri="{FF2B5EF4-FFF2-40B4-BE49-F238E27FC236}">
                  <a16:creationId xmlns:a16="http://schemas.microsoft.com/office/drawing/2014/main" id="{3BE7F837-4861-4A4D-BD76-15443C5AA3A4}"/>
                </a:ext>
              </a:extLst>
            </p:cNvPr>
            <p:cNvGrpSpPr/>
            <p:nvPr/>
          </p:nvGrpSpPr>
          <p:grpSpPr>
            <a:xfrm>
              <a:off x="10321916" y="1110575"/>
              <a:ext cx="1399106" cy="241642"/>
              <a:chOff x="10321916" y="1110575"/>
              <a:chExt cx="1399106" cy="241642"/>
            </a:xfrm>
            <a:solidFill>
              <a:schemeClr val="accent1"/>
            </a:solidFill>
          </p:grpSpPr>
          <p:sp>
            <p:nvSpPr>
              <p:cNvPr id="28" name="Freihandform: Form 27">
                <a:extLst>
                  <a:ext uri="{FF2B5EF4-FFF2-40B4-BE49-F238E27FC236}">
                    <a16:creationId xmlns:a16="http://schemas.microsoft.com/office/drawing/2014/main" id="{BB1FE5B7-58E9-40E5-A04E-E7CAAE5D0E37}"/>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dirty="0"/>
              </a:p>
            </p:txBody>
          </p:sp>
          <p:sp>
            <p:nvSpPr>
              <p:cNvPr id="29" name="Freihandform: Form 28">
                <a:extLst>
                  <a:ext uri="{FF2B5EF4-FFF2-40B4-BE49-F238E27FC236}">
                    <a16:creationId xmlns:a16="http://schemas.microsoft.com/office/drawing/2014/main" id="{E90E6BEA-4D78-4289-A05B-4F064701D3E5}"/>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dirty="0"/>
              </a:p>
            </p:txBody>
          </p:sp>
          <p:sp>
            <p:nvSpPr>
              <p:cNvPr id="30" name="Freihandform: Form 29">
                <a:extLst>
                  <a:ext uri="{FF2B5EF4-FFF2-40B4-BE49-F238E27FC236}">
                    <a16:creationId xmlns:a16="http://schemas.microsoft.com/office/drawing/2014/main" id="{174474D8-C33C-4271-85AE-095508EFB8EE}"/>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dirty="0"/>
              </a:p>
            </p:txBody>
          </p:sp>
          <p:sp>
            <p:nvSpPr>
              <p:cNvPr id="31" name="Freihandform: Form 30">
                <a:extLst>
                  <a:ext uri="{FF2B5EF4-FFF2-40B4-BE49-F238E27FC236}">
                    <a16:creationId xmlns:a16="http://schemas.microsoft.com/office/drawing/2014/main" id="{22FEF1E6-C2ED-48D1-B68D-F0300DB16821}"/>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endParaRPr lang="de-DE" sz="1351" dirty="0"/>
              </a:p>
            </p:txBody>
          </p:sp>
        </p:grpSp>
      </p:grpSp>
      <p:sp>
        <p:nvSpPr>
          <p:cNvPr id="5" name="Titel 1">
            <a:extLst>
              <a:ext uri="{FF2B5EF4-FFF2-40B4-BE49-F238E27FC236}">
                <a16:creationId xmlns:a16="http://schemas.microsoft.com/office/drawing/2014/main" id="{B0EFD377-4EA8-4233-8819-69CE7EFB9E7E}"/>
              </a:ext>
            </a:extLst>
          </p:cNvPr>
          <p:cNvSpPr>
            <a:spLocks noGrp="1"/>
          </p:cNvSpPr>
          <p:nvPr>
            <p:ph type="title"/>
          </p:nvPr>
        </p:nvSpPr>
        <p:spPr>
          <a:xfrm>
            <a:off x="3842920" y="3034543"/>
            <a:ext cx="4779587" cy="919235"/>
          </a:xfrm>
        </p:spPr>
        <p:txBody>
          <a:bodyPr/>
          <a:lstStyle>
            <a:lvl1pPr algn="r">
              <a:defRPr/>
            </a:lvl1pPr>
          </a:lstStyle>
          <a:p>
            <a:r>
              <a:rPr lang="de-DE"/>
              <a:t>Titelmasterformat durch Klicken bearbeiten</a:t>
            </a:r>
            <a:endParaRPr lang="de-DE" dirty="0"/>
          </a:p>
        </p:txBody>
      </p:sp>
      <p:pic>
        <p:nvPicPr>
          <p:cNvPr id="12" name="Grafik 11">
            <a:extLst>
              <a:ext uri="{FF2B5EF4-FFF2-40B4-BE49-F238E27FC236}">
                <a16:creationId xmlns:a16="http://schemas.microsoft.com/office/drawing/2014/main" id="{3B9C8E9F-01A9-4CE0-8030-B76B3BE38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0" y="0"/>
            <a:ext cx="3731958" cy="4914900"/>
          </a:xfrm>
          <a:custGeom>
            <a:avLst/>
            <a:gdLst>
              <a:gd name="connsiteX0" fmla="*/ 0 w 5015880"/>
              <a:gd name="connsiteY0" fmla="*/ 0 h 6597650"/>
              <a:gd name="connsiteX1" fmla="*/ 5015880 w 5015880"/>
              <a:gd name="connsiteY1" fmla="*/ 0 h 6597650"/>
              <a:gd name="connsiteX2" fmla="*/ 5015880 w 5015880"/>
              <a:gd name="connsiteY2" fmla="*/ 6597650 h 6597650"/>
              <a:gd name="connsiteX3" fmla="*/ 0 w 5015880"/>
              <a:gd name="connsiteY3" fmla="*/ 6597650 h 6597650"/>
            </a:gdLst>
            <a:ahLst/>
            <a:cxnLst>
              <a:cxn ang="0">
                <a:pos x="connsiteX0" y="connsiteY0"/>
              </a:cxn>
              <a:cxn ang="0">
                <a:pos x="connsiteX1" y="connsiteY1"/>
              </a:cxn>
              <a:cxn ang="0">
                <a:pos x="connsiteX2" y="connsiteY2"/>
              </a:cxn>
              <a:cxn ang="0">
                <a:pos x="connsiteX3" y="connsiteY3"/>
              </a:cxn>
            </a:cxnLst>
            <a:rect l="l" t="t" r="r" b="b"/>
            <a:pathLst>
              <a:path w="5015880" h="6597650">
                <a:moveTo>
                  <a:pt x="0" y="0"/>
                </a:moveTo>
                <a:lnTo>
                  <a:pt x="5015880" y="0"/>
                </a:lnTo>
                <a:lnTo>
                  <a:pt x="5015880" y="6597650"/>
                </a:lnTo>
                <a:lnTo>
                  <a:pt x="0" y="6597650"/>
                </a:lnTo>
                <a:close/>
              </a:path>
            </a:pathLst>
          </a:custGeom>
        </p:spPr>
      </p:pic>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dirty="0"/>
          </a:p>
        </p:txBody>
      </p:sp>
    </p:spTree>
    <p:extLst>
      <p:ext uri="{BB962C8B-B14F-4D97-AF65-F5344CB8AC3E}">
        <p14:creationId xmlns:p14="http://schemas.microsoft.com/office/powerpoint/2010/main" val="2207267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folie 3">
    <p:spTree>
      <p:nvGrpSpPr>
        <p:cNvPr id="1" name=""/>
        <p:cNvGrpSpPr/>
        <p:nvPr/>
      </p:nvGrpSpPr>
      <p:grpSpPr>
        <a:xfrm>
          <a:off x="0" y="0"/>
          <a:ext cx="0" cy="0"/>
          <a:chOff x="0" y="0"/>
          <a:chExt cx="0" cy="0"/>
        </a:xfrm>
      </p:grpSpPr>
      <p:grpSp>
        <p:nvGrpSpPr>
          <p:cNvPr id="26" name="Gruppieren 25">
            <a:extLst>
              <a:ext uri="{FF2B5EF4-FFF2-40B4-BE49-F238E27FC236}">
                <a16:creationId xmlns:a16="http://schemas.microsoft.com/office/drawing/2014/main" id="{2A319C61-FBE7-466D-8041-BA328224720B}"/>
              </a:ext>
            </a:extLst>
          </p:cNvPr>
          <p:cNvGrpSpPr/>
          <p:nvPr userDrawn="1"/>
        </p:nvGrpSpPr>
        <p:grpSpPr>
          <a:xfrm>
            <a:off x="-4877" y="4950860"/>
            <a:ext cx="9148877" cy="198120"/>
            <a:chOff x="-4877" y="4950860"/>
            <a:chExt cx="9148877" cy="198120"/>
          </a:xfrm>
        </p:grpSpPr>
        <p:sp>
          <p:nvSpPr>
            <p:cNvPr id="27" name="bk object 18">
              <a:extLst>
                <a:ext uri="{FF2B5EF4-FFF2-40B4-BE49-F238E27FC236}">
                  <a16:creationId xmlns:a16="http://schemas.microsoft.com/office/drawing/2014/main" id="{6943C0CE-1EA2-499D-ACFC-7FAE777D4885}"/>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28" name="bk object 18">
              <a:extLst>
                <a:ext uri="{FF2B5EF4-FFF2-40B4-BE49-F238E27FC236}">
                  <a16:creationId xmlns:a16="http://schemas.microsoft.com/office/drawing/2014/main" id="{C64DCA2F-E670-44CF-8CCD-A8817BCDFE08}"/>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29" name="Holder 3">
              <a:extLst>
                <a:ext uri="{FF2B5EF4-FFF2-40B4-BE49-F238E27FC236}">
                  <a16:creationId xmlns:a16="http://schemas.microsoft.com/office/drawing/2014/main" id="{39C16D6C-600C-4A10-95E4-95BF4999FC19}"/>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4" name="Datumsplatzhalter 3">
            <a:extLst>
              <a:ext uri="{FF2B5EF4-FFF2-40B4-BE49-F238E27FC236}">
                <a16:creationId xmlns:a16="http://schemas.microsoft.com/office/drawing/2014/main" id="{2DC10922-9553-44D5-BDEF-C5DFD31E6E27}"/>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
        <p:nvSpPr>
          <p:cNvPr id="2" name="Titel 1">
            <a:extLst>
              <a:ext uri="{FF2B5EF4-FFF2-40B4-BE49-F238E27FC236}">
                <a16:creationId xmlns:a16="http://schemas.microsoft.com/office/drawing/2014/main" id="{26A72F4E-48F4-48C4-AAF5-77358A958D06}"/>
              </a:ext>
            </a:extLst>
          </p:cNvPr>
          <p:cNvSpPr>
            <a:spLocks noGrp="1"/>
          </p:cNvSpPr>
          <p:nvPr>
            <p:ph type="ctrTitle" hasCustomPrompt="1"/>
          </p:nvPr>
        </p:nvSpPr>
        <p:spPr>
          <a:xfrm>
            <a:off x="526536" y="2331598"/>
            <a:ext cx="6399768" cy="1108490"/>
          </a:xfrm>
        </p:spPr>
        <p:txBody>
          <a:bodyPr lIns="0" tIns="0" rIns="0" bIns="0" anchor="b">
            <a:noAutofit/>
          </a:bodyPr>
          <a:lstStyle>
            <a:lvl1pPr algn="l">
              <a:defRPr sz="3600" b="0">
                <a:solidFill>
                  <a:schemeClr val="tx2"/>
                </a:solidFill>
              </a:defRPr>
            </a:lvl1pPr>
          </a:lstStyle>
          <a:p>
            <a:r>
              <a:rPr lang="de-DE" dirty="0"/>
              <a:t>Titel bearbeiten</a:t>
            </a:r>
          </a:p>
        </p:txBody>
      </p:sp>
      <p:sp>
        <p:nvSpPr>
          <p:cNvPr id="3" name="Untertitel 2">
            <a:extLst>
              <a:ext uri="{FF2B5EF4-FFF2-40B4-BE49-F238E27FC236}">
                <a16:creationId xmlns:a16="http://schemas.microsoft.com/office/drawing/2014/main" id="{BED0E50F-2245-4DD1-8901-55D904703F45}"/>
              </a:ext>
            </a:extLst>
          </p:cNvPr>
          <p:cNvSpPr>
            <a:spLocks noGrp="1"/>
          </p:cNvSpPr>
          <p:nvPr>
            <p:ph type="subTitle" idx="1"/>
          </p:nvPr>
        </p:nvSpPr>
        <p:spPr>
          <a:xfrm>
            <a:off x="526536" y="3512495"/>
            <a:ext cx="6399768"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grpSp>
        <p:nvGrpSpPr>
          <p:cNvPr id="13" name="Grafik 6">
            <a:extLst>
              <a:ext uri="{FF2B5EF4-FFF2-40B4-BE49-F238E27FC236}">
                <a16:creationId xmlns:a16="http://schemas.microsoft.com/office/drawing/2014/main" id="{018F5287-7D90-4427-B223-AB51C34FB468}"/>
              </a:ext>
            </a:extLst>
          </p:cNvPr>
          <p:cNvGrpSpPr>
            <a:grpSpLocks noChangeAspect="1"/>
          </p:cNvGrpSpPr>
          <p:nvPr userDrawn="1"/>
        </p:nvGrpSpPr>
        <p:grpSpPr>
          <a:xfrm>
            <a:off x="522799" y="385347"/>
            <a:ext cx="1528921" cy="584196"/>
            <a:chOff x="695325" y="516229"/>
            <a:chExt cx="2556359" cy="975572"/>
          </a:xfrm>
          <a:solidFill>
            <a:srgbClr val="0072BC"/>
          </a:solidFill>
        </p:grpSpPr>
        <p:sp>
          <p:nvSpPr>
            <p:cNvPr id="14" name="Freihandform: Form 13">
              <a:extLst>
                <a:ext uri="{FF2B5EF4-FFF2-40B4-BE49-F238E27FC236}">
                  <a16:creationId xmlns:a16="http://schemas.microsoft.com/office/drawing/2014/main" id="{949CBA05-EE3B-40FD-B566-67D594E41B9E}"/>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endParaRPr lang="de-DE" sz="1351" dirty="0"/>
            </a:p>
          </p:txBody>
        </p:sp>
        <p:sp>
          <p:nvSpPr>
            <p:cNvPr id="15" name="Freihandform: Form 14">
              <a:extLst>
                <a:ext uri="{FF2B5EF4-FFF2-40B4-BE49-F238E27FC236}">
                  <a16:creationId xmlns:a16="http://schemas.microsoft.com/office/drawing/2014/main" id="{73274AB8-A508-4076-9FF6-7AE09BB7827C}"/>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endParaRPr lang="de-DE" sz="1351" dirty="0"/>
            </a:p>
          </p:txBody>
        </p:sp>
        <p:sp>
          <p:nvSpPr>
            <p:cNvPr id="16" name="Freihandform: Form 15">
              <a:extLst>
                <a:ext uri="{FF2B5EF4-FFF2-40B4-BE49-F238E27FC236}">
                  <a16:creationId xmlns:a16="http://schemas.microsoft.com/office/drawing/2014/main" id="{A0060672-D990-46D3-A86C-D3F5FB08D442}"/>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endParaRPr lang="de-DE" sz="1351" dirty="0"/>
            </a:p>
          </p:txBody>
        </p:sp>
        <p:sp>
          <p:nvSpPr>
            <p:cNvPr id="17" name="Freihandform: Form 16">
              <a:extLst>
                <a:ext uri="{FF2B5EF4-FFF2-40B4-BE49-F238E27FC236}">
                  <a16:creationId xmlns:a16="http://schemas.microsoft.com/office/drawing/2014/main" id="{7FB0B066-EC76-4017-ACF3-B5105457A388}"/>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endParaRPr lang="de-DE" sz="1351" dirty="0"/>
            </a:p>
          </p:txBody>
        </p:sp>
      </p:grpSp>
    </p:spTree>
    <p:extLst>
      <p:ext uri="{BB962C8B-B14F-4D97-AF65-F5344CB8AC3E}">
        <p14:creationId xmlns:p14="http://schemas.microsoft.com/office/powerpoint/2010/main" val="1167353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Kapiteltrenner 2">
    <p:spTree>
      <p:nvGrpSpPr>
        <p:cNvPr id="1" name=""/>
        <p:cNvGrpSpPr/>
        <p:nvPr/>
      </p:nvGrpSpPr>
      <p:grpSpPr>
        <a:xfrm>
          <a:off x="0" y="0"/>
          <a:ext cx="0" cy="0"/>
          <a:chOff x="0" y="0"/>
          <a:chExt cx="0" cy="0"/>
        </a:xfrm>
      </p:grpSpPr>
      <p:grpSp>
        <p:nvGrpSpPr>
          <p:cNvPr id="50" name="Gruppieren 49">
            <a:extLst>
              <a:ext uri="{FF2B5EF4-FFF2-40B4-BE49-F238E27FC236}">
                <a16:creationId xmlns:a16="http://schemas.microsoft.com/office/drawing/2014/main" id="{C90C208C-E187-483E-A849-994740CF4EB9}"/>
              </a:ext>
            </a:extLst>
          </p:cNvPr>
          <p:cNvGrpSpPr/>
          <p:nvPr userDrawn="1"/>
        </p:nvGrpSpPr>
        <p:grpSpPr>
          <a:xfrm>
            <a:off x="-4877" y="4950860"/>
            <a:ext cx="9148877" cy="198120"/>
            <a:chOff x="-4877" y="4950860"/>
            <a:chExt cx="9148877" cy="198120"/>
          </a:xfrm>
        </p:grpSpPr>
        <p:sp>
          <p:nvSpPr>
            <p:cNvPr id="51" name="bk object 18">
              <a:extLst>
                <a:ext uri="{FF2B5EF4-FFF2-40B4-BE49-F238E27FC236}">
                  <a16:creationId xmlns:a16="http://schemas.microsoft.com/office/drawing/2014/main" id="{EE0396FA-425F-4EDC-9520-B9A44FA9B2CE}"/>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52" name="bk object 18">
              <a:extLst>
                <a:ext uri="{FF2B5EF4-FFF2-40B4-BE49-F238E27FC236}">
                  <a16:creationId xmlns:a16="http://schemas.microsoft.com/office/drawing/2014/main" id="{565B0312-1532-4603-9199-E7A9D647D7DD}"/>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53" name="Holder 3">
              <a:extLst>
                <a:ext uri="{FF2B5EF4-FFF2-40B4-BE49-F238E27FC236}">
                  <a16:creationId xmlns:a16="http://schemas.microsoft.com/office/drawing/2014/main" id="{64829966-6167-4E75-9B98-6CFBF28F3C77}"/>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grpSp>
        <p:nvGrpSpPr>
          <p:cNvPr id="16" name="Grafik 9">
            <a:extLst>
              <a:ext uri="{FF2B5EF4-FFF2-40B4-BE49-F238E27FC236}">
                <a16:creationId xmlns:a16="http://schemas.microsoft.com/office/drawing/2014/main" id="{FDF40BED-CE41-4F2B-9008-0CAE3088D83B}"/>
              </a:ext>
            </a:extLst>
          </p:cNvPr>
          <p:cNvGrpSpPr/>
          <p:nvPr userDrawn="1"/>
        </p:nvGrpSpPr>
        <p:grpSpPr>
          <a:xfrm>
            <a:off x="7741437" y="394294"/>
            <a:ext cx="1049330" cy="621121"/>
            <a:chOff x="10321916" y="525077"/>
            <a:chExt cx="1399106" cy="827140"/>
          </a:xfrm>
          <a:solidFill>
            <a:schemeClr val="accent1"/>
          </a:solidFill>
        </p:grpSpPr>
        <p:grpSp>
          <p:nvGrpSpPr>
            <p:cNvPr id="17" name="Grafik 9">
              <a:extLst>
                <a:ext uri="{FF2B5EF4-FFF2-40B4-BE49-F238E27FC236}">
                  <a16:creationId xmlns:a16="http://schemas.microsoft.com/office/drawing/2014/main" id="{0B49B38F-6A41-4759-B72C-5F216A133318}"/>
                </a:ext>
              </a:extLst>
            </p:cNvPr>
            <p:cNvGrpSpPr/>
            <p:nvPr/>
          </p:nvGrpSpPr>
          <p:grpSpPr>
            <a:xfrm>
              <a:off x="10321916" y="525077"/>
              <a:ext cx="1179212" cy="575107"/>
              <a:chOff x="10321916" y="525077"/>
              <a:chExt cx="1179212" cy="575107"/>
            </a:xfrm>
            <a:solidFill>
              <a:schemeClr val="accent1"/>
            </a:solidFill>
          </p:grpSpPr>
          <p:sp>
            <p:nvSpPr>
              <p:cNvPr id="36" name="Freihandform: Form 35">
                <a:extLst>
                  <a:ext uri="{FF2B5EF4-FFF2-40B4-BE49-F238E27FC236}">
                    <a16:creationId xmlns:a16="http://schemas.microsoft.com/office/drawing/2014/main" id="{CBFECEB3-E5D0-4A80-BB99-C9B0C0773EAA}"/>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endParaRPr lang="de-DE" sz="1351" dirty="0"/>
              </a:p>
            </p:txBody>
          </p:sp>
          <p:sp>
            <p:nvSpPr>
              <p:cNvPr id="37" name="Freihandform: Form 36">
                <a:extLst>
                  <a:ext uri="{FF2B5EF4-FFF2-40B4-BE49-F238E27FC236}">
                    <a16:creationId xmlns:a16="http://schemas.microsoft.com/office/drawing/2014/main" id="{205BBD97-9903-40A9-8B6F-28C8A15C6553}"/>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dirty="0"/>
              </a:p>
            </p:txBody>
          </p:sp>
          <p:sp>
            <p:nvSpPr>
              <p:cNvPr id="38" name="Freihandform: Form 37">
                <a:extLst>
                  <a:ext uri="{FF2B5EF4-FFF2-40B4-BE49-F238E27FC236}">
                    <a16:creationId xmlns:a16="http://schemas.microsoft.com/office/drawing/2014/main" id="{601EB764-A17E-450D-B58A-6703C97C9CE9}"/>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dirty="0"/>
              </a:p>
            </p:txBody>
          </p:sp>
          <p:sp>
            <p:nvSpPr>
              <p:cNvPr id="39" name="Freihandform: Form 38">
                <a:extLst>
                  <a:ext uri="{FF2B5EF4-FFF2-40B4-BE49-F238E27FC236}">
                    <a16:creationId xmlns:a16="http://schemas.microsoft.com/office/drawing/2014/main" id="{82DD2E94-DB4B-4BD8-BFDB-FDFAA8C69EA1}"/>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dirty="0"/>
              </a:p>
            </p:txBody>
          </p:sp>
          <p:sp>
            <p:nvSpPr>
              <p:cNvPr id="40" name="Freihandform: Form 39">
                <a:extLst>
                  <a:ext uri="{FF2B5EF4-FFF2-40B4-BE49-F238E27FC236}">
                    <a16:creationId xmlns:a16="http://schemas.microsoft.com/office/drawing/2014/main" id="{832D3428-693C-4D74-94D9-E68B7A16B041}"/>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dirty="0"/>
              </a:p>
            </p:txBody>
          </p:sp>
          <p:sp>
            <p:nvSpPr>
              <p:cNvPr id="41" name="Freihandform: Form 40">
                <a:extLst>
                  <a:ext uri="{FF2B5EF4-FFF2-40B4-BE49-F238E27FC236}">
                    <a16:creationId xmlns:a16="http://schemas.microsoft.com/office/drawing/2014/main" id="{0E083E88-01F2-4468-BC37-D107C47234B4}"/>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dirty="0"/>
              </a:p>
            </p:txBody>
          </p:sp>
        </p:grpSp>
        <p:sp>
          <p:nvSpPr>
            <p:cNvPr id="18" name="Freihandform: Form 17">
              <a:extLst>
                <a:ext uri="{FF2B5EF4-FFF2-40B4-BE49-F238E27FC236}">
                  <a16:creationId xmlns:a16="http://schemas.microsoft.com/office/drawing/2014/main" id="{CE077675-12C0-483D-8266-8C564517BD07}"/>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dirty="0"/>
            </a:p>
          </p:txBody>
        </p:sp>
        <p:sp>
          <p:nvSpPr>
            <p:cNvPr id="19" name="Freihandform: Form 18">
              <a:extLst>
                <a:ext uri="{FF2B5EF4-FFF2-40B4-BE49-F238E27FC236}">
                  <a16:creationId xmlns:a16="http://schemas.microsoft.com/office/drawing/2014/main" id="{FF4BAE46-A2AC-42A1-814E-CFCC32BEF113}"/>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dirty="0"/>
            </a:p>
          </p:txBody>
        </p:sp>
        <p:sp>
          <p:nvSpPr>
            <p:cNvPr id="20" name="Freihandform: Form 19">
              <a:extLst>
                <a:ext uri="{FF2B5EF4-FFF2-40B4-BE49-F238E27FC236}">
                  <a16:creationId xmlns:a16="http://schemas.microsoft.com/office/drawing/2014/main" id="{A46A2275-819B-4DE9-965C-8B94B846FB54}"/>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dirty="0"/>
            </a:p>
          </p:txBody>
        </p:sp>
        <p:grpSp>
          <p:nvGrpSpPr>
            <p:cNvPr id="21" name="Grafik 9">
              <a:extLst>
                <a:ext uri="{FF2B5EF4-FFF2-40B4-BE49-F238E27FC236}">
                  <a16:creationId xmlns:a16="http://schemas.microsoft.com/office/drawing/2014/main" id="{E34EB2FE-23B4-47AC-B2B7-CDB4683102DA}"/>
                </a:ext>
              </a:extLst>
            </p:cNvPr>
            <p:cNvGrpSpPr/>
            <p:nvPr/>
          </p:nvGrpSpPr>
          <p:grpSpPr>
            <a:xfrm>
              <a:off x="10496140" y="1110575"/>
              <a:ext cx="101490" cy="55578"/>
              <a:chOff x="10496140" y="1110575"/>
              <a:chExt cx="101490" cy="55578"/>
            </a:xfrm>
            <a:solidFill>
              <a:srgbClr val="000000"/>
            </a:solidFill>
          </p:grpSpPr>
          <p:sp>
            <p:nvSpPr>
              <p:cNvPr id="34" name="Freihandform: Form 33">
                <a:extLst>
                  <a:ext uri="{FF2B5EF4-FFF2-40B4-BE49-F238E27FC236}">
                    <a16:creationId xmlns:a16="http://schemas.microsoft.com/office/drawing/2014/main" id="{FD23CBD4-1BEB-423E-8DC2-39059E53AA13}"/>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dirty="0"/>
              </a:p>
            </p:txBody>
          </p:sp>
          <p:sp>
            <p:nvSpPr>
              <p:cNvPr id="35" name="Freihandform: Form 34">
                <a:extLst>
                  <a:ext uri="{FF2B5EF4-FFF2-40B4-BE49-F238E27FC236}">
                    <a16:creationId xmlns:a16="http://schemas.microsoft.com/office/drawing/2014/main" id="{2C65A015-E440-4675-B7F3-555C1D4FBF52}"/>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dirty="0"/>
              </a:p>
            </p:txBody>
          </p:sp>
        </p:grpSp>
        <p:sp>
          <p:nvSpPr>
            <p:cNvPr id="22" name="Freihandform: Form 21">
              <a:extLst>
                <a:ext uri="{FF2B5EF4-FFF2-40B4-BE49-F238E27FC236}">
                  <a16:creationId xmlns:a16="http://schemas.microsoft.com/office/drawing/2014/main" id="{9333A91E-2316-4EF6-B3D9-6EEBD206C840}"/>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dirty="0"/>
            </a:p>
          </p:txBody>
        </p:sp>
        <p:grpSp>
          <p:nvGrpSpPr>
            <p:cNvPr id="23" name="Grafik 9">
              <a:extLst>
                <a:ext uri="{FF2B5EF4-FFF2-40B4-BE49-F238E27FC236}">
                  <a16:creationId xmlns:a16="http://schemas.microsoft.com/office/drawing/2014/main" id="{C8616353-1EFD-4898-8A56-A00BAFC56FC0}"/>
                </a:ext>
              </a:extLst>
            </p:cNvPr>
            <p:cNvGrpSpPr/>
            <p:nvPr/>
          </p:nvGrpSpPr>
          <p:grpSpPr>
            <a:xfrm>
              <a:off x="10639675" y="1081336"/>
              <a:ext cx="106322" cy="86991"/>
              <a:chOff x="10639675" y="1081336"/>
              <a:chExt cx="106322" cy="86991"/>
            </a:xfrm>
            <a:solidFill>
              <a:srgbClr val="000000"/>
            </a:solidFill>
          </p:grpSpPr>
          <p:sp>
            <p:nvSpPr>
              <p:cNvPr id="32" name="Freihandform: Form 31">
                <a:extLst>
                  <a:ext uri="{FF2B5EF4-FFF2-40B4-BE49-F238E27FC236}">
                    <a16:creationId xmlns:a16="http://schemas.microsoft.com/office/drawing/2014/main" id="{89797380-64F5-4BE7-99B6-07726B5EFB53}"/>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dirty="0"/>
              </a:p>
            </p:txBody>
          </p:sp>
          <p:sp>
            <p:nvSpPr>
              <p:cNvPr id="33" name="Freihandform: Form 32">
                <a:extLst>
                  <a:ext uri="{FF2B5EF4-FFF2-40B4-BE49-F238E27FC236}">
                    <a16:creationId xmlns:a16="http://schemas.microsoft.com/office/drawing/2014/main" id="{FB09C04D-B801-4043-976F-2CB57892DD7A}"/>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dirty="0"/>
              </a:p>
            </p:txBody>
          </p:sp>
        </p:grpSp>
        <p:sp>
          <p:nvSpPr>
            <p:cNvPr id="24" name="Freihandform: Form 23">
              <a:extLst>
                <a:ext uri="{FF2B5EF4-FFF2-40B4-BE49-F238E27FC236}">
                  <a16:creationId xmlns:a16="http://schemas.microsoft.com/office/drawing/2014/main" id="{0C5D06E4-755E-46B7-B5D7-711E6626EED4}"/>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dirty="0"/>
            </a:p>
          </p:txBody>
        </p:sp>
        <p:sp>
          <p:nvSpPr>
            <p:cNvPr id="25" name="Freihandform: Form 24">
              <a:extLst>
                <a:ext uri="{FF2B5EF4-FFF2-40B4-BE49-F238E27FC236}">
                  <a16:creationId xmlns:a16="http://schemas.microsoft.com/office/drawing/2014/main" id="{C88A03F6-FACB-4995-B138-81008C66E66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dirty="0"/>
            </a:p>
          </p:txBody>
        </p:sp>
        <p:sp>
          <p:nvSpPr>
            <p:cNvPr id="26" name="Freihandform: Form 25">
              <a:extLst>
                <a:ext uri="{FF2B5EF4-FFF2-40B4-BE49-F238E27FC236}">
                  <a16:creationId xmlns:a16="http://schemas.microsoft.com/office/drawing/2014/main" id="{29192B9C-F3FF-4EAF-BBCF-ACEA07ACC4A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dirty="0"/>
            </a:p>
          </p:txBody>
        </p:sp>
        <p:grpSp>
          <p:nvGrpSpPr>
            <p:cNvPr id="27" name="Grafik 9">
              <a:extLst>
                <a:ext uri="{FF2B5EF4-FFF2-40B4-BE49-F238E27FC236}">
                  <a16:creationId xmlns:a16="http://schemas.microsoft.com/office/drawing/2014/main" id="{3BE7F837-4861-4A4D-BD76-15443C5AA3A4}"/>
                </a:ext>
              </a:extLst>
            </p:cNvPr>
            <p:cNvGrpSpPr/>
            <p:nvPr/>
          </p:nvGrpSpPr>
          <p:grpSpPr>
            <a:xfrm>
              <a:off x="10321916" y="1110575"/>
              <a:ext cx="1399106" cy="241642"/>
              <a:chOff x="10321916" y="1110575"/>
              <a:chExt cx="1399106" cy="241642"/>
            </a:xfrm>
            <a:solidFill>
              <a:schemeClr val="accent1"/>
            </a:solidFill>
          </p:grpSpPr>
          <p:sp>
            <p:nvSpPr>
              <p:cNvPr id="28" name="Freihandform: Form 27">
                <a:extLst>
                  <a:ext uri="{FF2B5EF4-FFF2-40B4-BE49-F238E27FC236}">
                    <a16:creationId xmlns:a16="http://schemas.microsoft.com/office/drawing/2014/main" id="{BB1FE5B7-58E9-40E5-A04E-E7CAAE5D0E37}"/>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dirty="0"/>
              </a:p>
            </p:txBody>
          </p:sp>
          <p:sp>
            <p:nvSpPr>
              <p:cNvPr id="29" name="Freihandform: Form 28">
                <a:extLst>
                  <a:ext uri="{FF2B5EF4-FFF2-40B4-BE49-F238E27FC236}">
                    <a16:creationId xmlns:a16="http://schemas.microsoft.com/office/drawing/2014/main" id="{E90E6BEA-4D78-4289-A05B-4F064701D3E5}"/>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dirty="0"/>
              </a:p>
            </p:txBody>
          </p:sp>
          <p:sp>
            <p:nvSpPr>
              <p:cNvPr id="30" name="Freihandform: Form 29">
                <a:extLst>
                  <a:ext uri="{FF2B5EF4-FFF2-40B4-BE49-F238E27FC236}">
                    <a16:creationId xmlns:a16="http://schemas.microsoft.com/office/drawing/2014/main" id="{174474D8-C33C-4271-85AE-095508EFB8EE}"/>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dirty="0"/>
              </a:p>
            </p:txBody>
          </p:sp>
          <p:sp>
            <p:nvSpPr>
              <p:cNvPr id="31" name="Freihandform: Form 30">
                <a:extLst>
                  <a:ext uri="{FF2B5EF4-FFF2-40B4-BE49-F238E27FC236}">
                    <a16:creationId xmlns:a16="http://schemas.microsoft.com/office/drawing/2014/main" id="{22FEF1E6-C2ED-48D1-B68D-F0300DB16821}"/>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endParaRPr lang="de-DE" sz="1351" dirty="0"/>
              </a:p>
            </p:txBody>
          </p:sp>
        </p:grpSp>
      </p:grpSp>
      <p:sp>
        <p:nvSpPr>
          <p:cNvPr id="5" name="Titel 1">
            <a:extLst>
              <a:ext uri="{FF2B5EF4-FFF2-40B4-BE49-F238E27FC236}">
                <a16:creationId xmlns:a16="http://schemas.microsoft.com/office/drawing/2014/main" id="{B0EFD377-4EA8-4233-8819-69CE7EFB9E7E}"/>
              </a:ext>
            </a:extLst>
          </p:cNvPr>
          <p:cNvSpPr>
            <a:spLocks noGrp="1"/>
          </p:cNvSpPr>
          <p:nvPr>
            <p:ph type="title"/>
          </p:nvPr>
        </p:nvSpPr>
        <p:spPr>
          <a:xfrm>
            <a:off x="3842920" y="3034543"/>
            <a:ext cx="4779587" cy="919235"/>
          </a:xfrm>
        </p:spPr>
        <p:txBody>
          <a:bodyPr/>
          <a:lstStyle>
            <a:lvl1pPr algn="r">
              <a:defRPr/>
            </a:lvl1pPr>
          </a:lstStyle>
          <a:p>
            <a:r>
              <a:rPr lang="de-DE"/>
              <a:t>Titelmasterformat durch Klicken bearbeiten</a:t>
            </a:r>
            <a:endParaRPr lang="de-DE" dirty="0"/>
          </a:p>
        </p:txBody>
      </p:sp>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dirty="0"/>
          </a:p>
        </p:txBody>
      </p:sp>
    </p:spTree>
    <p:extLst>
      <p:ext uri="{BB962C8B-B14F-4D97-AF65-F5344CB8AC3E}">
        <p14:creationId xmlns:p14="http://schemas.microsoft.com/office/powerpoint/2010/main" val="3672353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elfolie">
    <p:spTree>
      <p:nvGrpSpPr>
        <p:cNvPr id="1" name=""/>
        <p:cNvGrpSpPr/>
        <p:nvPr/>
      </p:nvGrpSpPr>
      <p:grpSpPr bwMode="auto">
        <a:xfrm>
          <a:off x="0" y="0"/>
          <a:ext cx="0" cy="0"/>
          <a:chOff x="0" y="0"/>
          <a:chExt cx="0" cy="0"/>
        </a:xfrm>
      </p:grpSpPr>
      <p:grpSp>
        <p:nvGrpSpPr>
          <p:cNvPr id="4" name="Gruppieren 25"/>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dirty="0"/>
                <a:t>hhu.de</a:t>
              </a:r>
              <a:endParaRPr dirty="0"/>
            </a:p>
          </p:txBody>
        </p:sp>
      </p:grpSp>
      <p:sp>
        <p:nvSpPr>
          <p:cNvPr id="8" name="Freihandform: Form 26"/>
          <p:cNvSpPr/>
          <p:nvPr userDrawn="1"/>
        </p:nvSpPr>
        <p:spPr bwMode="auto">
          <a:xfrm>
            <a:off x="1" y="1422400"/>
            <a:ext cx="3167992" cy="3492500"/>
          </a:xfrm>
          <a:custGeom>
            <a:avLst/>
            <a:gdLst>
              <a:gd name="connsiteX0" fmla="*/ 3773588 w 4271120"/>
              <a:gd name="connsiteY0" fmla="*/ 3280579 h 4702819"/>
              <a:gd name="connsiteX1" fmla="*/ 3717970 w 4271120"/>
              <a:gd name="connsiteY1" fmla="*/ 3393838 h 4702819"/>
              <a:gd name="connsiteX2" fmla="*/ 3755385 w 4271120"/>
              <a:gd name="connsiteY2" fmla="*/ 3541480 h 4702819"/>
              <a:gd name="connsiteX3" fmla="*/ 3742240 w 4271120"/>
              <a:gd name="connsiteY3" fmla="*/ 3544514 h 4702819"/>
              <a:gd name="connsiteX4" fmla="*/ 3594598 w 4271120"/>
              <a:gd name="connsiteY4" fmla="*/ 3403951 h 4702819"/>
              <a:gd name="connsiteX5" fmla="*/ 3773588 w 4271120"/>
              <a:gd name="connsiteY5" fmla="*/ 3280579 h 4702819"/>
              <a:gd name="connsiteX6" fmla="*/ 3937409 w 4271120"/>
              <a:gd name="connsiteY6" fmla="*/ 2981250 h 4702819"/>
              <a:gd name="connsiteX7" fmla="*/ 3833252 w 4271120"/>
              <a:gd name="connsiteY7" fmla="*/ 3118780 h 4702819"/>
              <a:gd name="connsiteX8" fmla="*/ 3480327 w 4271120"/>
              <a:gd name="connsiteY8" fmla="*/ 3142039 h 4702819"/>
              <a:gd name="connsiteX9" fmla="*/ 3488417 w 4271120"/>
              <a:gd name="connsiteY9" fmla="*/ 3070240 h 4702819"/>
              <a:gd name="connsiteX10" fmla="*/ 3802914 w 4271120"/>
              <a:gd name="connsiteY10" fmla="*/ 3008554 h 4702819"/>
              <a:gd name="connsiteX11" fmla="*/ 3937409 w 4271120"/>
              <a:gd name="connsiteY11" fmla="*/ 2981250 h 4702819"/>
              <a:gd name="connsiteX12" fmla="*/ 1530647 w 4271120"/>
              <a:gd name="connsiteY12" fmla="*/ 2816671 h 4702819"/>
              <a:gd name="connsiteX13" fmla="*/ 1538737 w 4271120"/>
              <a:gd name="connsiteY13" fmla="*/ 2820463 h 4702819"/>
              <a:gd name="connsiteX14" fmla="*/ 1944246 w 4271120"/>
              <a:gd name="connsiteY14" fmla="*/ 3409008 h 4702819"/>
              <a:gd name="connsiteX15" fmla="*/ 3606733 w 4271120"/>
              <a:gd name="connsiteY15" fmla="*/ 3913618 h 4702819"/>
              <a:gd name="connsiteX16" fmla="*/ 3607744 w 4271120"/>
              <a:gd name="connsiteY16" fmla="*/ 3926765 h 4702819"/>
              <a:gd name="connsiteX17" fmla="*/ 2423576 w 4271120"/>
              <a:gd name="connsiteY17" fmla="*/ 3894405 h 4702819"/>
              <a:gd name="connsiteX18" fmla="*/ 2077731 w 4271120"/>
              <a:gd name="connsiteY18" fmla="*/ 3806426 h 4702819"/>
              <a:gd name="connsiteX19" fmla="*/ 1525591 w 4271120"/>
              <a:gd name="connsiteY19" fmla="*/ 2823496 h 4702819"/>
              <a:gd name="connsiteX20" fmla="*/ 1530647 w 4271120"/>
              <a:gd name="connsiteY20" fmla="*/ 2816671 h 4702819"/>
              <a:gd name="connsiteX21" fmla="*/ 3996062 w 4271120"/>
              <a:gd name="connsiteY21" fmla="*/ 2605067 h 4702819"/>
              <a:gd name="connsiteX22" fmla="*/ 4271120 w 4271120"/>
              <a:gd name="connsiteY22" fmla="*/ 2676866 h 4702819"/>
              <a:gd name="connsiteX23" fmla="*/ 4008197 w 4271120"/>
              <a:gd name="connsiteY23" fmla="*/ 2693046 h 4702819"/>
              <a:gd name="connsiteX24" fmla="*/ 3829207 w 4271120"/>
              <a:gd name="connsiteY24" fmla="*/ 2680911 h 4702819"/>
              <a:gd name="connsiteX25" fmla="*/ 3670441 w 4271120"/>
              <a:gd name="connsiteY25" fmla="*/ 2642484 h 4702819"/>
              <a:gd name="connsiteX26" fmla="*/ 3996062 w 4271120"/>
              <a:gd name="connsiteY26" fmla="*/ 2605067 h 4702819"/>
              <a:gd name="connsiteX27" fmla="*/ 3443991 w 4271120"/>
              <a:gd name="connsiteY27" fmla="*/ 1373753 h 4702819"/>
              <a:gd name="connsiteX28" fmla="*/ 3808982 w 4271120"/>
              <a:gd name="connsiteY28" fmla="*/ 1505845 h 4702819"/>
              <a:gd name="connsiteX29" fmla="*/ 3766510 w 4271120"/>
              <a:gd name="connsiteY29" fmla="*/ 1714160 h 4702819"/>
              <a:gd name="connsiteX30" fmla="*/ 3673475 w 4271120"/>
              <a:gd name="connsiteY30" fmla="*/ 1626182 h 4702819"/>
              <a:gd name="connsiteX31" fmla="*/ 3503586 w 4271120"/>
              <a:gd name="connsiteY31" fmla="*/ 1940680 h 4702819"/>
              <a:gd name="connsiteX32" fmla="*/ 3349877 w 4271120"/>
              <a:gd name="connsiteY32" fmla="*/ 1900230 h 4702819"/>
              <a:gd name="connsiteX33" fmla="*/ 3263920 w 4271120"/>
              <a:gd name="connsiteY33" fmla="*/ 1778881 h 4702819"/>
              <a:gd name="connsiteX34" fmla="*/ 2886727 w 4271120"/>
              <a:gd name="connsiteY34" fmla="*/ 1881016 h 4702819"/>
              <a:gd name="connsiteX35" fmla="*/ 3400439 w 4271120"/>
              <a:gd name="connsiteY35" fmla="*/ 1585733 h 4702819"/>
              <a:gd name="connsiteX36" fmla="*/ 2921109 w 4271120"/>
              <a:gd name="connsiteY36" fmla="*/ 1605957 h 4702819"/>
              <a:gd name="connsiteX37" fmla="*/ 2913019 w 4271120"/>
              <a:gd name="connsiteY37" fmla="*/ 1594835 h 4702819"/>
              <a:gd name="connsiteX38" fmla="*/ 3443991 w 4271120"/>
              <a:gd name="connsiteY38" fmla="*/ 1373753 h 4702819"/>
              <a:gd name="connsiteX39" fmla="*/ 0 w 4271120"/>
              <a:gd name="connsiteY39" fmla="*/ 0 h 4702819"/>
              <a:gd name="connsiteX40" fmla="*/ 115292 w 4271120"/>
              <a:gd name="connsiteY40" fmla="*/ 0 h 4702819"/>
              <a:gd name="connsiteX41" fmla="*/ 274676 w 4271120"/>
              <a:gd name="connsiteY41" fmla="*/ 0 h 4702819"/>
              <a:gd name="connsiteX42" fmla="*/ 3942724 w 4271120"/>
              <a:gd name="connsiteY42" fmla="*/ 0 h 4702819"/>
              <a:gd name="connsiteX43" fmla="*/ 3939432 w 4271120"/>
              <a:gd name="connsiteY43" fmla="*/ 53696 h 4702819"/>
              <a:gd name="connsiteX44" fmla="*/ 3684598 w 4271120"/>
              <a:gd name="connsiteY44" fmla="*/ 334822 h 4702819"/>
              <a:gd name="connsiteX45" fmla="*/ 3981904 w 4271120"/>
              <a:gd name="connsiteY45" fmla="*/ 155833 h 4702819"/>
              <a:gd name="connsiteX46" fmla="*/ 3993028 w 4271120"/>
              <a:gd name="connsiteY46" fmla="*/ 404599 h 4702819"/>
              <a:gd name="connsiteX47" fmla="*/ 3433810 w 4271120"/>
              <a:gd name="connsiteY47" fmla="*/ 635163 h 4702819"/>
              <a:gd name="connsiteX48" fmla="*/ 2283013 w 4271120"/>
              <a:gd name="connsiteY48" fmla="*/ 464262 h 4702819"/>
              <a:gd name="connsiteX49" fmla="*/ 2284025 w 4271120"/>
              <a:gd name="connsiteY49" fmla="*/ 455161 h 4702819"/>
              <a:gd name="connsiteX50" fmla="*/ 2959536 w 4271120"/>
              <a:gd name="connsiteY50" fmla="*/ 115383 h 4702819"/>
              <a:gd name="connsiteX51" fmla="*/ 2949424 w 4271120"/>
              <a:gd name="connsiteY51" fmla="*/ 107293 h 4702819"/>
              <a:gd name="connsiteX52" fmla="*/ 1789525 w 4271120"/>
              <a:gd name="connsiteY52" fmla="*/ 314598 h 4702819"/>
              <a:gd name="connsiteX53" fmla="*/ 1564018 w 4271120"/>
              <a:gd name="connsiteY53" fmla="*/ 251900 h 4702819"/>
              <a:gd name="connsiteX54" fmla="*/ 1554917 w 4271120"/>
              <a:gd name="connsiteY54" fmla="*/ 262013 h 4702819"/>
              <a:gd name="connsiteX55" fmla="*/ 2389194 w 4271120"/>
              <a:gd name="connsiteY55" fmla="*/ 907188 h 4702819"/>
              <a:gd name="connsiteX56" fmla="*/ 2159641 w 4271120"/>
              <a:gd name="connsiteY56" fmla="*/ 613927 h 4702819"/>
              <a:gd name="connsiteX57" fmla="*/ 2255710 w 4271120"/>
              <a:gd name="connsiteY57" fmla="*/ 818197 h 4702819"/>
              <a:gd name="connsiteX58" fmla="*/ 2248631 w 4271120"/>
              <a:gd name="connsiteY58" fmla="*/ 897075 h 4702819"/>
              <a:gd name="connsiteX59" fmla="*/ 2071663 w 4271120"/>
              <a:gd name="connsiteY59" fmla="*/ 706960 h 4702819"/>
              <a:gd name="connsiteX60" fmla="*/ 2063573 w 4271120"/>
              <a:gd name="connsiteY60" fmla="*/ 718085 h 4702819"/>
              <a:gd name="connsiteX61" fmla="*/ 1981662 w 4271120"/>
              <a:gd name="connsiteY61" fmla="*/ 1090223 h 4702819"/>
              <a:gd name="connsiteX62" fmla="*/ 2015034 w 4271120"/>
              <a:gd name="connsiteY62" fmla="*/ 1068987 h 4702819"/>
              <a:gd name="connsiteX63" fmla="*/ 2152563 w 4271120"/>
              <a:gd name="connsiteY63" fmla="*/ 876851 h 4702819"/>
              <a:gd name="connsiteX64" fmla="*/ 2193013 w 4271120"/>
              <a:gd name="connsiteY64" fmla="*/ 935503 h 4702819"/>
              <a:gd name="connsiteX65" fmla="*/ 2042337 w 4271120"/>
              <a:gd name="connsiteY65" fmla="*/ 1153931 h 4702819"/>
              <a:gd name="connsiteX66" fmla="*/ 1195925 w 4271120"/>
              <a:gd name="connsiteY66" fmla="*/ 1315731 h 4702819"/>
              <a:gd name="connsiteX67" fmla="*/ 1759188 w 4271120"/>
              <a:gd name="connsiteY67" fmla="*/ 1329888 h 4702819"/>
              <a:gd name="connsiteX68" fmla="*/ 1762222 w 4271120"/>
              <a:gd name="connsiteY68" fmla="*/ 1336967 h 4702819"/>
              <a:gd name="connsiteX69" fmla="*/ 1303117 w 4271120"/>
              <a:gd name="connsiteY69" fmla="*/ 1458316 h 4702819"/>
              <a:gd name="connsiteX70" fmla="*/ 1879527 w 4271120"/>
              <a:gd name="connsiteY70" fmla="*/ 1385506 h 4702819"/>
              <a:gd name="connsiteX71" fmla="*/ 1882560 w 4271120"/>
              <a:gd name="connsiteY71" fmla="*/ 1389551 h 4702819"/>
              <a:gd name="connsiteX72" fmla="*/ 1158509 w 4271120"/>
              <a:gd name="connsiteY72" fmla="*/ 1608992 h 4702819"/>
              <a:gd name="connsiteX73" fmla="*/ 1500309 w 4271120"/>
              <a:gd name="connsiteY73" fmla="*/ 1648430 h 4702819"/>
              <a:gd name="connsiteX74" fmla="*/ 1502332 w 4271120"/>
              <a:gd name="connsiteY74" fmla="*/ 1651464 h 4702819"/>
              <a:gd name="connsiteX75" fmla="*/ 1323342 w 4271120"/>
              <a:gd name="connsiteY75" fmla="*/ 1726296 h 4702819"/>
              <a:gd name="connsiteX76" fmla="*/ 1387050 w 4271120"/>
              <a:gd name="connsiteY76" fmla="*/ 1741465 h 4702819"/>
              <a:gd name="connsiteX77" fmla="*/ 1442669 w 4271120"/>
              <a:gd name="connsiteY77" fmla="*/ 1750566 h 4702819"/>
              <a:gd name="connsiteX78" fmla="*/ 1983684 w 4271120"/>
              <a:gd name="connsiteY78" fmla="*/ 1635284 h 4702819"/>
              <a:gd name="connsiteX79" fmla="*/ 2041326 w 4271120"/>
              <a:gd name="connsiteY79" fmla="*/ 1604947 h 4702819"/>
              <a:gd name="connsiteX80" fmla="*/ 1993797 w 4271120"/>
              <a:gd name="connsiteY80" fmla="*/ 1723262 h 4702819"/>
              <a:gd name="connsiteX81" fmla="*/ 1881549 w 4271120"/>
              <a:gd name="connsiteY81" fmla="*/ 1801128 h 4702819"/>
              <a:gd name="connsiteX82" fmla="*/ 1868403 w 4271120"/>
              <a:gd name="connsiteY82" fmla="*/ 1865847 h 4702819"/>
              <a:gd name="connsiteX83" fmla="*/ 1001766 w 4271120"/>
              <a:gd name="connsiteY83" fmla="*/ 1993265 h 4702819"/>
              <a:gd name="connsiteX84" fmla="*/ 999744 w 4271120"/>
              <a:gd name="connsiteY84" fmla="*/ 1993265 h 4702819"/>
              <a:gd name="connsiteX85" fmla="*/ 1477051 w 4271120"/>
              <a:gd name="connsiteY85" fmla="*/ 2115625 h 4702819"/>
              <a:gd name="connsiteX86" fmla="*/ 1478062 w 4271120"/>
              <a:gd name="connsiteY86" fmla="*/ 2118658 h 4702819"/>
              <a:gd name="connsiteX87" fmla="*/ 1337500 w 4271120"/>
              <a:gd name="connsiteY87" fmla="*/ 2160120 h 4702819"/>
              <a:gd name="connsiteX88" fmla="*/ 1830987 w 4271120"/>
              <a:gd name="connsiteY88" fmla="*/ 2044838 h 4702819"/>
              <a:gd name="connsiteX89" fmla="*/ 1840088 w 4271120"/>
              <a:gd name="connsiteY89" fmla="*/ 2054950 h 4702819"/>
              <a:gd name="connsiteX90" fmla="*/ 1610536 w 4271120"/>
              <a:gd name="connsiteY90" fmla="*/ 2209670 h 4702819"/>
              <a:gd name="connsiteX91" fmla="*/ 970417 w 4271120"/>
              <a:gd name="connsiteY91" fmla="*/ 2143940 h 4702819"/>
              <a:gd name="connsiteX92" fmla="*/ 1531659 w 4271120"/>
              <a:gd name="connsiteY92" fmla="*/ 2446302 h 4702819"/>
              <a:gd name="connsiteX93" fmla="*/ 1040194 w 4271120"/>
              <a:gd name="connsiteY93" fmla="*/ 2520123 h 4702819"/>
              <a:gd name="connsiteX94" fmla="*/ 1012890 w 4271120"/>
              <a:gd name="connsiteY94" fmla="*/ 2497875 h 4702819"/>
              <a:gd name="connsiteX95" fmla="*/ 585134 w 4271120"/>
              <a:gd name="connsiteY95" fmla="*/ 2905408 h 4702819"/>
              <a:gd name="connsiteX96" fmla="*/ 2443801 w 4271120"/>
              <a:gd name="connsiteY96" fmla="*/ 4164407 h 4702819"/>
              <a:gd name="connsiteX97" fmla="*/ 2680749 w 4271120"/>
              <a:gd name="connsiteY97" fmla="*/ 4641304 h 4702819"/>
              <a:gd name="connsiteX98" fmla="*/ 2704586 w 4271120"/>
              <a:gd name="connsiteY98" fmla="*/ 4702819 h 4702819"/>
              <a:gd name="connsiteX99" fmla="*/ 274676 w 4271120"/>
              <a:gd name="connsiteY99" fmla="*/ 4702819 h 4702819"/>
              <a:gd name="connsiteX100" fmla="*/ 115292 w 4271120"/>
              <a:gd name="connsiteY100" fmla="*/ 4702819 h 4702819"/>
              <a:gd name="connsiteX101" fmla="*/ 0 w 4271120"/>
              <a:gd name="connsiteY101" fmla="*/ 4702819 h 470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271120" h="4702819" extrusionOk="0">
                <a:moveTo>
                  <a:pt x="3773588" y="3280579"/>
                </a:moveTo>
                <a:cubicBezTo>
                  <a:pt x="3773588" y="3280579"/>
                  <a:pt x="3730105" y="3343276"/>
                  <a:pt x="3717970" y="3393838"/>
                </a:cubicBezTo>
                <a:cubicBezTo>
                  <a:pt x="3745273" y="3430243"/>
                  <a:pt x="3753363" y="3442378"/>
                  <a:pt x="3755385" y="3541480"/>
                </a:cubicBezTo>
                <a:cubicBezTo>
                  <a:pt x="3755385" y="3549570"/>
                  <a:pt x="3745273" y="3551593"/>
                  <a:pt x="3742240" y="3544514"/>
                </a:cubicBezTo>
                <a:cubicBezTo>
                  <a:pt x="3714936" y="3479795"/>
                  <a:pt x="3663363" y="3420131"/>
                  <a:pt x="3594598" y="3403951"/>
                </a:cubicBezTo>
                <a:cubicBezTo>
                  <a:pt x="3610778" y="3321029"/>
                  <a:pt x="3667408" y="3281590"/>
                  <a:pt x="3773588" y="3280579"/>
                </a:cubicBezTo>
                <a:close/>
                <a:moveTo>
                  <a:pt x="3937409" y="2981250"/>
                </a:moveTo>
                <a:cubicBezTo>
                  <a:pt x="3924264" y="3035858"/>
                  <a:pt x="3891904" y="3080352"/>
                  <a:pt x="3833252" y="3118780"/>
                </a:cubicBezTo>
                <a:cubicBezTo>
                  <a:pt x="3598643" y="3075297"/>
                  <a:pt x="3669430" y="3152151"/>
                  <a:pt x="3480327" y="3142039"/>
                </a:cubicBezTo>
                <a:cubicBezTo>
                  <a:pt x="3479316" y="3127881"/>
                  <a:pt x="3479316" y="3081364"/>
                  <a:pt x="3488417" y="3070240"/>
                </a:cubicBezTo>
                <a:cubicBezTo>
                  <a:pt x="3640104" y="3123836"/>
                  <a:pt x="3659318" y="3035858"/>
                  <a:pt x="3802914" y="3008554"/>
                </a:cubicBezTo>
                <a:cubicBezTo>
                  <a:pt x="3851454" y="2999453"/>
                  <a:pt x="3909095" y="2995408"/>
                  <a:pt x="3937409" y="2981250"/>
                </a:cubicBezTo>
                <a:close/>
                <a:moveTo>
                  <a:pt x="1530647" y="2816671"/>
                </a:moveTo>
                <a:cubicBezTo>
                  <a:pt x="1533681" y="2815912"/>
                  <a:pt x="1537220" y="2816924"/>
                  <a:pt x="1538737" y="2820463"/>
                </a:cubicBezTo>
                <a:cubicBezTo>
                  <a:pt x="1704581" y="3184511"/>
                  <a:pt x="1838065" y="3351366"/>
                  <a:pt x="1944246" y="3409008"/>
                </a:cubicBezTo>
                <a:cubicBezTo>
                  <a:pt x="2164698" y="3528335"/>
                  <a:pt x="3031334" y="3856989"/>
                  <a:pt x="3606733" y="3913618"/>
                </a:cubicBezTo>
                <a:cubicBezTo>
                  <a:pt x="3614823" y="3913618"/>
                  <a:pt x="3615834" y="3924742"/>
                  <a:pt x="3607744" y="3926765"/>
                </a:cubicBezTo>
                <a:cubicBezTo>
                  <a:pt x="3352910" y="3984405"/>
                  <a:pt x="2663241" y="3916653"/>
                  <a:pt x="2423576" y="3894405"/>
                </a:cubicBezTo>
                <a:cubicBezTo>
                  <a:pt x="2159641" y="3869123"/>
                  <a:pt x="2078741" y="3805416"/>
                  <a:pt x="2077731" y="3806426"/>
                </a:cubicBezTo>
                <a:cubicBezTo>
                  <a:pt x="1903797" y="3672942"/>
                  <a:pt x="1564018" y="3144061"/>
                  <a:pt x="1525591" y="2823496"/>
                </a:cubicBezTo>
                <a:cubicBezTo>
                  <a:pt x="1525085" y="2819957"/>
                  <a:pt x="1527613" y="2817429"/>
                  <a:pt x="1530647" y="2816671"/>
                </a:cubicBezTo>
                <a:close/>
                <a:moveTo>
                  <a:pt x="3996062" y="2605067"/>
                </a:moveTo>
                <a:cubicBezTo>
                  <a:pt x="4069883" y="2597989"/>
                  <a:pt x="4190221" y="2621247"/>
                  <a:pt x="4271120" y="2676866"/>
                </a:cubicBezTo>
                <a:cubicBezTo>
                  <a:pt x="4252918" y="2737541"/>
                  <a:pt x="4086063" y="2706192"/>
                  <a:pt x="4008197" y="2693046"/>
                </a:cubicBezTo>
                <a:cubicBezTo>
                  <a:pt x="3953589" y="2684955"/>
                  <a:pt x="3889881" y="2681922"/>
                  <a:pt x="3829207" y="2680911"/>
                </a:cubicBezTo>
                <a:cubicBezTo>
                  <a:pt x="3777633" y="2679899"/>
                  <a:pt x="3693700" y="2671810"/>
                  <a:pt x="3670441" y="2642484"/>
                </a:cubicBezTo>
                <a:cubicBezTo>
                  <a:pt x="3719992" y="2647540"/>
                  <a:pt x="3843364" y="2620237"/>
                  <a:pt x="3996062" y="2605067"/>
                </a:cubicBezTo>
                <a:close/>
                <a:moveTo>
                  <a:pt x="3443991" y="1373753"/>
                </a:moveTo>
                <a:cubicBezTo>
                  <a:pt x="3569601" y="1369611"/>
                  <a:pt x="3697113" y="1404594"/>
                  <a:pt x="3808982" y="1505845"/>
                </a:cubicBezTo>
                <a:cubicBezTo>
                  <a:pt x="3760442" y="1576632"/>
                  <a:pt x="3761453" y="1685847"/>
                  <a:pt x="3766510" y="1714160"/>
                </a:cubicBezTo>
                <a:cubicBezTo>
                  <a:pt x="3739205" y="1705060"/>
                  <a:pt x="3695722" y="1653485"/>
                  <a:pt x="3673475" y="1626182"/>
                </a:cubicBezTo>
                <a:cubicBezTo>
                  <a:pt x="3582463" y="1677757"/>
                  <a:pt x="3486394" y="1844611"/>
                  <a:pt x="3503586" y="1940680"/>
                </a:cubicBezTo>
                <a:cubicBezTo>
                  <a:pt x="3512687" y="2019557"/>
                  <a:pt x="3455046" y="2031692"/>
                  <a:pt x="3349877" y="1900230"/>
                </a:cubicBezTo>
                <a:cubicBezTo>
                  <a:pt x="3299315" y="1936634"/>
                  <a:pt x="3250775" y="1870904"/>
                  <a:pt x="3263920" y="1778881"/>
                </a:cubicBezTo>
                <a:cubicBezTo>
                  <a:pt x="3182010" y="1864836"/>
                  <a:pt x="2961559" y="1908320"/>
                  <a:pt x="2886727" y="1881016"/>
                </a:cubicBezTo>
                <a:cubicBezTo>
                  <a:pt x="3034368" y="1838544"/>
                  <a:pt x="3254820" y="1604947"/>
                  <a:pt x="3400439" y="1585733"/>
                </a:cubicBezTo>
                <a:cubicBezTo>
                  <a:pt x="3282123" y="1528092"/>
                  <a:pt x="3076841" y="1513935"/>
                  <a:pt x="2921109" y="1605957"/>
                </a:cubicBezTo>
                <a:cubicBezTo>
                  <a:pt x="2914030" y="1610002"/>
                  <a:pt x="2906951" y="1599890"/>
                  <a:pt x="2913019" y="1594835"/>
                </a:cubicBezTo>
                <a:cubicBezTo>
                  <a:pt x="3030576" y="1496238"/>
                  <a:pt x="3234642" y="1380656"/>
                  <a:pt x="3443991" y="1373753"/>
                </a:cubicBezTo>
                <a:close/>
                <a:moveTo>
                  <a:pt x="0" y="0"/>
                </a:moveTo>
                <a:lnTo>
                  <a:pt x="115292" y="0"/>
                </a:lnTo>
                <a:lnTo>
                  <a:pt x="274676" y="0"/>
                </a:lnTo>
                <a:lnTo>
                  <a:pt x="3942724" y="0"/>
                </a:lnTo>
                <a:lnTo>
                  <a:pt x="3939432" y="53696"/>
                </a:lnTo>
                <a:cubicBezTo>
                  <a:pt x="3926286" y="139653"/>
                  <a:pt x="3890892" y="219541"/>
                  <a:pt x="3684598" y="334822"/>
                </a:cubicBezTo>
                <a:cubicBezTo>
                  <a:pt x="3918196" y="331789"/>
                  <a:pt x="3971792" y="185158"/>
                  <a:pt x="3981904" y="155833"/>
                </a:cubicBezTo>
                <a:cubicBezTo>
                  <a:pt x="4027411" y="317632"/>
                  <a:pt x="3993028" y="404599"/>
                  <a:pt x="3993028" y="404599"/>
                </a:cubicBezTo>
                <a:cubicBezTo>
                  <a:pt x="3940444" y="578533"/>
                  <a:pt x="3623924" y="771681"/>
                  <a:pt x="3433810" y="635163"/>
                </a:cubicBezTo>
                <a:cubicBezTo>
                  <a:pt x="2893805" y="156844"/>
                  <a:pt x="3099088" y="642242"/>
                  <a:pt x="2283013" y="464262"/>
                </a:cubicBezTo>
                <a:cubicBezTo>
                  <a:pt x="2277957" y="463251"/>
                  <a:pt x="2278968" y="455161"/>
                  <a:pt x="2284025" y="455161"/>
                </a:cubicBezTo>
                <a:cubicBezTo>
                  <a:pt x="2601556" y="444037"/>
                  <a:pt x="2854367" y="256957"/>
                  <a:pt x="2959536" y="115383"/>
                </a:cubicBezTo>
                <a:cubicBezTo>
                  <a:pt x="2963581" y="109315"/>
                  <a:pt x="2955491" y="101225"/>
                  <a:pt x="2949424" y="107293"/>
                </a:cubicBezTo>
                <a:cubicBezTo>
                  <a:pt x="2789647" y="273137"/>
                  <a:pt x="2362902" y="477408"/>
                  <a:pt x="1789525" y="314598"/>
                </a:cubicBezTo>
                <a:cubicBezTo>
                  <a:pt x="1719750" y="288306"/>
                  <a:pt x="1577164" y="254935"/>
                  <a:pt x="1564018" y="251900"/>
                </a:cubicBezTo>
                <a:cubicBezTo>
                  <a:pt x="1542782" y="245833"/>
                  <a:pt x="1554917" y="262013"/>
                  <a:pt x="1554917" y="262013"/>
                </a:cubicBezTo>
                <a:cubicBezTo>
                  <a:pt x="2567173" y="576510"/>
                  <a:pt x="2389194" y="907188"/>
                  <a:pt x="2389194" y="907188"/>
                </a:cubicBezTo>
                <a:cubicBezTo>
                  <a:pt x="2370992" y="796962"/>
                  <a:pt x="2292115" y="689770"/>
                  <a:pt x="2159641" y="613927"/>
                </a:cubicBezTo>
                <a:cubicBezTo>
                  <a:pt x="2258743" y="732242"/>
                  <a:pt x="2255710" y="818197"/>
                  <a:pt x="2255710" y="818197"/>
                </a:cubicBezTo>
                <a:cubicBezTo>
                  <a:pt x="2256721" y="837412"/>
                  <a:pt x="2256721" y="904154"/>
                  <a:pt x="2248631" y="897075"/>
                </a:cubicBezTo>
                <a:cubicBezTo>
                  <a:pt x="2238518" y="886963"/>
                  <a:pt x="2210203" y="755501"/>
                  <a:pt x="2071663" y="706960"/>
                </a:cubicBezTo>
                <a:cubicBezTo>
                  <a:pt x="2049416" y="701905"/>
                  <a:pt x="2063573" y="718085"/>
                  <a:pt x="2063573" y="718085"/>
                </a:cubicBezTo>
                <a:cubicBezTo>
                  <a:pt x="2150540" y="841456"/>
                  <a:pt x="2086831" y="984043"/>
                  <a:pt x="1981662" y="1090223"/>
                </a:cubicBezTo>
                <a:cubicBezTo>
                  <a:pt x="1992786" y="1084155"/>
                  <a:pt x="2003909" y="1077077"/>
                  <a:pt x="2015034" y="1068987"/>
                </a:cubicBezTo>
                <a:cubicBezTo>
                  <a:pt x="2088854" y="1009323"/>
                  <a:pt x="2150540" y="961794"/>
                  <a:pt x="2152563" y="876851"/>
                </a:cubicBezTo>
                <a:cubicBezTo>
                  <a:pt x="2152563" y="848535"/>
                  <a:pt x="2189978" y="899097"/>
                  <a:pt x="2193013" y="935503"/>
                </a:cubicBezTo>
                <a:cubicBezTo>
                  <a:pt x="2190990" y="1046740"/>
                  <a:pt x="2126271" y="1094268"/>
                  <a:pt x="2042337" y="1153931"/>
                </a:cubicBezTo>
                <a:cubicBezTo>
                  <a:pt x="1941212" y="1225730"/>
                  <a:pt x="1609524" y="1394608"/>
                  <a:pt x="1195925" y="1315731"/>
                </a:cubicBezTo>
                <a:cubicBezTo>
                  <a:pt x="1484130" y="1399664"/>
                  <a:pt x="1645929" y="1362248"/>
                  <a:pt x="1759188" y="1329888"/>
                </a:cubicBezTo>
                <a:cubicBezTo>
                  <a:pt x="1763233" y="1328876"/>
                  <a:pt x="1766267" y="1334944"/>
                  <a:pt x="1762222" y="1336967"/>
                </a:cubicBezTo>
                <a:cubicBezTo>
                  <a:pt x="1691435" y="1385506"/>
                  <a:pt x="1611546" y="1409776"/>
                  <a:pt x="1303117" y="1458316"/>
                </a:cubicBezTo>
                <a:cubicBezTo>
                  <a:pt x="1585254" y="1480563"/>
                  <a:pt x="1740986" y="1459328"/>
                  <a:pt x="1879527" y="1385506"/>
                </a:cubicBezTo>
                <a:cubicBezTo>
                  <a:pt x="1882560" y="1383484"/>
                  <a:pt x="1885594" y="1387529"/>
                  <a:pt x="1882560" y="1389551"/>
                </a:cubicBezTo>
                <a:cubicBezTo>
                  <a:pt x="1799638" y="1452248"/>
                  <a:pt x="1517501" y="1619104"/>
                  <a:pt x="1158509" y="1608992"/>
                </a:cubicBezTo>
                <a:cubicBezTo>
                  <a:pt x="1213116" y="1658542"/>
                  <a:pt x="1464916" y="1649442"/>
                  <a:pt x="1500309" y="1648430"/>
                </a:cubicBezTo>
                <a:cubicBezTo>
                  <a:pt x="1502332" y="1648430"/>
                  <a:pt x="1503344" y="1650453"/>
                  <a:pt x="1502332" y="1651464"/>
                </a:cubicBezTo>
                <a:cubicBezTo>
                  <a:pt x="1450759" y="1717194"/>
                  <a:pt x="1323342" y="1726296"/>
                  <a:pt x="1323342" y="1726296"/>
                </a:cubicBezTo>
                <a:cubicBezTo>
                  <a:pt x="1347612" y="1731352"/>
                  <a:pt x="1368848" y="1736409"/>
                  <a:pt x="1387050" y="1741465"/>
                </a:cubicBezTo>
                <a:cubicBezTo>
                  <a:pt x="1405252" y="1745509"/>
                  <a:pt x="1424467" y="1748544"/>
                  <a:pt x="1442669" y="1750566"/>
                </a:cubicBezTo>
                <a:cubicBezTo>
                  <a:pt x="1624693" y="1761689"/>
                  <a:pt x="1816830" y="1717194"/>
                  <a:pt x="1983684" y="1635284"/>
                </a:cubicBezTo>
                <a:cubicBezTo>
                  <a:pt x="1989752" y="1632250"/>
                  <a:pt x="2041326" y="1604947"/>
                  <a:pt x="2041326" y="1604947"/>
                </a:cubicBezTo>
                <a:cubicBezTo>
                  <a:pt x="2046382" y="1641352"/>
                  <a:pt x="2021101" y="1692925"/>
                  <a:pt x="1993797" y="1723262"/>
                </a:cubicBezTo>
                <a:cubicBezTo>
                  <a:pt x="1962449" y="1757644"/>
                  <a:pt x="1921999" y="1780903"/>
                  <a:pt x="1881549" y="1801128"/>
                </a:cubicBezTo>
                <a:cubicBezTo>
                  <a:pt x="1892672" y="1818319"/>
                  <a:pt x="1875482" y="1856746"/>
                  <a:pt x="1868403" y="1865847"/>
                </a:cubicBezTo>
                <a:cubicBezTo>
                  <a:pt x="1612558" y="2185401"/>
                  <a:pt x="1001766" y="1993265"/>
                  <a:pt x="1001766" y="1993265"/>
                </a:cubicBezTo>
                <a:cubicBezTo>
                  <a:pt x="1001766" y="1993265"/>
                  <a:pt x="1000754" y="1993265"/>
                  <a:pt x="999744" y="1993265"/>
                </a:cubicBezTo>
                <a:cubicBezTo>
                  <a:pt x="1145363" y="2093377"/>
                  <a:pt x="1362780" y="2123715"/>
                  <a:pt x="1477051" y="2115625"/>
                </a:cubicBezTo>
                <a:cubicBezTo>
                  <a:pt x="1479074" y="2115625"/>
                  <a:pt x="1480085" y="2117648"/>
                  <a:pt x="1478062" y="2118658"/>
                </a:cubicBezTo>
                <a:cubicBezTo>
                  <a:pt x="1447725" y="2137873"/>
                  <a:pt x="1347612" y="2158097"/>
                  <a:pt x="1337500" y="2160120"/>
                </a:cubicBezTo>
                <a:cubicBezTo>
                  <a:pt x="1571097" y="2180345"/>
                  <a:pt x="1753121" y="2096412"/>
                  <a:pt x="1830987" y="2044838"/>
                </a:cubicBezTo>
                <a:cubicBezTo>
                  <a:pt x="1837055" y="2040793"/>
                  <a:pt x="1845144" y="2048883"/>
                  <a:pt x="1840088" y="2054950"/>
                </a:cubicBezTo>
                <a:cubicBezTo>
                  <a:pt x="1765256" y="2154052"/>
                  <a:pt x="1717728" y="2182367"/>
                  <a:pt x="1610536" y="2209670"/>
                </a:cubicBezTo>
                <a:cubicBezTo>
                  <a:pt x="1399185" y="2261244"/>
                  <a:pt x="1159521" y="2246076"/>
                  <a:pt x="970417" y="2143940"/>
                </a:cubicBezTo>
                <a:cubicBezTo>
                  <a:pt x="1170644" y="2526190"/>
                  <a:pt x="1447725" y="2465516"/>
                  <a:pt x="1531659" y="2446302"/>
                </a:cubicBezTo>
                <a:cubicBezTo>
                  <a:pt x="1427500" y="2605067"/>
                  <a:pt x="1220195" y="2650574"/>
                  <a:pt x="1040194" y="2520123"/>
                </a:cubicBezTo>
                <a:cubicBezTo>
                  <a:pt x="1030081" y="2513044"/>
                  <a:pt x="1021991" y="2504955"/>
                  <a:pt x="1012890" y="2497875"/>
                </a:cubicBezTo>
                <a:cubicBezTo>
                  <a:pt x="890529" y="2709226"/>
                  <a:pt x="464795" y="2786080"/>
                  <a:pt x="585134" y="2905408"/>
                </a:cubicBezTo>
                <a:cubicBezTo>
                  <a:pt x="1526602" y="3840809"/>
                  <a:pt x="2443801" y="4164407"/>
                  <a:pt x="2443801" y="4164407"/>
                </a:cubicBezTo>
                <a:cubicBezTo>
                  <a:pt x="2521667" y="4282217"/>
                  <a:pt x="2602820" y="4452359"/>
                  <a:pt x="2680749" y="4641304"/>
                </a:cubicBezTo>
                <a:lnTo>
                  <a:pt x="2704586" y="4702819"/>
                </a:lnTo>
                <a:lnTo>
                  <a:pt x="274676" y="4702819"/>
                </a:lnTo>
                <a:lnTo>
                  <a:pt x="115292" y="4702819"/>
                </a:lnTo>
                <a:lnTo>
                  <a:pt x="0" y="4702819"/>
                </a:lnTo>
                <a:close/>
              </a:path>
            </a:pathLst>
          </a:custGeom>
          <a:solidFill>
            <a:srgbClr val="DAE5EA"/>
          </a:solidFill>
          <a:ln w="9176" cap="flat">
            <a:noFill/>
            <a:prstDash val="solid"/>
            <a:miter/>
          </a:ln>
        </p:spPr>
        <p:txBody>
          <a:bodyPr rtlCol="0" anchor="ctr"/>
          <a:lstStyle/>
          <a:p>
            <a:pPr>
              <a:defRPr/>
            </a:pPr>
            <a:endParaRPr lang="de-DE" sz="1350" dirty="0"/>
          </a:p>
        </p:txBody>
      </p:sp>
      <p:sp>
        <p:nvSpPr>
          <p:cNvPr id="9" name="Titel 1"/>
          <p:cNvSpPr>
            <a:spLocks noGrp="1"/>
          </p:cNvSpPr>
          <p:nvPr>
            <p:ph type="ctrTitle" hasCustomPrompt="1"/>
          </p:nvPr>
        </p:nvSpPr>
        <p:spPr bwMode="auto">
          <a:xfrm>
            <a:off x="3654279" y="2268082"/>
            <a:ext cx="4401108" cy="1070009"/>
          </a:xfrm>
        </p:spPr>
        <p:txBody>
          <a:bodyPr lIns="0" tIns="0" rIns="0" bIns="0" anchor="b">
            <a:noAutofit/>
          </a:bodyPr>
          <a:lstStyle>
            <a:lvl1pPr algn="l">
              <a:defRPr sz="3600" b="0">
                <a:solidFill>
                  <a:schemeClr val="tx2"/>
                </a:solidFill>
              </a:defRPr>
            </a:lvl1pPr>
          </a:lstStyle>
          <a:p>
            <a:pPr>
              <a:defRPr/>
            </a:pPr>
            <a:r>
              <a:rPr lang="de-DE"/>
              <a:t>Titel bearbeiten</a:t>
            </a:r>
            <a:endParaRPr/>
          </a:p>
        </p:txBody>
      </p:sp>
      <p:sp>
        <p:nvSpPr>
          <p:cNvPr id="10" name="Untertitel 2"/>
          <p:cNvSpPr>
            <a:spLocks noGrp="1"/>
          </p:cNvSpPr>
          <p:nvPr>
            <p:ph type="subTitle" idx="1"/>
          </p:nvPr>
        </p:nvSpPr>
        <p:spPr bwMode="auto">
          <a:xfrm>
            <a:off x="3654279" y="3494160"/>
            <a:ext cx="4401108" cy="604640"/>
          </a:xfrm>
        </p:spPr>
        <p:txBody>
          <a:bodyPr>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p>
        </p:txBody>
      </p:sp>
      <p:grpSp>
        <p:nvGrpSpPr>
          <p:cNvPr id="11" name="Grafik 6"/>
          <p:cNvGrpSpPr>
            <a:grpSpLocks noChangeAspect="1"/>
          </p:cNvGrpSpPr>
          <p:nvPr userDrawn="1"/>
        </p:nvGrpSpPr>
        <p:grpSpPr bwMode="auto">
          <a:xfrm>
            <a:off x="522799" y="385347"/>
            <a:ext cx="1528921" cy="584196"/>
            <a:chOff x="695325" y="516228"/>
            <a:chExt cx="2556359" cy="975572"/>
          </a:xfrm>
          <a:solidFill>
            <a:srgbClr val="0072BC"/>
          </a:solidFill>
        </p:grpSpPr>
        <p:sp>
          <p:nvSpPr>
            <p:cNvPr id="12" name="Freihandform: Form 8"/>
            <p:cNvSpPr/>
            <p:nvPr/>
          </p:nvSpPr>
          <p:spPr bwMode="auto">
            <a:xfrm>
              <a:off x="2979336"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extrusionOk="0">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pPr>
                <a:defRPr/>
              </a:pPr>
              <a:endParaRPr lang="de-DE" sz="1350" dirty="0"/>
            </a:p>
          </p:txBody>
        </p:sp>
        <p:sp>
          <p:nvSpPr>
            <p:cNvPr id="13" name="Freihandform: Form 9"/>
            <p:cNvSpPr/>
            <p:nvPr/>
          </p:nvSpPr>
          <p:spPr bwMode="auto">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extrusionOk="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pPr>
                <a:defRPr/>
              </a:pPr>
              <a:endParaRPr lang="de-DE" sz="1350" dirty="0"/>
            </a:p>
          </p:txBody>
        </p:sp>
        <p:sp>
          <p:nvSpPr>
            <p:cNvPr id="14" name="Freihandform: Form 10"/>
            <p:cNvSpPr/>
            <p:nvPr/>
          </p:nvSpPr>
          <p:spPr bwMode="auto">
            <a:xfrm>
              <a:off x="695325" y="516228"/>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pPr>
                <a:defRPr/>
              </a:pPr>
              <a:endParaRPr lang="de-DE" sz="1350" dirty="0"/>
            </a:p>
          </p:txBody>
        </p:sp>
        <p:sp>
          <p:nvSpPr>
            <p:cNvPr id="15" name="Freihandform: Form 11"/>
            <p:cNvSpPr/>
            <p:nvPr/>
          </p:nvSpPr>
          <p:spPr bwMode="auto">
            <a:xfrm>
              <a:off x="1458619" y="516228"/>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pPr>
                <a:defRPr/>
              </a:pPr>
              <a:endParaRPr lang="de-DE" sz="1350" dirty="0"/>
            </a:p>
          </p:txBody>
        </p:sp>
      </p:grpSp>
      <p:sp>
        <p:nvSpPr>
          <p:cNvPr id="16" name="Datumsplatzhalter 3"/>
          <p:cNvSpPr>
            <a:spLocks noGrp="1"/>
          </p:cNvSpPr>
          <p:nvPr>
            <p:ph type="dt" sz="half" idx="10"/>
          </p:nvPr>
        </p:nvSpPr>
        <p:spPr bwMode="auto">
          <a:xfrm>
            <a:off x="526536" y="4460406"/>
            <a:ext cx="2057400" cy="274182"/>
          </a:xfrm>
          <a:prstGeom prst="rect">
            <a:avLst/>
          </a:prstGeom>
        </p:spPr>
        <p:txBody>
          <a:bodyPr lIns="0" tIns="0" rIns="0" bIns="0" anchor="ctr">
            <a:noAutofit/>
          </a:bodyPr>
          <a:lstStyle>
            <a:lvl1pPr>
              <a:defRPr lang="de-DE">
                <a:solidFill>
                  <a:schemeClr val="tx2"/>
                </a:solidFill>
              </a:defRPr>
            </a:lvl1pPr>
          </a:lstStyle>
          <a:p>
            <a:pPr>
              <a:defRPr/>
            </a:pPr>
            <a:endParaRPr lang="de-DE" dirty="0"/>
          </a:p>
        </p:txBody>
      </p:sp>
    </p:spTree>
    <p:extLst>
      <p:ext uri="{BB962C8B-B14F-4D97-AF65-F5344CB8AC3E}">
        <p14:creationId xmlns:p14="http://schemas.microsoft.com/office/powerpoint/2010/main" val="240248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elfolie 1">
    <p:spTree>
      <p:nvGrpSpPr>
        <p:cNvPr id="1" name=""/>
        <p:cNvGrpSpPr/>
        <p:nvPr/>
      </p:nvGrpSpPr>
      <p:grpSpPr bwMode="auto">
        <a:xfrm>
          <a:off x="0" y="0"/>
          <a:ext cx="0" cy="0"/>
          <a:chOff x="0" y="0"/>
          <a:chExt cx="0" cy="0"/>
        </a:xfrm>
      </p:grpSpPr>
      <p:grpSp>
        <p:nvGrpSpPr>
          <p:cNvPr id="4" name="Gruppieren 26"/>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dirty="0"/>
                <a:t>hhu.de</a:t>
              </a:r>
              <a:endParaRPr dirty="0"/>
            </a:p>
          </p:txBody>
        </p:sp>
      </p:grpSp>
      <p:sp>
        <p:nvSpPr>
          <p:cNvPr id="8" name="Freihandform: Form 25"/>
          <p:cNvSpPr/>
          <p:nvPr userDrawn="1"/>
        </p:nvSpPr>
        <p:spPr bwMode="auto">
          <a:xfrm>
            <a:off x="1" y="1422400"/>
            <a:ext cx="3167992" cy="3492500"/>
          </a:xfrm>
          <a:custGeom>
            <a:avLst/>
            <a:gdLst>
              <a:gd name="connsiteX0" fmla="*/ 3773588 w 4271120"/>
              <a:gd name="connsiteY0" fmla="*/ 3280579 h 4702819"/>
              <a:gd name="connsiteX1" fmla="*/ 3717970 w 4271120"/>
              <a:gd name="connsiteY1" fmla="*/ 3393838 h 4702819"/>
              <a:gd name="connsiteX2" fmla="*/ 3755385 w 4271120"/>
              <a:gd name="connsiteY2" fmla="*/ 3541480 h 4702819"/>
              <a:gd name="connsiteX3" fmla="*/ 3742240 w 4271120"/>
              <a:gd name="connsiteY3" fmla="*/ 3544514 h 4702819"/>
              <a:gd name="connsiteX4" fmla="*/ 3594598 w 4271120"/>
              <a:gd name="connsiteY4" fmla="*/ 3403951 h 4702819"/>
              <a:gd name="connsiteX5" fmla="*/ 3773588 w 4271120"/>
              <a:gd name="connsiteY5" fmla="*/ 3280579 h 4702819"/>
              <a:gd name="connsiteX6" fmla="*/ 3937409 w 4271120"/>
              <a:gd name="connsiteY6" fmla="*/ 2981250 h 4702819"/>
              <a:gd name="connsiteX7" fmla="*/ 3833252 w 4271120"/>
              <a:gd name="connsiteY7" fmla="*/ 3118780 h 4702819"/>
              <a:gd name="connsiteX8" fmla="*/ 3480327 w 4271120"/>
              <a:gd name="connsiteY8" fmla="*/ 3142039 h 4702819"/>
              <a:gd name="connsiteX9" fmla="*/ 3488417 w 4271120"/>
              <a:gd name="connsiteY9" fmla="*/ 3070240 h 4702819"/>
              <a:gd name="connsiteX10" fmla="*/ 3802914 w 4271120"/>
              <a:gd name="connsiteY10" fmla="*/ 3008554 h 4702819"/>
              <a:gd name="connsiteX11" fmla="*/ 3937409 w 4271120"/>
              <a:gd name="connsiteY11" fmla="*/ 2981250 h 4702819"/>
              <a:gd name="connsiteX12" fmla="*/ 1530647 w 4271120"/>
              <a:gd name="connsiteY12" fmla="*/ 2816671 h 4702819"/>
              <a:gd name="connsiteX13" fmla="*/ 1538737 w 4271120"/>
              <a:gd name="connsiteY13" fmla="*/ 2820463 h 4702819"/>
              <a:gd name="connsiteX14" fmla="*/ 1944246 w 4271120"/>
              <a:gd name="connsiteY14" fmla="*/ 3409008 h 4702819"/>
              <a:gd name="connsiteX15" fmla="*/ 3606733 w 4271120"/>
              <a:gd name="connsiteY15" fmla="*/ 3913618 h 4702819"/>
              <a:gd name="connsiteX16" fmla="*/ 3607744 w 4271120"/>
              <a:gd name="connsiteY16" fmla="*/ 3926765 h 4702819"/>
              <a:gd name="connsiteX17" fmla="*/ 2423576 w 4271120"/>
              <a:gd name="connsiteY17" fmla="*/ 3894405 h 4702819"/>
              <a:gd name="connsiteX18" fmla="*/ 2077731 w 4271120"/>
              <a:gd name="connsiteY18" fmla="*/ 3806426 h 4702819"/>
              <a:gd name="connsiteX19" fmla="*/ 1525591 w 4271120"/>
              <a:gd name="connsiteY19" fmla="*/ 2823496 h 4702819"/>
              <a:gd name="connsiteX20" fmla="*/ 1530647 w 4271120"/>
              <a:gd name="connsiteY20" fmla="*/ 2816671 h 4702819"/>
              <a:gd name="connsiteX21" fmla="*/ 3996062 w 4271120"/>
              <a:gd name="connsiteY21" fmla="*/ 2605067 h 4702819"/>
              <a:gd name="connsiteX22" fmla="*/ 4271120 w 4271120"/>
              <a:gd name="connsiteY22" fmla="*/ 2676866 h 4702819"/>
              <a:gd name="connsiteX23" fmla="*/ 4008197 w 4271120"/>
              <a:gd name="connsiteY23" fmla="*/ 2693046 h 4702819"/>
              <a:gd name="connsiteX24" fmla="*/ 3829207 w 4271120"/>
              <a:gd name="connsiteY24" fmla="*/ 2680911 h 4702819"/>
              <a:gd name="connsiteX25" fmla="*/ 3670441 w 4271120"/>
              <a:gd name="connsiteY25" fmla="*/ 2642484 h 4702819"/>
              <a:gd name="connsiteX26" fmla="*/ 3996062 w 4271120"/>
              <a:gd name="connsiteY26" fmla="*/ 2605067 h 4702819"/>
              <a:gd name="connsiteX27" fmla="*/ 3443991 w 4271120"/>
              <a:gd name="connsiteY27" fmla="*/ 1373753 h 4702819"/>
              <a:gd name="connsiteX28" fmla="*/ 3808982 w 4271120"/>
              <a:gd name="connsiteY28" fmla="*/ 1505845 h 4702819"/>
              <a:gd name="connsiteX29" fmla="*/ 3766510 w 4271120"/>
              <a:gd name="connsiteY29" fmla="*/ 1714160 h 4702819"/>
              <a:gd name="connsiteX30" fmla="*/ 3673475 w 4271120"/>
              <a:gd name="connsiteY30" fmla="*/ 1626182 h 4702819"/>
              <a:gd name="connsiteX31" fmla="*/ 3503586 w 4271120"/>
              <a:gd name="connsiteY31" fmla="*/ 1940680 h 4702819"/>
              <a:gd name="connsiteX32" fmla="*/ 3349877 w 4271120"/>
              <a:gd name="connsiteY32" fmla="*/ 1900230 h 4702819"/>
              <a:gd name="connsiteX33" fmla="*/ 3263920 w 4271120"/>
              <a:gd name="connsiteY33" fmla="*/ 1778881 h 4702819"/>
              <a:gd name="connsiteX34" fmla="*/ 2886727 w 4271120"/>
              <a:gd name="connsiteY34" fmla="*/ 1881016 h 4702819"/>
              <a:gd name="connsiteX35" fmla="*/ 3400439 w 4271120"/>
              <a:gd name="connsiteY35" fmla="*/ 1585733 h 4702819"/>
              <a:gd name="connsiteX36" fmla="*/ 2921109 w 4271120"/>
              <a:gd name="connsiteY36" fmla="*/ 1605957 h 4702819"/>
              <a:gd name="connsiteX37" fmla="*/ 2913019 w 4271120"/>
              <a:gd name="connsiteY37" fmla="*/ 1594835 h 4702819"/>
              <a:gd name="connsiteX38" fmla="*/ 3443991 w 4271120"/>
              <a:gd name="connsiteY38" fmla="*/ 1373753 h 4702819"/>
              <a:gd name="connsiteX39" fmla="*/ 0 w 4271120"/>
              <a:gd name="connsiteY39" fmla="*/ 0 h 4702819"/>
              <a:gd name="connsiteX40" fmla="*/ 115292 w 4271120"/>
              <a:gd name="connsiteY40" fmla="*/ 0 h 4702819"/>
              <a:gd name="connsiteX41" fmla="*/ 274676 w 4271120"/>
              <a:gd name="connsiteY41" fmla="*/ 0 h 4702819"/>
              <a:gd name="connsiteX42" fmla="*/ 3942724 w 4271120"/>
              <a:gd name="connsiteY42" fmla="*/ 0 h 4702819"/>
              <a:gd name="connsiteX43" fmla="*/ 3939432 w 4271120"/>
              <a:gd name="connsiteY43" fmla="*/ 53696 h 4702819"/>
              <a:gd name="connsiteX44" fmla="*/ 3684598 w 4271120"/>
              <a:gd name="connsiteY44" fmla="*/ 334822 h 4702819"/>
              <a:gd name="connsiteX45" fmla="*/ 3981904 w 4271120"/>
              <a:gd name="connsiteY45" fmla="*/ 155833 h 4702819"/>
              <a:gd name="connsiteX46" fmla="*/ 3993028 w 4271120"/>
              <a:gd name="connsiteY46" fmla="*/ 404599 h 4702819"/>
              <a:gd name="connsiteX47" fmla="*/ 3433810 w 4271120"/>
              <a:gd name="connsiteY47" fmla="*/ 635163 h 4702819"/>
              <a:gd name="connsiteX48" fmla="*/ 2283013 w 4271120"/>
              <a:gd name="connsiteY48" fmla="*/ 464262 h 4702819"/>
              <a:gd name="connsiteX49" fmla="*/ 2284025 w 4271120"/>
              <a:gd name="connsiteY49" fmla="*/ 455161 h 4702819"/>
              <a:gd name="connsiteX50" fmla="*/ 2959536 w 4271120"/>
              <a:gd name="connsiteY50" fmla="*/ 115383 h 4702819"/>
              <a:gd name="connsiteX51" fmla="*/ 2949424 w 4271120"/>
              <a:gd name="connsiteY51" fmla="*/ 107293 h 4702819"/>
              <a:gd name="connsiteX52" fmla="*/ 1789525 w 4271120"/>
              <a:gd name="connsiteY52" fmla="*/ 314598 h 4702819"/>
              <a:gd name="connsiteX53" fmla="*/ 1564018 w 4271120"/>
              <a:gd name="connsiteY53" fmla="*/ 251900 h 4702819"/>
              <a:gd name="connsiteX54" fmla="*/ 1554917 w 4271120"/>
              <a:gd name="connsiteY54" fmla="*/ 262013 h 4702819"/>
              <a:gd name="connsiteX55" fmla="*/ 2389194 w 4271120"/>
              <a:gd name="connsiteY55" fmla="*/ 907188 h 4702819"/>
              <a:gd name="connsiteX56" fmla="*/ 2159641 w 4271120"/>
              <a:gd name="connsiteY56" fmla="*/ 613927 h 4702819"/>
              <a:gd name="connsiteX57" fmla="*/ 2255710 w 4271120"/>
              <a:gd name="connsiteY57" fmla="*/ 818197 h 4702819"/>
              <a:gd name="connsiteX58" fmla="*/ 2248631 w 4271120"/>
              <a:gd name="connsiteY58" fmla="*/ 897075 h 4702819"/>
              <a:gd name="connsiteX59" fmla="*/ 2071663 w 4271120"/>
              <a:gd name="connsiteY59" fmla="*/ 706960 h 4702819"/>
              <a:gd name="connsiteX60" fmla="*/ 2063573 w 4271120"/>
              <a:gd name="connsiteY60" fmla="*/ 718085 h 4702819"/>
              <a:gd name="connsiteX61" fmla="*/ 1981662 w 4271120"/>
              <a:gd name="connsiteY61" fmla="*/ 1090223 h 4702819"/>
              <a:gd name="connsiteX62" fmla="*/ 2015034 w 4271120"/>
              <a:gd name="connsiteY62" fmla="*/ 1068987 h 4702819"/>
              <a:gd name="connsiteX63" fmla="*/ 2152563 w 4271120"/>
              <a:gd name="connsiteY63" fmla="*/ 876851 h 4702819"/>
              <a:gd name="connsiteX64" fmla="*/ 2193013 w 4271120"/>
              <a:gd name="connsiteY64" fmla="*/ 935503 h 4702819"/>
              <a:gd name="connsiteX65" fmla="*/ 2042337 w 4271120"/>
              <a:gd name="connsiteY65" fmla="*/ 1153931 h 4702819"/>
              <a:gd name="connsiteX66" fmla="*/ 1195925 w 4271120"/>
              <a:gd name="connsiteY66" fmla="*/ 1315731 h 4702819"/>
              <a:gd name="connsiteX67" fmla="*/ 1759188 w 4271120"/>
              <a:gd name="connsiteY67" fmla="*/ 1329888 h 4702819"/>
              <a:gd name="connsiteX68" fmla="*/ 1762222 w 4271120"/>
              <a:gd name="connsiteY68" fmla="*/ 1336967 h 4702819"/>
              <a:gd name="connsiteX69" fmla="*/ 1303117 w 4271120"/>
              <a:gd name="connsiteY69" fmla="*/ 1458316 h 4702819"/>
              <a:gd name="connsiteX70" fmla="*/ 1879527 w 4271120"/>
              <a:gd name="connsiteY70" fmla="*/ 1385506 h 4702819"/>
              <a:gd name="connsiteX71" fmla="*/ 1882560 w 4271120"/>
              <a:gd name="connsiteY71" fmla="*/ 1389551 h 4702819"/>
              <a:gd name="connsiteX72" fmla="*/ 1158509 w 4271120"/>
              <a:gd name="connsiteY72" fmla="*/ 1608992 h 4702819"/>
              <a:gd name="connsiteX73" fmla="*/ 1500309 w 4271120"/>
              <a:gd name="connsiteY73" fmla="*/ 1648430 h 4702819"/>
              <a:gd name="connsiteX74" fmla="*/ 1502332 w 4271120"/>
              <a:gd name="connsiteY74" fmla="*/ 1651464 h 4702819"/>
              <a:gd name="connsiteX75" fmla="*/ 1323342 w 4271120"/>
              <a:gd name="connsiteY75" fmla="*/ 1726296 h 4702819"/>
              <a:gd name="connsiteX76" fmla="*/ 1387050 w 4271120"/>
              <a:gd name="connsiteY76" fmla="*/ 1741465 h 4702819"/>
              <a:gd name="connsiteX77" fmla="*/ 1442669 w 4271120"/>
              <a:gd name="connsiteY77" fmla="*/ 1750566 h 4702819"/>
              <a:gd name="connsiteX78" fmla="*/ 1983684 w 4271120"/>
              <a:gd name="connsiteY78" fmla="*/ 1635284 h 4702819"/>
              <a:gd name="connsiteX79" fmla="*/ 2041326 w 4271120"/>
              <a:gd name="connsiteY79" fmla="*/ 1604947 h 4702819"/>
              <a:gd name="connsiteX80" fmla="*/ 1993797 w 4271120"/>
              <a:gd name="connsiteY80" fmla="*/ 1723262 h 4702819"/>
              <a:gd name="connsiteX81" fmla="*/ 1881549 w 4271120"/>
              <a:gd name="connsiteY81" fmla="*/ 1801128 h 4702819"/>
              <a:gd name="connsiteX82" fmla="*/ 1868403 w 4271120"/>
              <a:gd name="connsiteY82" fmla="*/ 1865847 h 4702819"/>
              <a:gd name="connsiteX83" fmla="*/ 1001766 w 4271120"/>
              <a:gd name="connsiteY83" fmla="*/ 1993265 h 4702819"/>
              <a:gd name="connsiteX84" fmla="*/ 999744 w 4271120"/>
              <a:gd name="connsiteY84" fmla="*/ 1993265 h 4702819"/>
              <a:gd name="connsiteX85" fmla="*/ 1477051 w 4271120"/>
              <a:gd name="connsiteY85" fmla="*/ 2115625 h 4702819"/>
              <a:gd name="connsiteX86" fmla="*/ 1478062 w 4271120"/>
              <a:gd name="connsiteY86" fmla="*/ 2118658 h 4702819"/>
              <a:gd name="connsiteX87" fmla="*/ 1337500 w 4271120"/>
              <a:gd name="connsiteY87" fmla="*/ 2160120 h 4702819"/>
              <a:gd name="connsiteX88" fmla="*/ 1830987 w 4271120"/>
              <a:gd name="connsiteY88" fmla="*/ 2044838 h 4702819"/>
              <a:gd name="connsiteX89" fmla="*/ 1840088 w 4271120"/>
              <a:gd name="connsiteY89" fmla="*/ 2054950 h 4702819"/>
              <a:gd name="connsiteX90" fmla="*/ 1610536 w 4271120"/>
              <a:gd name="connsiteY90" fmla="*/ 2209670 h 4702819"/>
              <a:gd name="connsiteX91" fmla="*/ 970417 w 4271120"/>
              <a:gd name="connsiteY91" fmla="*/ 2143940 h 4702819"/>
              <a:gd name="connsiteX92" fmla="*/ 1531659 w 4271120"/>
              <a:gd name="connsiteY92" fmla="*/ 2446302 h 4702819"/>
              <a:gd name="connsiteX93" fmla="*/ 1040194 w 4271120"/>
              <a:gd name="connsiteY93" fmla="*/ 2520123 h 4702819"/>
              <a:gd name="connsiteX94" fmla="*/ 1012890 w 4271120"/>
              <a:gd name="connsiteY94" fmla="*/ 2497875 h 4702819"/>
              <a:gd name="connsiteX95" fmla="*/ 585134 w 4271120"/>
              <a:gd name="connsiteY95" fmla="*/ 2905408 h 4702819"/>
              <a:gd name="connsiteX96" fmla="*/ 2443801 w 4271120"/>
              <a:gd name="connsiteY96" fmla="*/ 4164407 h 4702819"/>
              <a:gd name="connsiteX97" fmla="*/ 2680749 w 4271120"/>
              <a:gd name="connsiteY97" fmla="*/ 4641304 h 4702819"/>
              <a:gd name="connsiteX98" fmla="*/ 2704586 w 4271120"/>
              <a:gd name="connsiteY98" fmla="*/ 4702819 h 4702819"/>
              <a:gd name="connsiteX99" fmla="*/ 274676 w 4271120"/>
              <a:gd name="connsiteY99" fmla="*/ 4702819 h 4702819"/>
              <a:gd name="connsiteX100" fmla="*/ 115292 w 4271120"/>
              <a:gd name="connsiteY100" fmla="*/ 4702819 h 4702819"/>
              <a:gd name="connsiteX101" fmla="*/ 0 w 4271120"/>
              <a:gd name="connsiteY101" fmla="*/ 4702819 h 470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271120" h="4702819" extrusionOk="0">
                <a:moveTo>
                  <a:pt x="3773588" y="3280579"/>
                </a:moveTo>
                <a:cubicBezTo>
                  <a:pt x="3773588" y="3280579"/>
                  <a:pt x="3730105" y="3343276"/>
                  <a:pt x="3717970" y="3393838"/>
                </a:cubicBezTo>
                <a:cubicBezTo>
                  <a:pt x="3745273" y="3430243"/>
                  <a:pt x="3753363" y="3442378"/>
                  <a:pt x="3755385" y="3541480"/>
                </a:cubicBezTo>
                <a:cubicBezTo>
                  <a:pt x="3755385" y="3549570"/>
                  <a:pt x="3745273" y="3551593"/>
                  <a:pt x="3742240" y="3544514"/>
                </a:cubicBezTo>
                <a:cubicBezTo>
                  <a:pt x="3714936" y="3479795"/>
                  <a:pt x="3663363" y="3420131"/>
                  <a:pt x="3594598" y="3403951"/>
                </a:cubicBezTo>
                <a:cubicBezTo>
                  <a:pt x="3610778" y="3321029"/>
                  <a:pt x="3667408" y="3281590"/>
                  <a:pt x="3773588" y="3280579"/>
                </a:cubicBezTo>
                <a:close/>
                <a:moveTo>
                  <a:pt x="3937409" y="2981250"/>
                </a:moveTo>
                <a:cubicBezTo>
                  <a:pt x="3924264" y="3035858"/>
                  <a:pt x="3891904" y="3080352"/>
                  <a:pt x="3833252" y="3118780"/>
                </a:cubicBezTo>
                <a:cubicBezTo>
                  <a:pt x="3598643" y="3075297"/>
                  <a:pt x="3669430" y="3152151"/>
                  <a:pt x="3480327" y="3142039"/>
                </a:cubicBezTo>
                <a:cubicBezTo>
                  <a:pt x="3479316" y="3127881"/>
                  <a:pt x="3479316" y="3081364"/>
                  <a:pt x="3488417" y="3070240"/>
                </a:cubicBezTo>
                <a:cubicBezTo>
                  <a:pt x="3640104" y="3123836"/>
                  <a:pt x="3659318" y="3035858"/>
                  <a:pt x="3802914" y="3008554"/>
                </a:cubicBezTo>
                <a:cubicBezTo>
                  <a:pt x="3851454" y="2999453"/>
                  <a:pt x="3909095" y="2995408"/>
                  <a:pt x="3937409" y="2981250"/>
                </a:cubicBezTo>
                <a:close/>
                <a:moveTo>
                  <a:pt x="1530647" y="2816671"/>
                </a:moveTo>
                <a:cubicBezTo>
                  <a:pt x="1533681" y="2815912"/>
                  <a:pt x="1537220" y="2816924"/>
                  <a:pt x="1538737" y="2820463"/>
                </a:cubicBezTo>
                <a:cubicBezTo>
                  <a:pt x="1704581" y="3184511"/>
                  <a:pt x="1838065" y="3351366"/>
                  <a:pt x="1944246" y="3409008"/>
                </a:cubicBezTo>
                <a:cubicBezTo>
                  <a:pt x="2164698" y="3528335"/>
                  <a:pt x="3031334" y="3856989"/>
                  <a:pt x="3606733" y="3913618"/>
                </a:cubicBezTo>
                <a:cubicBezTo>
                  <a:pt x="3614823" y="3913618"/>
                  <a:pt x="3615834" y="3924742"/>
                  <a:pt x="3607744" y="3926765"/>
                </a:cubicBezTo>
                <a:cubicBezTo>
                  <a:pt x="3352910" y="3984405"/>
                  <a:pt x="2663241" y="3916653"/>
                  <a:pt x="2423576" y="3894405"/>
                </a:cubicBezTo>
                <a:cubicBezTo>
                  <a:pt x="2159641" y="3869123"/>
                  <a:pt x="2078741" y="3805416"/>
                  <a:pt x="2077731" y="3806426"/>
                </a:cubicBezTo>
                <a:cubicBezTo>
                  <a:pt x="1903797" y="3672942"/>
                  <a:pt x="1564018" y="3144061"/>
                  <a:pt x="1525591" y="2823496"/>
                </a:cubicBezTo>
                <a:cubicBezTo>
                  <a:pt x="1525085" y="2819957"/>
                  <a:pt x="1527613" y="2817429"/>
                  <a:pt x="1530647" y="2816671"/>
                </a:cubicBezTo>
                <a:close/>
                <a:moveTo>
                  <a:pt x="3996062" y="2605067"/>
                </a:moveTo>
                <a:cubicBezTo>
                  <a:pt x="4069883" y="2597989"/>
                  <a:pt x="4190221" y="2621247"/>
                  <a:pt x="4271120" y="2676866"/>
                </a:cubicBezTo>
                <a:cubicBezTo>
                  <a:pt x="4252918" y="2737541"/>
                  <a:pt x="4086063" y="2706192"/>
                  <a:pt x="4008197" y="2693046"/>
                </a:cubicBezTo>
                <a:cubicBezTo>
                  <a:pt x="3953589" y="2684955"/>
                  <a:pt x="3889881" y="2681922"/>
                  <a:pt x="3829207" y="2680911"/>
                </a:cubicBezTo>
                <a:cubicBezTo>
                  <a:pt x="3777633" y="2679899"/>
                  <a:pt x="3693700" y="2671810"/>
                  <a:pt x="3670441" y="2642484"/>
                </a:cubicBezTo>
                <a:cubicBezTo>
                  <a:pt x="3719992" y="2647540"/>
                  <a:pt x="3843364" y="2620237"/>
                  <a:pt x="3996062" y="2605067"/>
                </a:cubicBezTo>
                <a:close/>
                <a:moveTo>
                  <a:pt x="3443991" y="1373753"/>
                </a:moveTo>
                <a:cubicBezTo>
                  <a:pt x="3569601" y="1369611"/>
                  <a:pt x="3697113" y="1404594"/>
                  <a:pt x="3808982" y="1505845"/>
                </a:cubicBezTo>
                <a:cubicBezTo>
                  <a:pt x="3760442" y="1576632"/>
                  <a:pt x="3761453" y="1685847"/>
                  <a:pt x="3766510" y="1714160"/>
                </a:cubicBezTo>
                <a:cubicBezTo>
                  <a:pt x="3739205" y="1705060"/>
                  <a:pt x="3695722" y="1653485"/>
                  <a:pt x="3673475" y="1626182"/>
                </a:cubicBezTo>
                <a:cubicBezTo>
                  <a:pt x="3582463" y="1677757"/>
                  <a:pt x="3486394" y="1844611"/>
                  <a:pt x="3503586" y="1940680"/>
                </a:cubicBezTo>
                <a:cubicBezTo>
                  <a:pt x="3512687" y="2019557"/>
                  <a:pt x="3455046" y="2031692"/>
                  <a:pt x="3349877" y="1900230"/>
                </a:cubicBezTo>
                <a:cubicBezTo>
                  <a:pt x="3299315" y="1936634"/>
                  <a:pt x="3250775" y="1870904"/>
                  <a:pt x="3263920" y="1778881"/>
                </a:cubicBezTo>
                <a:cubicBezTo>
                  <a:pt x="3182010" y="1864836"/>
                  <a:pt x="2961559" y="1908320"/>
                  <a:pt x="2886727" y="1881016"/>
                </a:cubicBezTo>
                <a:cubicBezTo>
                  <a:pt x="3034368" y="1838544"/>
                  <a:pt x="3254820" y="1604947"/>
                  <a:pt x="3400439" y="1585733"/>
                </a:cubicBezTo>
                <a:cubicBezTo>
                  <a:pt x="3282123" y="1528092"/>
                  <a:pt x="3076841" y="1513935"/>
                  <a:pt x="2921109" y="1605957"/>
                </a:cubicBezTo>
                <a:cubicBezTo>
                  <a:pt x="2914030" y="1610002"/>
                  <a:pt x="2906951" y="1599890"/>
                  <a:pt x="2913019" y="1594835"/>
                </a:cubicBezTo>
                <a:cubicBezTo>
                  <a:pt x="3030576" y="1496238"/>
                  <a:pt x="3234642" y="1380656"/>
                  <a:pt x="3443991" y="1373753"/>
                </a:cubicBezTo>
                <a:close/>
                <a:moveTo>
                  <a:pt x="0" y="0"/>
                </a:moveTo>
                <a:lnTo>
                  <a:pt x="115292" y="0"/>
                </a:lnTo>
                <a:lnTo>
                  <a:pt x="274676" y="0"/>
                </a:lnTo>
                <a:lnTo>
                  <a:pt x="3942724" y="0"/>
                </a:lnTo>
                <a:lnTo>
                  <a:pt x="3939432" y="53696"/>
                </a:lnTo>
                <a:cubicBezTo>
                  <a:pt x="3926286" y="139653"/>
                  <a:pt x="3890892" y="219541"/>
                  <a:pt x="3684598" y="334822"/>
                </a:cubicBezTo>
                <a:cubicBezTo>
                  <a:pt x="3918196" y="331789"/>
                  <a:pt x="3971792" y="185158"/>
                  <a:pt x="3981904" y="155833"/>
                </a:cubicBezTo>
                <a:cubicBezTo>
                  <a:pt x="4027411" y="317632"/>
                  <a:pt x="3993028" y="404599"/>
                  <a:pt x="3993028" y="404599"/>
                </a:cubicBezTo>
                <a:cubicBezTo>
                  <a:pt x="3940444" y="578533"/>
                  <a:pt x="3623924" y="771681"/>
                  <a:pt x="3433810" y="635163"/>
                </a:cubicBezTo>
                <a:cubicBezTo>
                  <a:pt x="2893805" y="156844"/>
                  <a:pt x="3099088" y="642242"/>
                  <a:pt x="2283013" y="464262"/>
                </a:cubicBezTo>
                <a:cubicBezTo>
                  <a:pt x="2277957" y="463251"/>
                  <a:pt x="2278968" y="455161"/>
                  <a:pt x="2284025" y="455161"/>
                </a:cubicBezTo>
                <a:cubicBezTo>
                  <a:pt x="2601556" y="444037"/>
                  <a:pt x="2854367" y="256957"/>
                  <a:pt x="2959536" y="115383"/>
                </a:cubicBezTo>
                <a:cubicBezTo>
                  <a:pt x="2963581" y="109315"/>
                  <a:pt x="2955491" y="101225"/>
                  <a:pt x="2949424" y="107293"/>
                </a:cubicBezTo>
                <a:cubicBezTo>
                  <a:pt x="2789647" y="273137"/>
                  <a:pt x="2362902" y="477408"/>
                  <a:pt x="1789525" y="314598"/>
                </a:cubicBezTo>
                <a:cubicBezTo>
                  <a:pt x="1719750" y="288306"/>
                  <a:pt x="1577164" y="254935"/>
                  <a:pt x="1564018" y="251900"/>
                </a:cubicBezTo>
                <a:cubicBezTo>
                  <a:pt x="1542782" y="245833"/>
                  <a:pt x="1554917" y="262013"/>
                  <a:pt x="1554917" y="262013"/>
                </a:cubicBezTo>
                <a:cubicBezTo>
                  <a:pt x="2567173" y="576510"/>
                  <a:pt x="2389194" y="907188"/>
                  <a:pt x="2389194" y="907188"/>
                </a:cubicBezTo>
                <a:cubicBezTo>
                  <a:pt x="2370992" y="796962"/>
                  <a:pt x="2292115" y="689770"/>
                  <a:pt x="2159641" y="613927"/>
                </a:cubicBezTo>
                <a:cubicBezTo>
                  <a:pt x="2258743" y="732242"/>
                  <a:pt x="2255710" y="818197"/>
                  <a:pt x="2255710" y="818197"/>
                </a:cubicBezTo>
                <a:cubicBezTo>
                  <a:pt x="2256721" y="837412"/>
                  <a:pt x="2256721" y="904154"/>
                  <a:pt x="2248631" y="897075"/>
                </a:cubicBezTo>
                <a:cubicBezTo>
                  <a:pt x="2238518" y="886963"/>
                  <a:pt x="2210203" y="755501"/>
                  <a:pt x="2071663" y="706960"/>
                </a:cubicBezTo>
                <a:cubicBezTo>
                  <a:pt x="2049416" y="701905"/>
                  <a:pt x="2063573" y="718085"/>
                  <a:pt x="2063573" y="718085"/>
                </a:cubicBezTo>
                <a:cubicBezTo>
                  <a:pt x="2150540" y="841456"/>
                  <a:pt x="2086831" y="984043"/>
                  <a:pt x="1981662" y="1090223"/>
                </a:cubicBezTo>
                <a:cubicBezTo>
                  <a:pt x="1992786" y="1084155"/>
                  <a:pt x="2003909" y="1077077"/>
                  <a:pt x="2015034" y="1068987"/>
                </a:cubicBezTo>
                <a:cubicBezTo>
                  <a:pt x="2088854" y="1009323"/>
                  <a:pt x="2150540" y="961794"/>
                  <a:pt x="2152563" y="876851"/>
                </a:cubicBezTo>
                <a:cubicBezTo>
                  <a:pt x="2152563" y="848535"/>
                  <a:pt x="2189978" y="899097"/>
                  <a:pt x="2193013" y="935503"/>
                </a:cubicBezTo>
                <a:cubicBezTo>
                  <a:pt x="2190990" y="1046740"/>
                  <a:pt x="2126271" y="1094268"/>
                  <a:pt x="2042337" y="1153931"/>
                </a:cubicBezTo>
                <a:cubicBezTo>
                  <a:pt x="1941212" y="1225730"/>
                  <a:pt x="1609524" y="1394608"/>
                  <a:pt x="1195925" y="1315731"/>
                </a:cubicBezTo>
                <a:cubicBezTo>
                  <a:pt x="1484130" y="1399664"/>
                  <a:pt x="1645929" y="1362248"/>
                  <a:pt x="1759188" y="1329888"/>
                </a:cubicBezTo>
                <a:cubicBezTo>
                  <a:pt x="1763233" y="1328876"/>
                  <a:pt x="1766267" y="1334944"/>
                  <a:pt x="1762222" y="1336967"/>
                </a:cubicBezTo>
                <a:cubicBezTo>
                  <a:pt x="1691435" y="1385506"/>
                  <a:pt x="1611546" y="1409776"/>
                  <a:pt x="1303117" y="1458316"/>
                </a:cubicBezTo>
                <a:cubicBezTo>
                  <a:pt x="1585254" y="1480563"/>
                  <a:pt x="1740986" y="1459328"/>
                  <a:pt x="1879527" y="1385506"/>
                </a:cubicBezTo>
                <a:cubicBezTo>
                  <a:pt x="1882560" y="1383484"/>
                  <a:pt x="1885594" y="1387529"/>
                  <a:pt x="1882560" y="1389551"/>
                </a:cubicBezTo>
                <a:cubicBezTo>
                  <a:pt x="1799638" y="1452248"/>
                  <a:pt x="1517501" y="1619104"/>
                  <a:pt x="1158509" y="1608992"/>
                </a:cubicBezTo>
                <a:cubicBezTo>
                  <a:pt x="1213116" y="1658542"/>
                  <a:pt x="1464916" y="1649442"/>
                  <a:pt x="1500309" y="1648430"/>
                </a:cubicBezTo>
                <a:cubicBezTo>
                  <a:pt x="1502332" y="1648430"/>
                  <a:pt x="1503344" y="1650453"/>
                  <a:pt x="1502332" y="1651464"/>
                </a:cubicBezTo>
                <a:cubicBezTo>
                  <a:pt x="1450759" y="1717194"/>
                  <a:pt x="1323342" y="1726296"/>
                  <a:pt x="1323342" y="1726296"/>
                </a:cubicBezTo>
                <a:cubicBezTo>
                  <a:pt x="1347612" y="1731352"/>
                  <a:pt x="1368848" y="1736409"/>
                  <a:pt x="1387050" y="1741465"/>
                </a:cubicBezTo>
                <a:cubicBezTo>
                  <a:pt x="1405252" y="1745509"/>
                  <a:pt x="1424467" y="1748544"/>
                  <a:pt x="1442669" y="1750566"/>
                </a:cubicBezTo>
                <a:cubicBezTo>
                  <a:pt x="1624693" y="1761689"/>
                  <a:pt x="1816830" y="1717194"/>
                  <a:pt x="1983684" y="1635284"/>
                </a:cubicBezTo>
                <a:cubicBezTo>
                  <a:pt x="1989752" y="1632250"/>
                  <a:pt x="2041326" y="1604947"/>
                  <a:pt x="2041326" y="1604947"/>
                </a:cubicBezTo>
                <a:cubicBezTo>
                  <a:pt x="2046382" y="1641352"/>
                  <a:pt x="2021101" y="1692925"/>
                  <a:pt x="1993797" y="1723262"/>
                </a:cubicBezTo>
                <a:cubicBezTo>
                  <a:pt x="1962449" y="1757644"/>
                  <a:pt x="1921999" y="1780903"/>
                  <a:pt x="1881549" y="1801128"/>
                </a:cubicBezTo>
                <a:cubicBezTo>
                  <a:pt x="1892672" y="1818319"/>
                  <a:pt x="1875482" y="1856746"/>
                  <a:pt x="1868403" y="1865847"/>
                </a:cubicBezTo>
                <a:cubicBezTo>
                  <a:pt x="1612558" y="2185401"/>
                  <a:pt x="1001766" y="1993265"/>
                  <a:pt x="1001766" y="1993265"/>
                </a:cubicBezTo>
                <a:cubicBezTo>
                  <a:pt x="1001766" y="1993265"/>
                  <a:pt x="1000754" y="1993265"/>
                  <a:pt x="999744" y="1993265"/>
                </a:cubicBezTo>
                <a:cubicBezTo>
                  <a:pt x="1145363" y="2093377"/>
                  <a:pt x="1362780" y="2123715"/>
                  <a:pt x="1477051" y="2115625"/>
                </a:cubicBezTo>
                <a:cubicBezTo>
                  <a:pt x="1479074" y="2115625"/>
                  <a:pt x="1480085" y="2117648"/>
                  <a:pt x="1478062" y="2118658"/>
                </a:cubicBezTo>
                <a:cubicBezTo>
                  <a:pt x="1447725" y="2137873"/>
                  <a:pt x="1347612" y="2158097"/>
                  <a:pt x="1337500" y="2160120"/>
                </a:cubicBezTo>
                <a:cubicBezTo>
                  <a:pt x="1571097" y="2180345"/>
                  <a:pt x="1753121" y="2096412"/>
                  <a:pt x="1830987" y="2044838"/>
                </a:cubicBezTo>
                <a:cubicBezTo>
                  <a:pt x="1837055" y="2040793"/>
                  <a:pt x="1845144" y="2048883"/>
                  <a:pt x="1840088" y="2054950"/>
                </a:cubicBezTo>
                <a:cubicBezTo>
                  <a:pt x="1765256" y="2154052"/>
                  <a:pt x="1717728" y="2182367"/>
                  <a:pt x="1610536" y="2209670"/>
                </a:cubicBezTo>
                <a:cubicBezTo>
                  <a:pt x="1399185" y="2261244"/>
                  <a:pt x="1159521" y="2246076"/>
                  <a:pt x="970417" y="2143940"/>
                </a:cubicBezTo>
                <a:cubicBezTo>
                  <a:pt x="1170644" y="2526190"/>
                  <a:pt x="1447725" y="2465516"/>
                  <a:pt x="1531659" y="2446302"/>
                </a:cubicBezTo>
                <a:cubicBezTo>
                  <a:pt x="1427500" y="2605067"/>
                  <a:pt x="1220195" y="2650574"/>
                  <a:pt x="1040194" y="2520123"/>
                </a:cubicBezTo>
                <a:cubicBezTo>
                  <a:pt x="1030081" y="2513044"/>
                  <a:pt x="1021991" y="2504955"/>
                  <a:pt x="1012890" y="2497875"/>
                </a:cubicBezTo>
                <a:cubicBezTo>
                  <a:pt x="890529" y="2709226"/>
                  <a:pt x="464795" y="2786080"/>
                  <a:pt x="585134" y="2905408"/>
                </a:cubicBezTo>
                <a:cubicBezTo>
                  <a:pt x="1526602" y="3840809"/>
                  <a:pt x="2443801" y="4164407"/>
                  <a:pt x="2443801" y="4164407"/>
                </a:cubicBezTo>
                <a:cubicBezTo>
                  <a:pt x="2521667" y="4282217"/>
                  <a:pt x="2602820" y="4452359"/>
                  <a:pt x="2680749" y="4641304"/>
                </a:cubicBezTo>
                <a:lnTo>
                  <a:pt x="2704586" y="4702819"/>
                </a:lnTo>
                <a:lnTo>
                  <a:pt x="274676" y="4702819"/>
                </a:lnTo>
                <a:lnTo>
                  <a:pt x="115292" y="4702819"/>
                </a:lnTo>
                <a:lnTo>
                  <a:pt x="0" y="4702819"/>
                </a:lnTo>
                <a:close/>
              </a:path>
            </a:pathLst>
          </a:custGeom>
          <a:solidFill>
            <a:srgbClr val="DAE5EA"/>
          </a:solidFill>
          <a:ln w="9176" cap="flat">
            <a:noFill/>
            <a:prstDash val="solid"/>
            <a:miter/>
          </a:ln>
        </p:spPr>
        <p:txBody>
          <a:bodyPr rtlCol="0" anchor="ctr"/>
          <a:lstStyle/>
          <a:p>
            <a:pPr lvl="0">
              <a:defRPr/>
            </a:pPr>
            <a:endParaRPr lang="de-DE" sz="1350" dirty="0"/>
          </a:p>
        </p:txBody>
      </p:sp>
      <p:sp>
        <p:nvSpPr>
          <p:cNvPr id="9" name="Datumsplatzhalter 3"/>
          <p:cNvSpPr>
            <a:spLocks noGrp="1"/>
          </p:cNvSpPr>
          <p:nvPr>
            <p:ph type="dt" sz="half" idx="10"/>
          </p:nvPr>
        </p:nvSpPr>
        <p:spPr bwMode="auto">
          <a:xfrm>
            <a:off x="526536" y="4460406"/>
            <a:ext cx="2057400" cy="274182"/>
          </a:xfrm>
          <a:prstGeom prst="rect">
            <a:avLst/>
          </a:prstGeom>
        </p:spPr>
        <p:txBody>
          <a:bodyPr lIns="0" tIns="0" rIns="0" bIns="0" anchor="ctr">
            <a:noAutofit/>
          </a:bodyPr>
          <a:lstStyle>
            <a:lvl1pPr>
              <a:defRPr lang="de-DE">
                <a:solidFill>
                  <a:schemeClr val="tx2"/>
                </a:solidFill>
              </a:defRPr>
            </a:lvl1pPr>
          </a:lstStyle>
          <a:p>
            <a:pPr>
              <a:defRPr/>
            </a:pPr>
            <a:endParaRPr lang="de-DE" dirty="0"/>
          </a:p>
        </p:txBody>
      </p:sp>
      <p:sp>
        <p:nvSpPr>
          <p:cNvPr id="10" name="Titel 1"/>
          <p:cNvSpPr>
            <a:spLocks noGrp="1"/>
          </p:cNvSpPr>
          <p:nvPr>
            <p:ph type="ctrTitle" hasCustomPrompt="1"/>
          </p:nvPr>
        </p:nvSpPr>
        <p:spPr bwMode="auto">
          <a:xfrm>
            <a:off x="526536" y="2899361"/>
            <a:ext cx="6399768" cy="540727"/>
          </a:xfrm>
        </p:spPr>
        <p:txBody>
          <a:bodyPr lIns="0" tIns="0" rIns="0" bIns="0" anchor="b">
            <a:noAutofit/>
          </a:bodyPr>
          <a:lstStyle>
            <a:lvl1pPr algn="l">
              <a:defRPr sz="3600" b="0">
                <a:solidFill>
                  <a:schemeClr val="tx2"/>
                </a:solidFill>
              </a:defRPr>
            </a:lvl1pPr>
          </a:lstStyle>
          <a:p>
            <a:pPr>
              <a:defRPr/>
            </a:pPr>
            <a:r>
              <a:rPr lang="de-DE"/>
              <a:t>Titel bearbeiten</a:t>
            </a:r>
            <a:endParaRPr/>
          </a:p>
        </p:txBody>
      </p:sp>
      <p:sp>
        <p:nvSpPr>
          <p:cNvPr id="11" name="Untertitel 2"/>
          <p:cNvSpPr>
            <a:spLocks noGrp="1"/>
          </p:cNvSpPr>
          <p:nvPr>
            <p:ph type="subTitle" idx="1"/>
          </p:nvPr>
        </p:nvSpPr>
        <p:spPr bwMode="auto">
          <a:xfrm>
            <a:off x="526536" y="3512495"/>
            <a:ext cx="6399768"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p>
        </p:txBody>
      </p:sp>
      <p:grpSp>
        <p:nvGrpSpPr>
          <p:cNvPr id="12" name="Grafik 6"/>
          <p:cNvGrpSpPr>
            <a:grpSpLocks noChangeAspect="1"/>
          </p:cNvGrpSpPr>
          <p:nvPr userDrawn="1"/>
        </p:nvGrpSpPr>
        <p:grpSpPr bwMode="auto">
          <a:xfrm>
            <a:off x="522799" y="385347"/>
            <a:ext cx="1528921" cy="584196"/>
            <a:chOff x="695325" y="516228"/>
            <a:chExt cx="2556359" cy="975572"/>
          </a:xfrm>
          <a:solidFill>
            <a:srgbClr val="0072BC"/>
          </a:solidFill>
        </p:grpSpPr>
        <p:sp>
          <p:nvSpPr>
            <p:cNvPr id="13" name="Freihandform: Form 13"/>
            <p:cNvSpPr/>
            <p:nvPr/>
          </p:nvSpPr>
          <p:spPr bwMode="auto">
            <a:xfrm>
              <a:off x="2979336"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extrusionOk="0">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pPr>
                <a:defRPr/>
              </a:pPr>
              <a:endParaRPr lang="de-DE" sz="1350" dirty="0"/>
            </a:p>
          </p:txBody>
        </p:sp>
        <p:sp>
          <p:nvSpPr>
            <p:cNvPr id="14" name="Freihandform: Form 14"/>
            <p:cNvSpPr/>
            <p:nvPr/>
          </p:nvSpPr>
          <p:spPr bwMode="auto">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extrusionOk="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pPr>
                <a:defRPr/>
              </a:pPr>
              <a:endParaRPr lang="de-DE" sz="1350" dirty="0"/>
            </a:p>
          </p:txBody>
        </p:sp>
        <p:sp>
          <p:nvSpPr>
            <p:cNvPr id="15" name="Freihandform: Form 15"/>
            <p:cNvSpPr/>
            <p:nvPr/>
          </p:nvSpPr>
          <p:spPr bwMode="auto">
            <a:xfrm>
              <a:off x="695325" y="516228"/>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pPr>
                <a:defRPr/>
              </a:pPr>
              <a:endParaRPr lang="de-DE" sz="1350" dirty="0"/>
            </a:p>
          </p:txBody>
        </p:sp>
        <p:sp>
          <p:nvSpPr>
            <p:cNvPr id="16" name="Freihandform: Form 16"/>
            <p:cNvSpPr/>
            <p:nvPr/>
          </p:nvSpPr>
          <p:spPr bwMode="auto">
            <a:xfrm>
              <a:off x="1458619" y="516228"/>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pPr>
                <a:defRPr/>
              </a:pPr>
              <a:endParaRPr lang="de-DE" sz="1350" dirty="0"/>
            </a:p>
          </p:txBody>
        </p:sp>
      </p:grpSp>
    </p:spTree>
    <p:extLst>
      <p:ext uri="{BB962C8B-B14F-4D97-AF65-F5344CB8AC3E}">
        <p14:creationId xmlns:p14="http://schemas.microsoft.com/office/powerpoint/2010/main" val="35329987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elfolie 3">
    <p:spTree>
      <p:nvGrpSpPr>
        <p:cNvPr id="1" name=""/>
        <p:cNvGrpSpPr/>
        <p:nvPr/>
      </p:nvGrpSpPr>
      <p:grpSpPr bwMode="auto">
        <a:xfrm>
          <a:off x="0" y="0"/>
          <a:ext cx="0" cy="0"/>
          <a:chOff x="0" y="0"/>
          <a:chExt cx="0" cy="0"/>
        </a:xfrm>
      </p:grpSpPr>
      <p:grpSp>
        <p:nvGrpSpPr>
          <p:cNvPr id="4" name="Gruppieren 25"/>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dirty="0"/>
                <a:t>hhu.de</a:t>
              </a:r>
              <a:endParaRPr dirty="0"/>
            </a:p>
          </p:txBody>
        </p:sp>
      </p:grpSp>
      <p:sp>
        <p:nvSpPr>
          <p:cNvPr id="8" name="Datumsplatzhalter 3"/>
          <p:cNvSpPr>
            <a:spLocks noGrp="1"/>
          </p:cNvSpPr>
          <p:nvPr>
            <p:ph type="dt" sz="half" idx="10"/>
          </p:nvPr>
        </p:nvSpPr>
        <p:spPr bwMode="auto">
          <a:xfrm>
            <a:off x="526536" y="4460406"/>
            <a:ext cx="2057400" cy="274182"/>
          </a:xfrm>
          <a:prstGeom prst="rect">
            <a:avLst/>
          </a:prstGeom>
        </p:spPr>
        <p:txBody>
          <a:bodyPr lIns="0" tIns="0" rIns="0" bIns="0" anchor="ctr">
            <a:noAutofit/>
          </a:bodyPr>
          <a:lstStyle>
            <a:lvl1pPr>
              <a:defRPr lang="de-DE">
                <a:solidFill>
                  <a:schemeClr val="tx2"/>
                </a:solidFill>
              </a:defRPr>
            </a:lvl1pPr>
          </a:lstStyle>
          <a:p>
            <a:pPr>
              <a:defRPr/>
            </a:pPr>
            <a:endParaRPr lang="de-DE" dirty="0"/>
          </a:p>
        </p:txBody>
      </p:sp>
      <p:sp>
        <p:nvSpPr>
          <p:cNvPr id="9" name="Titel 1"/>
          <p:cNvSpPr>
            <a:spLocks noGrp="1"/>
          </p:cNvSpPr>
          <p:nvPr>
            <p:ph type="ctrTitle" hasCustomPrompt="1"/>
          </p:nvPr>
        </p:nvSpPr>
        <p:spPr bwMode="auto">
          <a:xfrm>
            <a:off x="526536" y="2331598"/>
            <a:ext cx="6399768" cy="1108490"/>
          </a:xfrm>
        </p:spPr>
        <p:txBody>
          <a:bodyPr lIns="0" tIns="0" rIns="0" bIns="0" anchor="b">
            <a:noAutofit/>
          </a:bodyPr>
          <a:lstStyle>
            <a:lvl1pPr algn="l">
              <a:defRPr sz="3600" b="0">
                <a:solidFill>
                  <a:schemeClr val="tx2"/>
                </a:solidFill>
              </a:defRPr>
            </a:lvl1pPr>
          </a:lstStyle>
          <a:p>
            <a:pPr>
              <a:defRPr/>
            </a:pPr>
            <a:r>
              <a:rPr lang="de-DE"/>
              <a:t>Titel bearbeiten</a:t>
            </a:r>
            <a:endParaRPr/>
          </a:p>
        </p:txBody>
      </p:sp>
      <p:sp>
        <p:nvSpPr>
          <p:cNvPr id="10" name="Untertitel 2"/>
          <p:cNvSpPr>
            <a:spLocks noGrp="1"/>
          </p:cNvSpPr>
          <p:nvPr>
            <p:ph type="subTitle" idx="1"/>
          </p:nvPr>
        </p:nvSpPr>
        <p:spPr bwMode="auto">
          <a:xfrm>
            <a:off x="526536" y="3512495"/>
            <a:ext cx="6399768"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p>
        </p:txBody>
      </p:sp>
      <p:grpSp>
        <p:nvGrpSpPr>
          <p:cNvPr id="11" name="Grafik 6"/>
          <p:cNvGrpSpPr>
            <a:grpSpLocks noChangeAspect="1"/>
          </p:cNvGrpSpPr>
          <p:nvPr userDrawn="1"/>
        </p:nvGrpSpPr>
        <p:grpSpPr bwMode="auto">
          <a:xfrm>
            <a:off x="522799" y="385347"/>
            <a:ext cx="1528921" cy="584196"/>
            <a:chOff x="695325" y="516228"/>
            <a:chExt cx="2556359" cy="975572"/>
          </a:xfrm>
          <a:solidFill>
            <a:srgbClr val="0072BC"/>
          </a:solidFill>
        </p:grpSpPr>
        <p:sp>
          <p:nvSpPr>
            <p:cNvPr id="12" name="Freihandform: Form 13"/>
            <p:cNvSpPr/>
            <p:nvPr/>
          </p:nvSpPr>
          <p:spPr bwMode="auto">
            <a:xfrm>
              <a:off x="2979336"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extrusionOk="0">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pPr>
                <a:defRPr/>
              </a:pPr>
              <a:endParaRPr lang="de-DE" sz="1350" dirty="0"/>
            </a:p>
          </p:txBody>
        </p:sp>
        <p:sp>
          <p:nvSpPr>
            <p:cNvPr id="13" name="Freihandform: Form 14"/>
            <p:cNvSpPr/>
            <p:nvPr/>
          </p:nvSpPr>
          <p:spPr bwMode="auto">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extrusionOk="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pPr>
                <a:defRPr/>
              </a:pPr>
              <a:endParaRPr lang="de-DE" sz="1350" dirty="0"/>
            </a:p>
          </p:txBody>
        </p:sp>
        <p:sp>
          <p:nvSpPr>
            <p:cNvPr id="14" name="Freihandform: Form 15"/>
            <p:cNvSpPr/>
            <p:nvPr/>
          </p:nvSpPr>
          <p:spPr bwMode="auto">
            <a:xfrm>
              <a:off x="695325" y="516228"/>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pPr>
                <a:defRPr/>
              </a:pPr>
              <a:endParaRPr lang="de-DE" sz="1350" dirty="0"/>
            </a:p>
          </p:txBody>
        </p:sp>
        <p:sp>
          <p:nvSpPr>
            <p:cNvPr id="15" name="Freihandform: Form 16"/>
            <p:cNvSpPr/>
            <p:nvPr/>
          </p:nvSpPr>
          <p:spPr bwMode="auto">
            <a:xfrm>
              <a:off x="1458619" y="516228"/>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pPr>
                <a:defRPr/>
              </a:pPr>
              <a:endParaRPr lang="de-DE" sz="1350" dirty="0"/>
            </a:p>
          </p:txBody>
        </p:sp>
      </p:grpSp>
    </p:spTree>
    <p:extLst>
      <p:ext uri="{BB962C8B-B14F-4D97-AF65-F5344CB8AC3E}">
        <p14:creationId xmlns:p14="http://schemas.microsoft.com/office/powerpoint/2010/main" val="3861269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elfolie mit Bild 1">
    <p:spTree>
      <p:nvGrpSpPr>
        <p:cNvPr id="1" name=""/>
        <p:cNvGrpSpPr/>
        <p:nvPr/>
      </p:nvGrpSpPr>
      <p:grpSpPr bwMode="auto">
        <a:xfrm>
          <a:off x="0" y="0"/>
          <a:ext cx="0" cy="0"/>
          <a:chOff x="0" y="0"/>
          <a:chExt cx="0" cy="0"/>
        </a:xfrm>
      </p:grpSpPr>
      <p:grpSp>
        <p:nvGrpSpPr>
          <p:cNvPr id="4" name="Gruppieren 28"/>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dirty="0"/>
                <a:t>hhu.de</a:t>
              </a:r>
              <a:endParaRPr dirty="0"/>
            </a:p>
          </p:txBody>
        </p:sp>
      </p:grpSp>
      <p:sp>
        <p:nvSpPr>
          <p:cNvPr id="8" name="Datumsplatzhalter 3"/>
          <p:cNvSpPr>
            <a:spLocks noGrp="1"/>
          </p:cNvSpPr>
          <p:nvPr>
            <p:ph type="dt" sz="half" idx="10"/>
          </p:nvPr>
        </p:nvSpPr>
        <p:spPr bwMode="auto">
          <a:xfrm>
            <a:off x="526536" y="4460406"/>
            <a:ext cx="2057400" cy="274182"/>
          </a:xfrm>
          <a:prstGeom prst="rect">
            <a:avLst/>
          </a:prstGeom>
        </p:spPr>
        <p:txBody>
          <a:bodyPr lIns="0" tIns="0" rIns="0" bIns="0" anchor="ctr">
            <a:noAutofit/>
          </a:bodyPr>
          <a:lstStyle>
            <a:lvl1pPr>
              <a:defRPr lang="de-DE">
                <a:solidFill>
                  <a:schemeClr val="tx2"/>
                </a:solidFill>
              </a:defRPr>
            </a:lvl1pPr>
          </a:lstStyle>
          <a:p>
            <a:pPr>
              <a:defRPr/>
            </a:pPr>
            <a:endParaRPr lang="de-DE" dirty="0"/>
          </a:p>
        </p:txBody>
      </p:sp>
      <p:sp>
        <p:nvSpPr>
          <p:cNvPr id="9" name="Untertitel 2"/>
          <p:cNvSpPr>
            <a:spLocks noGrp="1"/>
          </p:cNvSpPr>
          <p:nvPr>
            <p:ph type="subTitle" idx="1"/>
          </p:nvPr>
        </p:nvSpPr>
        <p:spPr bwMode="auto">
          <a:xfrm>
            <a:off x="526536" y="3512495"/>
            <a:ext cx="4936562"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p>
        </p:txBody>
      </p:sp>
      <p:sp>
        <p:nvSpPr>
          <p:cNvPr id="10" name="Titel 1"/>
          <p:cNvSpPr>
            <a:spLocks noGrp="1"/>
          </p:cNvSpPr>
          <p:nvPr>
            <p:ph type="ctrTitle" hasCustomPrompt="1"/>
          </p:nvPr>
        </p:nvSpPr>
        <p:spPr bwMode="auto">
          <a:xfrm>
            <a:off x="526536" y="2331598"/>
            <a:ext cx="4936562" cy="1108490"/>
          </a:xfrm>
        </p:spPr>
        <p:txBody>
          <a:bodyPr lIns="0" tIns="0" rIns="0" bIns="0" anchor="b">
            <a:noAutofit/>
          </a:bodyPr>
          <a:lstStyle>
            <a:lvl1pPr algn="l">
              <a:defRPr sz="3600" b="0">
                <a:solidFill>
                  <a:schemeClr val="tx2"/>
                </a:solidFill>
              </a:defRPr>
            </a:lvl1pPr>
          </a:lstStyle>
          <a:p>
            <a:pPr>
              <a:defRPr/>
            </a:pPr>
            <a:r>
              <a:rPr lang="de-DE"/>
              <a:t>Titel bearbeiten</a:t>
            </a:r>
            <a:endParaRPr/>
          </a:p>
        </p:txBody>
      </p:sp>
      <p:grpSp>
        <p:nvGrpSpPr>
          <p:cNvPr id="11" name="Grafik 6"/>
          <p:cNvGrpSpPr>
            <a:grpSpLocks noChangeAspect="1"/>
          </p:cNvGrpSpPr>
          <p:nvPr userDrawn="1"/>
        </p:nvGrpSpPr>
        <p:grpSpPr bwMode="auto">
          <a:xfrm>
            <a:off x="522799" y="385347"/>
            <a:ext cx="1528921" cy="584196"/>
            <a:chOff x="695325" y="516228"/>
            <a:chExt cx="2556359" cy="975572"/>
          </a:xfrm>
          <a:solidFill>
            <a:srgbClr val="0072BC"/>
          </a:solidFill>
        </p:grpSpPr>
        <p:sp>
          <p:nvSpPr>
            <p:cNvPr id="12" name="Freihandform: Form 13"/>
            <p:cNvSpPr/>
            <p:nvPr/>
          </p:nvSpPr>
          <p:spPr bwMode="auto">
            <a:xfrm>
              <a:off x="2979336"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extrusionOk="0">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pPr>
                <a:defRPr/>
              </a:pPr>
              <a:endParaRPr lang="de-DE" sz="1350" dirty="0"/>
            </a:p>
          </p:txBody>
        </p:sp>
        <p:sp>
          <p:nvSpPr>
            <p:cNvPr id="13" name="Freihandform: Form 15"/>
            <p:cNvSpPr/>
            <p:nvPr/>
          </p:nvSpPr>
          <p:spPr bwMode="auto">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extrusionOk="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pPr>
                <a:defRPr/>
              </a:pPr>
              <a:endParaRPr lang="de-DE" sz="1350" dirty="0"/>
            </a:p>
          </p:txBody>
        </p:sp>
        <p:sp>
          <p:nvSpPr>
            <p:cNvPr id="14" name="Freihandform: Form 18"/>
            <p:cNvSpPr/>
            <p:nvPr/>
          </p:nvSpPr>
          <p:spPr bwMode="auto">
            <a:xfrm>
              <a:off x="695325" y="516228"/>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pPr>
                <a:defRPr/>
              </a:pPr>
              <a:endParaRPr lang="de-DE" sz="1350" dirty="0"/>
            </a:p>
          </p:txBody>
        </p:sp>
        <p:sp>
          <p:nvSpPr>
            <p:cNvPr id="15" name="Freihandform: Form 19"/>
            <p:cNvSpPr/>
            <p:nvPr/>
          </p:nvSpPr>
          <p:spPr bwMode="auto">
            <a:xfrm>
              <a:off x="1458619" y="516228"/>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pPr>
                <a:defRPr/>
              </a:pPr>
              <a:endParaRPr lang="de-DE" sz="1350" dirty="0"/>
            </a:p>
          </p:txBody>
        </p:sp>
      </p:grpSp>
      <p:sp>
        <p:nvSpPr>
          <p:cNvPr id="16" name="Inhaltsplatzhalter 2"/>
          <p:cNvSpPr>
            <a:spLocks noGrp="1"/>
          </p:cNvSpPr>
          <p:nvPr>
            <p:ph sz="quarter" idx="11" hasCustomPrompt="1"/>
          </p:nvPr>
        </p:nvSpPr>
        <p:spPr bwMode="auto">
          <a:xfrm>
            <a:off x="5620941" y="1088383"/>
            <a:ext cx="3523059" cy="3826517"/>
          </a:xfrm>
          <a:prstGeom prst="rect">
            <a:avLst/>
          </a:prstGeom>
          <a:solidFill>
            <a:schemeClr val="bg2">
              <a:lumMod val="100000"/>
            </a:schemeClr>
          </a:solidFill>
          <a:ln/>
        </p:spPr>
        <p:txBody>
          <a:bodyPr lIns="0" tIns="540000" rIns="0" bIns="0" anchor="t">
            <a:noAutofit/>
          </a:bodyPr>
          <a:lstStyle>
            <a:lvl1pPr marL="180975" indent="0" algn="l">
              <a:lnSpc>
                <a:spcPct val="90000"/>
              </a:lnSpc>
              <a:buNone/>
              <a:defRPr sz="1600" b="0">
                <a:solidFill>
                  <a:schemeClr val="tx1">
                    <a:lumMod val="100000"/>
                  </a:schemeClr>
                </a:solidFill>
                <a:latin typeface="Arial"/>
              </a:defRPr>
            </a:lvl1pPr>
            <a:lvl2pPr algn="ctr">
              <a:lnSpc>
                <a:spcPct val="90000"/>
              </a:lnSpc>
              <a:defRPr sz="1600" b="0">
                <a:solidFill>
                  <a:schemeClr val="tx1">
                    <a:lumMod val="100000"/>
                  </a:schemeClr>
                </a:solidFill>
                <a:latin typeface="Arial"/>
              </a:defRPr>
            </a:lvl2pPr>
            <a:lvl3pPr algn="ctr">
              <a:lnSpc>
                <a:spcPct val="90000"/>
              </a:lnSpc>
              <a:defRPr sz="1600" b="0">
                <a:solidFill>
                  <a:schemeClr val="tx1">
                    <a:lumMod val="100000"/>
                  </a:schemeClr>
                </a:solidFill>
                <a:latin typeface="Arial"/>
              </a:defRPr>
            </a:lvl3pPr>
            <a:lvl4pPr algn="ctr">
              <a:lnSpc>
                <a:spcPct val="90000"/>
              </a:lnSpc>
              <a:defRPr sz="1600" b="0">
                <a:solidFill>
                  <a:schemeClr val="tx1">
                    <a:lumMod val="100000"/>
                  </a:schemeClr>
                </a:solidFill>
                <a:latin typeface="Arial"/>
              </a:defRPr>
            </a:lvl4pPr>
            <a:lvl5pPr algn="ctr">
              <a:lnSpc>
                <a:spcPct val="90000"/>
              </a:lnSpc>
              <a:defRPr sz="1600" b="0">
                <a:solidFill>
                  <a:schemeClr val="tx1">
                    <a:lumMod val="100000"/>
                  </a:schemeClr>
                </a:solidFill>
                <a:latin typeface="Arial"/>
              </a:defRPr>
            </a:lvl5pPr>
          </a:lstStyle>
          <a:p>
            <a:pPr lvl="0">
              <a:defRPr/>
            </a:pPr>
            <a:r>
              <a:rPr lang="de-DE"/>
              <a:t>Inhaltsplatzhalter</a:t>
            </a:r>
            <a:endParaRPr/>
          </a:p>
        </p:txBody>
      </p:sp>
    </p:spTree>
    <p:extLst>
      <p:ext uri="{BB962C8B-B14F-4D97-AF65-F5344CB8AC3E}">
        <p14:creationId xmlns:p14="http://schemas.microsoft.com/office/powerpoint/2010/main" val="1090466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elfolie mit Bild 2">
    <p:spTree>
      <p:nvGrpSpPr>
        <p:cNvPr id="1" name=""/>
        <p:cNvGrpSpPr/>
        <p:nvPr/>
      </p:nvGrpSpPr>
      <p:grpSpPr bwMode="auto">
        <a:xfrm>
          <a:off x="0" y="0"/>
          <a:ext cx="0" cy="0"/>
          <a:chOff x="0" y="0"/>
          <a:chExt cx="0" cy="0"/>
        </a:xfrm>
      </p:grpSpPr>
      <p:grpSp>
        <p:nvGrpSpPr>
          <p:cNvPr id="4" name="Gruppieren 28"/>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dirty="0"/>
                <a:t>hhu.de</a:t>
              </a:r>
              <a:endParaRPr dirty="0"/>
            </a:p>
          </p:txBody>
        </p:sp>
      </p:grpSp>
      <p:sp>
        <p:nvSpPr>
          <p:cNvPr id="8" name="Datumsplatzhalter 3"/>
          <p:cNvSpPr>
            <a:spLocks noGrp="1"/>
          </p:cNvSpPr>
          <p:nvPr>
            <p:ph type="dt" sz="half" idx="10"/>
          </p:nvPr>
        </p:nvSpPr>
        <p:spPr bwMode="auto">
          <a:xfrm>
            <a:off x="526536" y="4460406"/>
            <a:ext cx="2057400" cy="274182"/>
          </a:xfrm>
          <a:prstGeom prst="rect">
            <a:avLst/>
          </a:prstGeom>
        </p:spPr>
        <p:txBody>
          <a:bodyPr lIns="0" tIns="0" rIns="0" bIns="0" anchor="ctr">
            <a:noAutofit/>
          </a:bodyPr>
          <a:lstStyle>
            <a:lvl1pPr>
              <a:defRPr>
                <a:solidFill>
                  <a:schemeClr val="tx2"/>
                </a:solidFill>
              </a:defRPr>
            </a:lvl1pPr>
          </a:lstStyle>
          <a:p>
            <a:pPr>
              <a:defRPr/>
            </a:pPr>
            <a:endParaRPr lang="de-DE" dirty="0"/>
          </a:p>
        </p:txBody>
      </p:sp>
      <p:sp>
        <p:nvSpPr>
          <p:cNvPr id="9" name="Titel 1"/>
          <p:cNvSpPr>
            <a:spLocks noGrp="1"/>
          </p:cNvSpPr>
          <p:nvPr>
            <p:ph type="ctrTitle" hasCustomPrompt="1"/>
          </p:nvPr>
        </p:nvSpPr>
        <p:spPr bwMode="auto">
          <a:xfrm>
            <a:off x="526536" y="2250489"/>
            <a:ext cx="2830329" cy="1189598"/>
          </a:xfrm>
        </p:spPr>
        <p:txBody>
          <a:bodyPr lIns="0" tIns="0" rIns="0" bIns="0" anchor="b">
            <a:noAutofit/>
          </a:bodyPr>
          <a:lstStyle>
            <a:lvl1pPr algn="l">
              <a:defRPr sz="3600" b="0">
                <a:solidFill>
                  <a:schemeClr val="tx2"/>
                </a:solidFill>
              </a:defRPr>
            </a:lvl1pPr>
          </a:lstStyle>
          <a:p>
            <a:pPr>
              <a:defRPr/>
            </a:pPr>
            <a:r>
              <a:rPr lang="de-DE"/>
              <a:t>Titel bearbeiten</a:t>
            </a:r>
            <a:endParaRPr/>
          </a:p>
        </p:txBody>
      </p:sp>
      <p:sp>
        <p:nvSpPr>
          <p:cNvPr id="10" name="Untertitel 2"/>
          <p:cNvSpPr>
            <a:spLocks noGrp="1"/>
          </p:cNvSpPr>
          <p:nvPr>
            <p:ph type="subTitle" idx="1"/>
          </p:nvPr>
        </p:nvSpPr>
        <p:spPr bwMode="auto">
          <a:xfrm>
            <a:off x="526536" y="3512495"/>
            <a:ext cx="2830329"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p>
        </p:txBody>
      </p:sp>
      <p:grpSp>
        <p:nvGrpSpPr>
          <p:cNvPr id="11" name="Grafik 6"/>
          <p:cNvGrpSpPr>
            <a:grpSpLocks noChangeAspect="1"/>
          </p:cNvGrpSpPr>
          <p:nvPr userDrawn="1"/>
        </p:nvGrpSpPr>
        <p:grpSpPr bwMode="auto">
          <a:xfrm>
            <a:off x="522799" y="385347"/>
            <a:ext cx="1528921" cy="584196"/>
            <a:chOff x="695325" y="516228"/>
            <a:chExt cx="2556359" cy="975572"/>
          </a:xfrm>
          <a:solidFill>
            <a:srgbClr val="0072BC"/>
          </a:solidFill>
        </p:grpSpPr>
        <p:sp>
          <p:nvSpPr>
            <p:cNvPr id="12" name="Freihandform: Form 13"/>
            <p:cNvSpPr/>
            <p:nvPr/>
          </p:nvSpPr>
          <p:spPr bwMode="auto">
            <a:xfrm>
              <a:off x="2979336"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extrusionOk="0">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pPr>
                <a:defRPr/>
              </a:pPr>
              <a:endParaRPr lang="de-DE" sz="1350" dirty="0"/>
            </a:p>
          </p:txBody>
        </p:sp>
        <p:sp>
          <p:nvSpPr>
            <p:cNvPr id="13" name="Freihandform: Form 17"/>
            <p:cNvSpPr/>
            <p:nvPr/>
          </p:nvSpPr>
          <p:spPr bwMode="auto">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extrusionOk="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pPr>
                <a:defRPr/>
              </a:pPr>
              <a:endParaRPr lang="de-DE" sz="1350" dirty="0"/>
            </a:p>
          </p:txBody>
        </p:sp>
        <p:sp>
          <p:nvSpPr>
            <p:cNvPr id="14" name="Freihandform: Form 18"/>
            <p:cNvSpPr/>
            <p:nvPr/>
          </p:nvSpPr>
          <p:spPr bwMode="auto">
            <a:xfrm>
              <a:off x="695325" y="516228"/>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pPr>
                <a:defRPr/>
              </a:pPr>
              <a:endParaRPr lang="de-DE" sz="1350" dirty="0"/>
            </a:p>
          </p:txBody>
        </p:sp>
        <p:sp>
          <p:nvSpPr>
            <p:cNvPr id="15" name="Freihandform: Form 19"/>
            <p:cNvSpPr/>
            <p:nvPr/>
          </p:nvSpPr>
          <p:spPr bwMode="auto">
            <a:xfrm>
              <a:off x="1458619" y="516228"/>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pPr>
                <a:defRPr/>
              </a:pPr>
              <a:endParaRPr lang="de-DE" sz="1350" dirty="0"/>
            </a:p>
          </p:txBody>
        </p:sp>
      </p:grpSp>
      <p:sp>
        <p:nvSpPr>
          <p:cNvPr id="16" name="Inhaltsplatzhalter 2"/>
          <p:cNvSpPr>
            <a:spLocks noGrp="1"/>
          </p:cNvSpPr>
          <p:nvPr>
            <p:ph sz="quarter" idx="11" hasCustomPrompt="1"/>
          </p:nvPr>
        </p:nvSpPr>
        <p:spPr bwMode="auto">
          <a:xfrm>
            <a:off x="3545886" y="1088383"/>
            <a:ext cx="5598114" cy="3826517"/>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Tree>
    <p:extLst>
      <p:ext uri="{BB962C8B-B14F-4D97-AF65-F5344CB8AC3E}">
        <p14:creationId xmlns:p14="http://schemas.microsoft.com/office/powerpoint/2010/main" val="4531155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elfolie mit zwei Bildern">
    <p:spTree>
      <p:nvGrpSpPr>
        <p:cNvPr id="1" name=""/>
        <p:cNvGrpSpPr/>
        <p:nvPr/>
      </p:nvGrpSpPr>
      <p:grpSpPr bwMode="auto">
        <a:xfrm>
          <a:off x="0" y="0"/>
          <a:ext cx="0" cy="0"/>
          <a:chOff x="0" y="0"/>
          <a:chExt cx="0" cy="0"/>
        </a:xfrm>
      </p:grpSpPr>
      <p:grpSp>
        <p:nvGrpSpPr>
          <p:cNvPr id="4" name="Gruppieren 30"/>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dirty="0"/>
                <a:t>hhu.de</a:t>
              </a:r>
              <a:endParaRPr dirty="0"/>
            </a:p>
          </p:txBody>
        </p:sp>
      </p:grpSp>
      <p:sp>
        <p:nvSpPr>
          <p:cNvPr id="8" name="Datumsplatzhalter 3"/>
          <p:cNvSpPr>
            <a:spLocks noGrp="1"/>
          </p:cNvSpPr>
          <p:nvPr>
            <p:ph type="dt" sz="half" idx="10"/>
          </p:nvPr>
        </p:nvSpPr>
        <p:spPr bwMode="auto">
          <a:xfrm>
            <a:off x="6565050" y="4460406"/>
            <a:ext cx="2057400" cy="274182"/>
          </a:xfrm>
          <a:prstGeom prst="rect">
            <a:avLst/>
          </a:prstGeom>
        </p:spPr>
        <p:txBody>
          <a:bodyPr lIns="0" tIns="0" rIns="0" bIns="0" anchor="ctr">
            <a:noAutofit/>
          </a:bodyPr>
          <a:lstStyle>
            <a:lvl1pPr algn="r">
              <a:defRPr>
                <a:solidFill>
                  <a:schemeClr val="tx2"/>
                </a:solidFill>
              </a:defRPr>
            </a:lvl1pPr>
          </a:lstStyle>
          <a:p>
            <a:pPr>
              <a:defRPr/>
            </a:pPr>
            <a:endParaRPr lang="de-DE" dirty="0"/>
          </a:p>
        </p:txBody>
      </p:sp>
      <p:sp>
        <p:nvSpPr>
          <p:cNvPr id="9" name="Titel 1"/>
          <p:cNvSpPr>
            <a:spLocks noGrp="1"/>
          </p:cNvSpPr>
          <p:nvPr>
            <p:ph type="ctrTitle" hasCustomPrompt="1"/>
          </p:nvPr>
        </p:nvSpPr>
        <p:spPr bwMode="auto">
          <a:xfrm>
            <a:off x="526536" y="3818597"/>
            <a:ext cx="5773656" cy="567763"/>
          </a:xfrm>
        </p:spPr>
        <p:txBody>
          <a:bodyPr lIns="0" tIns="0" rIns="0" bIns="0" anchor="b">
            <a:noAutofit/>
          </a:bodyPr>
          <a:lstStyle>
            <a:lvl1pPr algn="l">
              <a:defRPr sz="3600" b="0">
                <a:solidFill>
                  <a:schemeClr val="tx2"/>
                </a:solidFill>
              </a:defRPr>
            </a:lvl1pPr>
          </a:lstStyle>
          <a:p>
            <a:pPr>
              <a:defRPr/>
            </a:pPr>
            <a:r>
              <a:rPr lang="de-DE"/>
              <a:t>Titel bearbeiten</a:t>
            </a:r>
            <a:endParaRPr/>
          </a:p>
        </p:txBody>
      </p:sp>
      <p:sp>
        <p:nvSpPr>
          <p:cNvPr id="10" name="Untertitel 2"/>
          <p:cNvSpPr>
            <a:spLocks noGrp="1"/>
          </p:cNvSpPr>
          <p:nvPr>
            <p:ph type="subTitle" idx="1"/>
          </p:nvPr>
        </p:nvSpPr>
        <p:spPr bwMode="auto">
          <a:xfrm>
            <a:off x="526536" y="4458767"/>
            <a:ext cx="5773656" cy="274182"/>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p>
        </p:txBody>
      </p:sp>
      <p:grpSp>
        <p:nvGrpSpPr>
          <p:cNvPr id="11" name="Grafik 6"/>
          <p:cNvGrpSpPr>
            <a:grpSpLocks noChangeAspect="1"/>
          </p:cNvGrpSpPr>
          <p:nvPr userDrawn="1"/>
        </p:nvGrpSpPr>
        <p:grpSpPr bwMode="auto">
          <a:xfrm>
            <a:off x="522799" y="385347"/>
            <a:ext cx="1528921" cy="584196"/>
            <a:chOff x="695325" y="516228"/>
            <a:chExt cx="2556359" cy="975572"/>
          </a:xfrm>
          <a:solidFill>
            <a:srgbClr val="0072BC"/>
          </a:solidFill>
        </p:grpSpPr>
        <p:sp>
          <p:nvSpPr>
            <p:cNvPr id="12" name="Freihandform: Form 17"/>
            <p:cNvSpPr/>
            <p:nvPr/>
          </p:nvSpPr>
          <p:spPr bwMode="auto">
            <a:xfrm>
              <a:off x="2979336"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extrusionOk="0">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pPr>
                <a:defRPr/>
              </a:pPr>
              <a:endParaRPr lang="de-DE" sz="1350" dirty="0"/>
            </a:p>
          </p:txBody>
        </p:sp>
        <p:sp>
          <p:nvSpPr>
            <p:cNvPr id="13" name="Freihandform: Form 19"/>
            <p:cNvSpPr/>
            <p:nvPr/>
          </p:nvSpPr>
          <p:spPr bwMode="auto">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extrusionOk="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pPr>
                <a:defRPr/>
              </a:pPr>
              <a:endParaRPr lang="de-DE" sz="1350" dirty="0"/>
            </a:p>
          </p:txBody>
        </p:sp>
        <p:sp>
          <p:nvSpPr>
            <p:cNvPr id="14" name="Freihandform: Form 20"/>
            <p:cNvSpPr/>
            <p:nvPr/>
          </p:nvSpPr>
          <p:spPr bwMode="auto">
            <a:xfrm>
              <a:off x="695325" y="516228"/>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pPr>
                <a:defRPr/>
              </a:pPr>
              <a:endParaRPr lang="de-DE" sz="1350" dirty="0"/>
            </a:p>
          </p:txBody>
        </p:sp>
        <p:sp>
          <p:nvSpPr>
            <p:cNvPr id="15" name="Freihandform: Form 23"/>
            <p:cNvSpPr/>
            <p:nvPr/>
          </p:nvSpPr>
          <p:spPr bwMode="auto">
            <a:xfrm>
              <a:off x="1458619" y="516228"/>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pPr>
                <a:defRPr/>
              </a:pPr>
              <a:endParaRPr lang="de-DE" sz="1350" dirty="0"/>
            </a:p>
          </p:txBody>
        </p:sp>
      </p:grpSp>
      <p:sp>
        <p:nvSpPr>
          <p:cNvPr id="16" name="Inhaltsplatzhalter 2"/>
          <p:cNvSpPr>
            <a:spLocks noGrp="1"/>
          </p:cNvSpPr>
          <p:nvPr>
            <p:ph sz="quarter" idx="13" hasCustomPrompt="1"/>
          </p:nvPr>
        </p:nvSpPr>
        <p:spPr bwMode="auto">
          <a:xfrm>
            <a:off x="0" y="1422399"/>
            <a:ext cx="6678234" cy="2396196"/>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17" name="Inhaltsplatzhalter 4"/>
          <p:cNvSpPr>
            <a:spLocks noGrp="1"/>
          </p:cNvSpPr>
          <p:nvPr>
            <p:ph sz="quarter" idx="14" hasCustomPrompt="1"/>
          </p:nvPr>
        </p:nvSpPr>
        <p:spPr bwMode="auto">
          <a:xfrm>
            <a:off x="6740999" y="1422400"/>
            <a:ext cx="2403000" cy="2396196"/>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Tree>
    <p:extLst>
      <p:ext uri="{BB962C8B-B14F-4D97-AF65-F5344CB8AC3E}">
        <p14:creationId xmlns:p14="http://schemas.microsoft.com/office/powerpoint/2010/main" val="2761947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Inhaltsverzeichnis ">
    <p:spTree>
      <p:nvGrpSpPr>
        <p:cNvPr id="1" name=""/>
        <p:cNvGrpSpPr/>
        <p:nvPr/>
      </p:nvGrpSpPr>
      <p:grpSpPr bwMode="auto">
        <a:xfrm>
          <a:off x="0" y="0"/>
          <a:ext cx="0" cy="0"/>
          <a:chOff x="0" y="0"/>
          <a:chExt cx="0" cy="0"/>
        </a:xfrm>
      </p:grpSpPr>
      <p:sp>
        <p:nvSpPr>
          <p:cNvPr id="4" name="Titel 1"/>
          <p:cNvSpPr>
            <a:spLocks noGrp="1"/>
          </p:cNvSpPr>
          <p:nvPr>
            <p:ph type="title" hasCustomPrompt="1"/>
          </p:nvPr>
        </p:nvSpPr>
        <p:spPr bwMode="auto"/>
        <p:txBody>
          <a:bodyPr/>
          <a:lstStyle>
            <a:lvl1pPr>
              <a:defRPr/>
            </a:lvl1pPr>
          </a:lstStyle>
          <a:p>
            <a:pPr>
              <a:defRPr/>
            </a:pPr>
            <a:r>
              <a:rPr lang="de-DE"/>
              <a:t>Inhaltsverzeichnis (Text bearbeiten)</a:t>
            </a:r>
            <a:endParaRPr/>
          </a:p>
        </p:txBody>
      </p:sp>
      <p:sp>
        <p:nvSpPr>
          <p:cNvPr id="5" name="Foliennummernplatzhalter 2"/>
          <p:cNvSpPr>
            <a:spLocks noGrp="1"/>
          </p:cNvSpPr>
          <p:nvPr>
            <p:ph type="sldNum" sz="quarter" idx="10"/>
          </p:nvPr>
        </p:nvSpPr>
        <p:spPr bwMode="auto"/>
        <p:txBody>
          <a:bodyPr/>
          <a:lstStyle/>
          <a:p>
            <a:pPr>
              <a:defRPr/>
            </a:pPr>
            <a:fld id="{9D195BCC-3514-4B1B-9C18-24F3D67EC549}" type="slidenum">
              <a:rPr lang="de-DE"/>
              <a:t>‹#›</a:t>
            </a:fld>
            <a:endParaRPr lang="de-DE" dirty="0"/>
          </a:p>
        </p:txBody>
      </p:sp>
      <p:sp>
        <p:nvSpPr>
          <p:cNvPr id="6" name="Fußzeilenplatzhalter 3"/>
          <p:cNvSpPr>
            <a:spLocks noGrp="1"/>
          </p:cNvSpPr>
          <p:nvPr>
            <p:ph type="ftr" sz="quarter" idx="11"/>
          </p:nvPr>
        </p:nvSpPr>
        <p:spPr bwMode="auto"/>
        <p:txBody>
          <a:bodyPr/>
          <a:lstStyle/>
          <a:p>
            <a:pPr>
              <a:defRPr/>
            </a:pPr>
            <a:endParaRPr lang="de-DE" dirty="0"/>
          </a:p>
        </p:txBody>
      </p:sp>
      <p:sp>
        <p:nvSpPr>
          <p:cNvPr id="7" name="Inhaltsplatzhalter 7"/>
          <p:cNvSpPr>
            <a:spLocks noGrp="1"/>
          </p:cNvSpPr>
          <p:nvPr>
            <p:ph sz="quarter" idx="12" hasCustomPrompt="1"/>
          </p:nvPr>
        </p:nvSpPr>
        <p:spPr bwMode="auto">
          <a:xfrm>
            <a:off x="5488102" y="1422400"/>
            <a:ext cx="3655898"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8" name="Textplatzhalter 13"/>
          <p:cNvSpPr>
            <a:spLocks noGrp="1"/>
          </p:cNvSpPr>
          <p:nvPr>
            <p:ph type="body" sz="quarter" idx="13"/>
          </p:nvPr>
        </p:nvSpPr>
        <p:spPr bwMode="auto">
          <a:xfrm>
            <a:off x="521550" y="1422399"/>
            <a:ext cx="4586288" cy="3492500"/>
          </a:xfrm>
        </p:spPr>
        <p:txBody>
          <a:bodyPr>
            <a:noAutofit/>
          </a:bodyPr>
          <a:lstStyle>
            <a:lvl1pPr marL="295274" indent="-295274">
              <a:spcBef>
                <a:spcPts val="1200"/>
              </a:spcBef>
              <a:buFont typeface="+mj-lt"/>
              <a:buAutoNum type="arabicPeriod"/>
              <a:defRPr/>
            </a:lvl1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Tree>
    <p:extLst>
      <p:ext uri="{BB962C8B-B14F-4D97-AF65-F5344CB8AC3E}">
        <p14:creationId xmlns:p14="http://schemas.microsoft.com/office/powerpoint/2010/main" val="2848390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preserve="1" userDrawn="1">
  <p:cSld name="Titel + Inhalt">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4"/>
          <p:cNvSpPr>
            <a:spLocks noGrp="1"/>
          </p:cNvSpPr>
          <p:nvPr>
            <p:ph type="ftr" sz="quarter" idx="11"/>
          </p:nvPr>
        </p:nvSpPr>
        <p:spPr bwMode="auto"/>
        <p:txBody>
          <a:bodyPr/>
          <a:lstStyle/>
          <a:p>
            <a:pPr>
              <a:defRPr/>
            </a:pPr>
            <a:endParaRPr lang="de-DE" dirty="0"/>
          </a:p>
        </p:txBody>
      </p:sp>
      <p:sp>
        <p:nvSpPr>
          <p:cNvPr id="6" name="Foliennummernplatzhalter 5"/>
          <p:cNvSpPr>
            <a:spLocks noGrp="1"/>
          </p:cNvSpPr>
          <p:nvPr>
            <p:ph type="sldNum" sz="quarter" idx="12"/>
          </p:nvPr>
        </p:nvSpPr>
        <p:spPr bwMode="auto"/>
        <p:txBody>
          <a:bodyPr/>
          <a:lstStyle/>
          <a:p>
            <a:pPr>
              <a:defRPr/>
            </a:pPr>
            <a:fld id="{9D195BCC-3514-4B1B-9C18-24F3D67EC549}" type="slidenum">
              <a:rPr lang="de-DE"/>
              <a:t>‹#›</a:t>
            </a:fld>
            <a:endParaRPr lang="de-DE" dirty="0"/>
          </a:p>
        </p:txBody>
      </p:sp>
      <p:sp>
        <p:nvSpPr>
          <p:cNvPr id="7" name="Textplatzhalter 6"/>
          <p:cNvSpPr>
            <a:spLocks noGrp="1"/>
          </p:cNvSpPr>
          <p:nvPr>
            <p:ph type="body" sz="quarter" idx="13"/>
          </p:nvPr>
        </p:nvSpPr>
        <p:spPr bwMode="auto">
          <a:xfrm>
            <a:off x="521550" y="1422399"/>
            <a:ext cx="8096250" cy="3492500"/>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819135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preserve="1" userDrawn="1">
  <p:cSld name="Inhalt + Untertitel">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4"/>
          <p:cNvSpPr>
            <a:spLocks noGrp="1"/>
          </p:cNvSpPr>
          <p:nvPr>
            <p:ph type="ftr" sz="quarter" idx="11"/>
          </p:nvPr>
        </p:nvSpPr>
        <p:spPr bwMode="auto"/>
        <p:txBody>
          <a:bodyPr/>
          <a:lstStyle/>
          <a:p>
            <a:pPr>
              <a:defRPr/>
            </a:pPr>
            <a:endParaRPr lang="de-DE" dirty="0"/>
          </a:p>
        </p:txBody>
      </p:sp>
      <p:sp>
        <p:nvSpPr>
          <p:cNvPr id="6" name="Foliennummernplatzhalter 5"/>
          <p:cNvSpPr>
            <a:spLocks noGrp="1"/>
          </p:cNvSpPr>
          <p:nvPr>
            <p:ph type="sldNum" sz="quarter" idx="12"/>
          </p:nvPr>
        </p:nvSpPr>
        <p:spPr bwMode="auto"/>
        <p:txBody>
          <a:bodyPr/>
          <a:lstStyle/>
          <a:p>
            <a:pPr>
              <a:defRPr/>
            </a:pPr>
            <a:fld id="{9D195BCC-3514-4B1B-9C18-24F3D67EC549}" type="slidenum">
              <a:rPr lang="de-DE"/>
              <a:t>‹#›</a:t>
            </a:fld>
            <a:endParaRPr lang="de-DE" dirty="0"/>
          </a:p>
        </p:txBody>
      </p:sp>
      <p:sp>
        <p:nvSpPr>
          <p:cNvPr id="7" name="Textplatzhalter 7"/>
          <p:cNvSpPr>
            <a:spLocks noGrp="1"/>
          </p:cNvSpPr>
          <p:nvPr>
            <p:ph type="body" sz="quarter" idx="14"/>
          </p:nvPr>
        </p:nvSpPr>
        <p:spPr bwMode="auto">
          <a:xfrm>
            <a:off x="521550" y="1422399"/>
            <a:ext cx="8101012" cy="3492500"/>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Textplatzhalter 9"/>
          <p:cNvSpPr>
            <a:spLocks noGrp="1"/>
          </p:cNvSpPr>
          <p:nvPr>
            <p:ph type="body" sz="quarter" idx="15"/>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993149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1">
    <p:spTree>
      <p:nvGrpSpPr>
        <p:cNvPr id="1" name=""/>
        <p:cNvGrpSpPr/>
        <p:nvPr/>
      </p:nvGrpSpPr>
      <p:grpSpPr>
        <a:xfrm>
          <a:off x="0" y="0"/>
          <a:ext cx="0" cy="0"/>
          <a:chOff x="0" y="0"/>
          <a:chExt cx="0" cy="0"/>
        </a:xfrm>
      </p:grpSpPr>
      <p:grpSp>
        <p:nvGrpSpPr>
          <p:cNvPr id="29" name="Gruppieren 28">
            <a:extLst>
              <a:ext uri="{FF2B5EF4-FFF2-40B4-BE49-F238E27FC236}">
                <a16:creationId xmlns:a16="http://schemas.microsoft.com/office/drawing/2014/main" id="{3C014E30-33A3-475F-B8A0-9E84E311170A}"/>
              </a:ext>
            </a:extLst>
          </p:cNvPr>
          <p:cNvGrpSpPr/>
          <p:nvPr userDrawn="1"/>
        </p:nvGrpSpPr>
        <p:grpSpPr>
          <a:xfrm>
            <a:off x="-4877" y="4950860"/>
            <a:ext cx="9148877" cy="198120"/>
            <a:chOff x="-4877" y="4950860"/>
            <a:chExt cx="9148877" cy="198120"/>
          </a:xfrm>
        </p:grpSpPr>
        <p:sp>
          <p:nvSpPr>
            <p:cNvPr id="30" name="bk object 18">
              <a:extLst>
                <a:ext uri="{FF2B5EF4-FFF2-40B4-BE49-F238E27FC236}">
                  <a16:creationId xmlns:a16="http://schemas.microsoft.com/office/drawing/2014/main" id="{6643BCF6-A569-4BAD-B15C-E253B00A5594}"/>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31" name="bk object 18">
              <a:extLst>
                <a:ext uri="{FF2B5EF4-FFF2-40B4-BE49-F238E27FC236}">
                  <a16:creationId xmlns:a16="http://schemas.microsoft.com/office/drawing/2014/main" id="{D0D25174-0D7D-4590-B212-5467D04FECF1}"/>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32" name="Holder 3">
              <a:extLst>
                <a:ext uri="{FF2B5EF4-FFF2-40B4-BE49-F238E27FC236}">
                  <a16:creationId xmlns:a16="http://schemas.microsoft.com/office/drawing/2014/main" id="{7C25F4F3-A838-4B03-A6C0-3D91C8E43EB3}"/>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15" name="Datumsplatzhalter 3">
            <a:extLst>
              <a:ext uri="{FF2B5EF4-FFF2-40B4-BE49-F238E27FC236}">
                <a16:creationId xmlns:a16="http://schemas.microsoft.com/office/drawing/2014/main" id="{3B5E04AF-3094-435E-B4CE-19B4DDF27069}"/>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
        <p:nvSpPr>
          <p:cNvPr id="17" name="Untertitel 2">
            <a:extLst>
              <a:ext uri="{FF2B5EF4-FFF2-40B4-BE49-F238E27FC236}">
                <a16:creationId xmlns:a16="http://schemas.microsoft.com/office/drawing/2014/main" id="{A18DDF52-5273-48AE-8D09-90DA7A10F515}"/>
              </a:ext>
            </a:extLst>
          </p:cNvPr>
          <p:cNvSpPr>
            <a:spLocks noGrp="1"/>
          </p:cNvSpPr>
          <p:nvPr>
            <p:ph type="subTitle" idx="1"/>
          </p:nvPr>
        </p:nvSpPr>
        <p:spPr>
          <a:xfrm>
            <a:off x="526536" y="3512495"/>
            <a:ext cx="4936563"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18" name="Titel 1">
            <a:extLst>
              <a:ext uri="{FF2B5EF4-FFF2-40B4-BE49-F238E27FC236}">
                <a16:creationId xmlns:a16="http://schemas.microsoft.com/office/drawing/2014/main" id="{FAB22651-CAFB-4334-BBAD-47EBF4CF7FDC}"/>
              </a:ext>
            </a:extLst>
          </p:cNvPr>
          <p:cNvSpPr>
            <a:spLocks noGrp="1"/>
          </p:cNvSpPr>
          <p:nvPr>
            <p:ph type="ctrTitle" hasCustomPrompt="1"/>
          </p:nvPr>
        </p:nvSpPr>
        <p:spPr>
          <a:xfrm>
            <a:off x="526536" y="2331598"/>
            <a:ext cx="4936563" cy="1108490"/>
          </a:xfrm>
        </p:spPr>
        <p:txBody>
          <a:bodyPr lIns="0" tIns="0" rIns="0" bIns="0" anchor="b">
            <a:noAutofit/>
          </a:bodyPr>
          <a:lstStyle>
            <a:lvl1pPr algn="l">
              <a:defRPr sz="3600" b="0">
                <a:solidFill>
                  <a:schemeClr val="tx2"/>
                </a:solidFill>
              </a:defRPr>
            </a:lvl1pPr>
          </a:lstStyle>
          <a:p>
            <a:r>
              <a:rPr lang="de-DE" dirty="0"/>
              <a:t>Titel bearbeiten</a:t>
            </a:r>
          </a:p>
        </p:txBody>
      </p:sp>
      <p:grpSp>
        <p:nvGrpSpPr>
          <p:cNvPr id="13" name="Grafik 6">
            <a:extLst>
              <a:ext uri="{FF2B5EF4-FFF2-40B4-BE49-F238E27FC236}">
                <a16:creationId xmlns:a16="http://schemas.microsoft.com/office/drawing/2014/main" id="{CF4A76B1-953E-4A32-9BD1-DE88786E38FC}"/>
              </a:ext>
            </a:extLst>
          </p:cNvPr>
          <p:cNvGrpSpPr>
            <a:grpSpLocks noChangeAspect="1"/>
          </p:cNvGrpSpPr>
          <p:nvPr userDrawn="1"/>
        </p:nvGrpSpPr>
        <p:grpSpPr>
          <a:xfrm>
            <a:off x="522799" y="385347"/>
            <a:ext cx="1528921" cy="584196"/>
            <a:chOff x="695325" y="516229"/>
            <a:chExt cx="2556359" cy="975572"/>
          </a:xfrm>
          <a:solidFill>
            <a:srgbClr val="0072BC"/>
          </a:solidFill>
        </p:grpSpPr>
        <p:sp>
          <p:nvSpPr>
            <p:cNvPr id="14" name="Freihandform: Form 13">
              <a:extLst>
                <a:ext uri="{FF2B5EF4-FFF2-40B4-BE49-F238E27FC236}">
                  <a16:creationId xmlns:a16="http://schemas.microsoft.com/office/drawing/2014/main" id="{CFD7E5C6-0F67-4B37-B3BF-534429CFB0DA}"/>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endParaRPr lang="de-DE" sz="1351" dirty="0"/>
            </a:p>
          </p:txBody>
        </p:sp>
        <p:sp>
          <p:nvSpPr>
            <p:cNvPr id="16" name="Freihandform: Form 15">
              <a:extLst>
                <a:ext uri="{FF2B5EF4-FFF2-40B4-BE49-F238E27FC236}">
                  <a16:creationId xmlns:a16="http://schemas.microsoft.com/office/drawing/2014/main" id="{4D3305F2-C7C5-4C12-9231-D66E6CDF1F5F}"/>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endParaRPr lang="de-DE" sz="1351" dirty="0"/>
            </a:p>
          </p:txBody>
        </p:sp>
        <p:sp>
          <p:nvSpPr>
            <p:cNvPr id="19" name="Freihandform: Form 18">
              <a:extLst>
                <a:ext uri="{FF2B5EF4-FFF2-40B4-BE49-F238E27FC236}">
                  <a16:creationId xmlns:a16="http://schemas.microsoft.com/office/drawing/2014/main" id="{841CA9BF-ECB3-404C-B6B8-1533D1C1E0A0}"/>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endParaRPr lang="de-DE" sz="1351" dirty="0"/>
            </a:p>
          </p:txBody>
        </p:sp>
        <p:sp>
          <p:nvSpPr>
            <p:cNvPr id="20" name="Freihandform: Form 19">
              <a:extLst>
                <a:ext uri="{FF2B5EF4-FFF2-40B4-BE49-F238E27FC236}">
                  <a16:creationId xmlns:a16="http://schemas.microsoft.com/office/drawing/2014/main" id="{B7658C24-2A28-49B2-96C0-D5EEAC50C416}"/>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endParaRPr lang="de-DE" sz="1351" dirty="0"/>
            </a:p>
          </p:txBody>
        </p:sp>
      </p:grpSp>
      <p:sp>
        <p:nvSpPr>
          <p:cNvPr id="3" name="Inhaltsplatzhalter 2">
            <a:extLst>
              <a:ext uri="{FF2B5EF4-FFF2-40B4-BE49-F238E27FC236}">
                <a16:creationId xmlns:a16="http://schemas.microsoft.com/office/drawing/2014/main" id="{51F135B6-57F4-4B6E-AD86-CFAA18EDA947}"/>
              </a:ext>
            </a:extLst>
          </p:cNvPr>
          <p:cNvSpPr>
            <a:spLocks noGrp="1"/>
          </p:cNvSpPr>
          <p:nvPr>
            <p:ph sz="quarter" idx="11" hasCustomPrompt="1"/>
          </p:nvPr>
        </p:nvSpPr>
        <p:spPr>
          <a:xfrm>
            <a:off x="5620941" y="1088383"/>
            <a:ext cx="3523059" cy="3826517"/>
          </a:xfrm>
          <a:solidFill>
            <a:schemeClr val="bg2">
              <a:lumMod val="100000"/>
            </a:schemeClr>
          </a:solidFill>
          <a:ln/>
        </p:spPr>
        <p:txBody>
          <a:bodyPr lIns="0" tIns="540000" rIns="0" bIns="0" anchor="t">
            <a:noAutofit/>
          </a:bodyPr>
          <a:lstStyle>
            <a:lvl1pPr marL="180975" indent="0" algn="l">
              <a:lnSpc>
                <a:spcPct val="90000"/>
              </a:lnSpc>
              <a:buNone/>
              <a:defRPr sz="1600" b="0">
                <a:solidFill>
                  <a:schemeClr val="tx1">
                    <a:lumMod val="100000"/>
                  </a:schemeClr>
                </a:solidFill>
                <a:latin typeface="Arial" panose="020B0604020202020204" pitchFamily="34" charset="0"/>
              </a:defRPr>
            </a:lvl1pPr>
            <a:lvl2pPr algn="ctr">
              <a:lnSpc>
                <a:spcPct val="90000"/>
              </a:lnSpc>
              <a:defRPr sz="1600" b="0">
                <a:solidFill>
                  <a:schemeClr val="tx1">
                    <a:lumMod val="100000"/>
                  </a:schemeClr>
                </a:solidFill>
                <a:latin typeface="Arial" panose="020B0604020202020204" pitchFamily="34" charset="0"/>
              </a:defRPr>
            </a:lvl2pPr>
            <a:lvl3pPr algn="ctr">
              <a:lnSpc>
                <a:spcPct val="90000"/>
              </a:lnSpc>
              <a:defRPr sz="1600" b="0">
                <a:solidFill>
                  <a:schemeClr val="tx1">
                    <a:lumMod val="100000"/>
                  </a:schemeClr>
                </a:solidFill>
                <a:latin typeface="Arial" panose="020B0604020202020204" pitchFamily="34" charset="0"/>
              </a:defRPr>
            </a:lvl3pPr>
            <a:lvl4pPr algn="ctr">
              <a:lnSpc>
                <a:spcPct val="90000"/>
              </a:lnSpc>
              <a:defRPr sz="1600" b="0">
                <a:solidFill>
                  <a:schemeClr val="tx1">
                    <a:lumMod val="100000"/>
                  </a:schemeClr>
                </a:solidFill>
                <a:latin typeface="Arial" panose="020B0604020202020204" pitchFamily="34" charset="0"/>
              </a:defRPr>
            </a:lvl4pPr>
            <a:lvl5pPr algn="ctr">
              <a:lnSpc>
                <a:spcPct val="90000"/>
              </a:lnSpc>
              <a:defRPr sz="1600" b="0">
                <a:solidFill>
                  <a:schemeClr val="tx1">
                    <a:lumMod val="100000"/>
                  </a:schemeClr>
                </a:solidFill>
                <a:latin typeface="Arial" panose="020B0604020202020204" pitchFamily="34" charset="0"/>
              </a:defRPr>
            </a:lvl5pPr>
          </a:lstStyle>
          <a:p>
            <a:pPr lvl="0"/>
            <a:r>
              <a:rPr lang="de-DE" dirty="0"/>
              <a:t>Inhaltsplatzhalter</a:t>
            </a:r>
          </a:p>
        </p:txBody>
      </p:sp>
    </p:spTree>
    <p:extLst>
      <p:ext uri="{BB962C8B-B14F-4D97-AF65-F5344CB8AC3E}">
        <p14:creationId xmlns:p14="http://schemas.microsoft.com/office/powerpoint/2010/main" val="4669278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preserve="1" userDrawn="1">
  <p:cSld name="Inhalt + Untertitel, grosser Text">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4"/>
          <p:cNvSpPr>
            <a:spLocks noGrp="1"/>
          </p:cNvSpPr>
          <p:nvPr>
            <p:ph type="ftr" sz="quarter" idx="11"/>
          </p:nvPr>
        </p:nvSpPr>
        <p:spPr bwMode="auto"/>
        <p:txBody>
          <a:bodyPr/>
          <a:lstStyle/>
          <a:p>
            <a:pPr>
              <a:defRPr/>
            </a:pPr>
            <a:endParaRPr lang="de-DE" dirty="0"/>
          </a:p>
        </p:txBody>
      </p:sp>
      <p:sp>
        <p:nvSpPr>
          <p:cNvPr id="6" name="Foliennummernplatzhalter 5"/>
          <p:cNvSpPr>
            <a:spLocks noGrp="1"/>
          </p:cNvSpPr>
          <p:nvPr>
            <p:ph type="sldNum" sz="quarter" idx="12"/>
          </p:nvPr>
        </p:nvSpPr>
        <p:spPr bwMode="auto"/>
        <p:txBody>
          <a:bodyPr/>
          <a:lstStyle/>
          <a:p>
            <a:pPr>
              <a:defRPr/>
            </a:pPr>
            <a:fld id="{9D195BCC-3514-4B1B-9C18-24F3D67EC549}" type="slidenum">
              <a:rPr lang="de-DE"/>
              <a:t>‹#›</a:t>
            </a:fld>
            <a:endParaRPr lang="de-DE" dirty="0"/>
          </a:p>
        </p:txBody>
      </p:sp>
      <p:sp>
        <p:nvSpPr>
          <p:cNvPr id="7" name="Textplatzhalter 7"/>
          <p:cNvSpPr>
            <a:spLocks noGrp="1"/>
          </p:cNvSpPr>
          <p:nvPr>
            <p:ph type="body" sz="quarter" idx="14"/>
          </p:nvPr>
        </p:nvSpPr>
        <p:spPr bwMode="auto">
          <a:xfrm>
            <a:off x="521550" y="1545752"/>
            <a:ext cx="8101012" cy="3311524"/>
          </a:xfrm>
        </p:spPr>
        <p:txBody>
          <a:bodyPr>
            <a:noAutofit/>
          </a:bodyPr>
          <a:lstStyle>
            <a:lvl1pPr>
              <a:defRPr sz="2000"/>
            </a:lvl1pPr>
            <a:lvl2pPr>
              <a:defRPr sz="1800"/>
            </a:lvl2pPr>
            <a:lvl3pPr>
              <a:defRPr sz="1600"/>
            </a:lvl3pPr>
            <a:lvl4pPr>
              <a:defRPr sz="1600"/>
            </a:lvl4pPr>
            <a:lvl5pPr>
              <a:defRPr sz="1600"/>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8" name="Textplatzhalter 9"/>
          <p:cNvSpPr>
            <a:spLocks noGrp="1"/>
          </p:cNvSpPr>
          <p:nvPr>
            <p:ph type="body" sz="quarter" idx="15"/>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24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2833769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preserve="1" userDrawn="1">
  <p:cSld name="Zwei Inhalte">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lvl1pPr>
              <a:defRPr/>
            </a:lvl1pPr>
          </a:lstStyle>
          <a:p>
            <a:pPr>
              <a:defRPr/>
            </a:pPr>
            <a:r>
              <a:rPr lang="de-DE"/>
              <a:t>Titelmasterformat durch Klicken bearbeiten</a:t>
            </a:r>
          </a:p>
        </p:txBody>
      </p:sp>
      <p:sp>
        <p:nvSpPr>
          <p:cNvPr id="5" name="Fußzeilenplatzhalter 5"/>
          <p:cNvSpPr>
            <a:spLocks noGrp="1"/>
          </p:cNvSpPr>
          <p:nvPr>
            <p:ph type="ftr" sz="quarter" idx="11"/>
          </p:nvPr>
        </p:nvSpPr>
        <p:spPr bwMode="auto"/>
        <p:txBody>
          <a:bodyPr/>
          <a:lstStyle/>
          <a:p>
            <a:pPr>
              <a:defRPr/>
            </a:pPr>
            <a:endParaRPr lang="de-DE" dirty="0"/>
          </a:p>
        </p:txBody>
      </p:sp>
      <p:sp>
        <p:nvSpPr>
          <p:cNvPr id="6" name="Foliennummernplatzhalter 6"/>
          <p:cNvSpPr>
            <a:spLocks noGrp="1"/>
          </p:cNvSpPr>
          <p:nvPr>
            <p:ph type="sldNum" sz="quarter" idx="12"/>
          </p:nvPr>
        </p:nvSpPr>
        <p:spPr bwMode="auto"/>
        <p:txBody>
          <a:bodyPr/>
          <a:lstStyle/>
          <a:p>
            <a:pPr>
              <a:defRPr/>
            </a:pPr>
            <a:fld id="{9D195BCC-3514-4B1B-9C18-24F3D67EC549}" type="slidenum">
              <a:rPr lang="de-DE"/>
              <a:t>‹#›</a:t>
            </a:fld>
            <a:endParaRPr lang="de-DE" dirty="0"/>
          </a:p>
        </p:txBody>
      </p:sp>
      <p:sp>
        <p:nvSpPr>
          <p:cNvPr id="7" name="Textplatzhalter 7"/>
          <p:cNvSpPr>
            <a:spLocks noGrp="1"/>
          </p:cNvSpPr>
          <p:nvPr>
            <p:ph type="body" sz="quarter" idx="13"/>
          </p:nvPr>
        </p:nvSpPr>
        <p:spPr bwMode="auto">
          <a:xfrm>
            <a:off x="521550" y="1422399"/>
            <a:ext cx="3941762" cy="3424238"/>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Textplatzhalter 9"/>
          <p:cNvSpPr>
            <a:spLocks noGrp="1"/>
          </p:cNvSpPr>
          <p:nvPr>
            <p:ph type="body" sz="quarter" idx="14"/>
          </p:nvPr>
        </p:nvSpPr>
        <p:spPr bwMode="auto">
          <a:xfrm>
            <a:off x="4679950" y="1422400"/>
            <a:ext cx="3943350" cy="3424238"/>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3204015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Zwei Inhalte + Untertitel">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tIns="0"/>
          <a:lstStyle/>
          <a:p>
            <a:pPr>
              <a:defRPr/>
            </a:pPr>
            <a:r>
              <a:rPr lang="de-DE"/>
              <a:t>Titelmasterformat durch Klicken bearbeiten</a:t>
            </a:r>
          </a:p>
        </p:txBody>
      </p:sp>
      <p:sp>
        <p:nvSpPr>
          <p:cNvPr id="5" name="Fußzeilenplatzhalter 5"/>
          <p:cNvSpPr>
            <a:spLocks noGrp="1"/>
          </p:cNvSpPr>
          <p:nvPr>
            <p:ph type="ftr" sz="quarter" idx="11"/>
          </p:nvPr>
        </p:nvSpPr>
        <p:spPr bwMode="auto"/>
        <p:txBody>
          <a:bodyPr/>
          <a:lstStyle/>
          <a:p>
            <a:pPr>
              <a:defRPr/>
            </a:pPr>
            <a:endParaRPr lang="de-DE" dirty="0"/>
          </a:p>
        </p:txBody>
      </p:sp>
      <p:sp>
        <p:nvSpPr>
          <p:cNvPr id="6" name="Foliennummernplatzhalter 6"/>
          <p:cNvSpPr>
            <a:spLocks noGrp="1"/>
          </p:cNvSpPr>
          <p:nvPr>
            <p:ph type="sldNum" sz="quarter" idx="12"/>
          </p:nvPr>
        </p:nvSpPr>
        <p:spPr bwMode="auto"/>
        <p:txBody>
          <a:bodyPr/>
          <a:lstStyle/>
          <a:p>
            <a:pPr>
              <a:defRPr/>
            </a:pPr>
            <a:fld id="{9D195BCC-3514-4B1B-9C18-24F3D67EC549}" type="slidenum">
              <a:rPr lang="de-DE"/>
              <a:t>‹#›</a:t>
            </a:fld>
            <a:endParaRPr lang="de-DE" dirty="0"/>
          </a:p>
        </p:txBody>
      </p:sp>
      <p:sp>
        <p:nvSpPr>
          <p:cNvPr id="7" name="Textplatzhalter 9"/>
          <p:cNvSpPr>
            <a:spLocks noGrp="1"/>
          </p:cNvSpPr>
          <p:nvPr>
            <p:ph type="body" sz="quarter" idx="14"/>
          </p:nvPr>
        </p:nvSpPr>
        <p:spPr bwMode="auto">
          <a:xfrm>
            <a:off x="521550" y="1422399"/>
            <a:ext cx="3941762" cy="3492500"/>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Textplatzhalter 11"/>
          <p:cNvSpPr>
            <a:spLocks noGrp="1"/>
          </p:cNvSpPr>
          <p:nvPr>
            <p:ph type="body" sz="quarter" idx="15"/>
          </p:nvPr>
        </p:nvSpPr>
        <p:spPr bwMode="auto">
          <a:xfrm>
            <a:off x="4679950" y="1422400"/>
            <a:ext cx="3937000" cy="349250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 name="Textplatzhalter 9"/>
          <p:cNvSpPr>
            <a:spLocks noGrp="1"/>
          </p:cNvSpPr>
          <p:nvPr>
            <p:ph type="body" sz="quarter" idx="16"/>
          </p:nvPr>
        </p:nvSpPr>
        <p:spPr bwMode="auto">
          <a:xfrm>
            <a:off x="521494" y="1088384"/>
            <a:ext cx="3942556"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
        <p:nvSpPr>
          <p:cNvPr id="10" name="Textplatzhalter 9"/>
          <p:cNvSpPr>
            <a:spLocks noGrp="1"/>
          </p:cNvSpPr>
          <p:nvPr>
            <p:ph type="body" sz="quarter" idx="17"/>
          </p:nvPr>
        </p:nvSpPr>
        <p:spPr bwMode="auto">
          <a:xfrm>
            <a:off x="4680744" y="1088384"/>
            <a:ext cx="3942556"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11066765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preserve="1" userDrawn="1">
  <p:cSld name="Diagramnme">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endParaRPr/>
          </a:p>
        </p:txBody>
      </p:sp>
      <p:sp>
        <p:nvSpPr>
          <p:cNvPr id="5" name="Foliennummernplatzhalter 2"/>
          <p:cNvSpPr>
            <a:spLocks noGrp="1"/>
          </p:cNvSpPr>
          <p:nvPr>
            <p:ph type="sldNum" sz="quarter" idx="10"/>
          </p:nvPr>
        </p:nvSpPr>
        <p:spPr bwMode="auto"/>
        <p:txBody>
          <a:bodyPr/>
          <a:lstStyle/>
          <a:p>
            <a:pPr>
              <a:defRPr/>
            </a:pPr>
            <a:fld id="{9D195BCC-3514-4B1B-9C18-24F3D67EC549}" type="slidenum">
              <a:rPr lang="de-DE"/>
              <a:t>‹#›</a:t>
            </a:fld>
            <a:endParaRPr lang="de-DE" dirty="0"/>
          </a:p>
        </p:txBody>
      </p:sp>
      <p:sp>
        <p:nvSpPr>
          <p:cNvPr id="6" name="Fußzeilenplatzhalter 3"/>
          <p:cNvSpPr>
            <a:spLocks noGrp="1"/>
          </p:cNvSpPr>
          <p:nvPr>
            <p:ph type="ftr" sz="quarter" idx="11"/>
          </p:nvPr>
        </p:nvSpPr>
        <p:spPr bwMode="auto"/>
        <p:txBody>
          <a:bodyPr/>
          <a:lstStyle/>
          <a:p>
            <a:pPr>
              <a:defRPr/>
            </a:pPr>
            <a:endParaRPr lang="de-DE" dirty="0"/>
          </a:p>
        </p:txBody>
      </p:sp>
      <p:sp>
        <p:nvSpPr>
          <p:cNvPr id="7" name="Inhaltsplatzhalter 11"/>
          <p:cNvSpPr>
            <a:spLocks noGrp="1"/>
          </p:cNvSpPr>
          <p:nvPr>
            <p:ph sz="quarter" idx="16" hasCustomPrompt="1"/>
          </p:nvPr>
        </p:nvSpPr>
        <p:spPr bwMode="auto">
          <a:xfrm>
            <a:off x="522287" y="1422400"/>
            <a:ext cx="8100219"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vl2pPr>
              <a:defRPr lang="de-DE"/>
            </a:lvl2pPr>
            <a:lvl3pPr>
              <a:defRPr lang="de-DE"/>
            </a:lvl3pPr>
            <a:lvl4pPr>
              <a:defRPr lang="de-DE"/>
            </a:lvl4pPr>
            <a:lvl5pPr>
              <a:defRPr lang="de-DE"/>
            </a:lvl5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8" name="Textplatzhalter 9"/>
          <p:cNvSpPr>
            <a:spLocks noGrp="1"/>
          </p:cNvSpPr>
          <p:nvPr>
            <p:ph type="body" sz="quarter" idx="15"/>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2744857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preserve="1" userDrawn="1">
  <p:cSld name="Tabellen 1">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endParaRPr/>
          </a:p>
        </p:txBody>
      </p:sp>
      <p:sp>
        <p:nvSpPr>
          <p:cNvPr id="5" name="Foliennummernplatzhalter 2"/>
          <p:cNvSpPr>
            <a:spLocks noGrp="1"/>
          </p:cNvSpPr>
          <p:nvPr>
            <p:ph type="sldNum" sz="quarter" idx="10"/>
          </p:nvPr>
        </p:nvSpPr>
        <p:spPr bwMode="auto"/>
        <p:txBody>
          <a:bodyPr/>
          <a:lstStyle/>
          <a:p>
            <a:pPr>
              <a:defRPr/>
            </a:pPr>
            <a:fld id="{9D195BCC-3514-4B1B-9C18-24F3D67EC549}" type="slidenum">
              <a:rPr lang="de-DE"/>
              <a:t>‹#›</a:t>
            </a:fld>
            <a:endParaRPr lang="de-DE" dirty="0"/>
          </a:p>
        </p:txBody>
      </p:sp>
      <p:sp>
        <p:nvSpPr>
          <p:cNvPr id="6" name="Fußzeilenplatzhalter 3"/>
          <p:cNvSpPr>
            <a:spLocks noGrp="1"/>
          </p:cNvSpPr>
          <p:nvPr>
            <p:ph type="ftr" sz="quarter" idx="11"/>
          </p:nvPr>
        </p:nvSpPr>
        <p:spPr bwMode="auto"/>
        <p:txBody>
          <a:bodyPr/>
          <a:lstStyle/>
          <a:p>
            <a:pPr>
              <a:defRPr/>
            </a:pPr>
            <a:endParaRPr lang="de-DE" dirty="0"/>
          </a:p>
        </p:txBody>
      </p:sp>
      <p:sp>
        <p:nvSpPr>
          <p:cNvPr id="7" name="Textplatzhalter 8"/>
          <p:cNvSpPr>
            <a:spLocks noGrp="1"/>
          </p:cNvSpPr>
          <p:nvPr>
            <p:ph type="body" sz="quarter" idx="15"/>
          </p:nvPr>
        </p:nvSpPr>
        <p:spPr bwMode="auto">
          <a:xfrm>
            <a:off x="6030913" y="1422400"/>
            <a:ext cx="2590799" cy="349250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Inhaltsplatzhalter 11"/>
          <p:cNvSpPr>
            <a:spLocks noGrp="1"/>
          </p:cNvSpPr>
          <p:nvPr>
            <p:ph sz="quarter" idx="16" hasCustomPrompt="1"/>
          </p:nvPr>
        </p:nvSpPr>
        <p:spPr bwMode="auto">
          <a:xfrm>
            <a:off x="522287" y="1422400"/>
            <a:ext cx="5310187"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vl2pPr>
              <a:defRPr lang="de-DE"/>
            </a:lvl2pPr>
            <a:lvl3pPr>
              <a:defRPr lang="de-DE"/>
            </a:lvl3pPr>
            <a:lvl4pPr>
              <a:defRPr lang="de-DE"/>
            </a:lvl4pPr>
            <a:lvl5pPr>
              <a:defRPr lang="de-DE"/>
            </a:lvl5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9" name="Textplatzhalter 9"/>
          <p:cNvSpPr>
            <a:spLocks noGrp="1"/>
          </p:cNvSpPr>
          <p:nvPr>
            <p:ph type="body" sz="quarter" idx="17"/>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40624869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preserve="1" userDrawn="1">
  <p:cSld name="Tabellen 2">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endParaRPr/>
          </a:p>
        </p:txBody>
      </p:sp>
      <p:sp>
        <p:nvSpPr>
          <p:cNvPr id="5" name="Foliennummernplatzhalter 2"/>
          <p:cNvSpPr>
            <a:spLocks noGrp="1"/>
          </p:cNvSpPr>
          <p:nvPr>
            <p:ph type="sldNum" sz="quarter" idx="10"/>
          </p:nvPr>
        </p:nvSpPr>
        <p:spPr bwMode="auto"/>
        <p:txBody>
          <a:bodyPr/>
          <a:lstStyle/>
          <a:p>
            <a:pPr>
              <a:defRPr/>
            </a:pPr>
            <a:fld id="{9D195BCC-3514-4B1B-9C18-24F3D67EC549}" type="slidenum">
              <a:rPr lang="de-DE"/>
              <a:t>‹#›</a:t>
            </a:fld>
            <a:endParaRPr lang="de-DE" dirty="0"/>
          </a:p>
        </p:txBody>
      </p:sp>
      <p:sp>
        <p:nvSpPr>
          <p:cNvPr id="6" name="Fußzeilenplatzhalter 3"/>
          <p:cNvSpPr>
            <a:spLocks noGrp="1"/>
          </p:cNvSpPr>
          <p:nvPr>
            <p:ph type="ftr" sz="quarter" idx="11"/>
          </p:nvPr>
        </p:nvSpPr>
        <p:spPr bwMode="auto"/>
        <p:txBody>
          <a:bodyPr/>
          <a:lstStyle/>
          <a:p>
            <a:pPr>
              <a:defRPr/>
            </a:pPr>
            <a:endParaRPr lang="de-DE" dirty="0"/>
          </a:p>
        </p:txBody>
      </p:sp>
      <p:sp>
        <p:nvSpPr>
          <p:cNvPr id="7" name="Textplatzhalter 8"/>
          <p:cNvSpPr>
            <a:spLocks noGrp="1"/>
          </p:cNvSpPr>
          <p:nvPr>
            <p:ph type="body" sz="quarter" idx="14"/>
          </p:nvPr>
        </p:nvSpPr>
        <p:spPr bwMode="auto">
          <a:xfrm>
            <a:off x="521550" y="1422399"/>
            <a:ext cx="2590800" cy="3492500"/>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Inhaltsplatzhalter 14"/>
          <p:cNvSpPr>
            <a:spLocks noGrp="1"/>
          </p:cNvSpPr>
          <p:nvPr>
            <p:ph sz="quarter" idx="15" hasCustomPrompt="1"/>
          </p:nvPr>
        </p:nvSpPr>
        <p:spPr bwMode="auto">
          <a:xfrm>
            <a:off x="3311524" y="1422400"/>
            <a:ext cx="5310188"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vl2pPr>
              <a:defRPr lang="de-DE"/>
            </a:lvl2pPr>
            <a:lvl3pPr>
              <a:defRPr lang="de-DE"/>
            </a:lvl3pPr>
            <a:lvl4pPr>
              <a:defRPr lang="de-DE"/>
            </a:lvl4pPr>
            <a:lvl5pPr>
              <a:defRPr lang="de-DE"/>
            </a:lvl5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9" name="Textplatzhalter 9"/>
          <p:cNvSpPr>
            <a:spLocks noGrp="1"/>
          </p:cNvSpPr>
          <p:nvPr>
            <p:ph type="body" sz="quarter" idx="16"/>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214793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preserve="1" userDrawn="1">
  <p:cSld name="Vier Inhalte">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5"/>
          <p:cNvSpPr>
            <a:spLocks noGrp="1"/>
          </p:cNvSpPr>
          <p:nvPr>
            <p:ph type="ftr" sz="quarter" idx="11"/>
          </p:nvPr>
        </p:nvSpPr>
        <p:spPr bwMode="auto"/>
        <p:txBody>
          <a:bodyPr/>
          <a:lstStyle/>
          <a:p>
            <a:pPr>
              <a:defRPr/>
            </a:pPr>
            <a:endParaRPr lang="de-DE" dirty="0"/>
          </a:p>
        </p:txBody>
      </p:sp>
      <p:sp>
        <p:nvSpPr>
          <p:cNvPr id="6" name="Foliennummernplatzhalter 6"/>
          <p:cNvSpPr>
            <a:spLocks noGrp="1"/>
          </p:cNvSpPr>
          <p:nvPr>
            <p:ph type="sldNum" sz="quarter" idx="12"/>
          </p:nvPr>
        </p:nvSpPr>
        <p:spPr bwMode="auto"/>
        <p:txBody>
          <a:bodyPr/>
          <a:lstStyle/>
          <a:p>
            <a:pPr>
              <a:defRPr/>
            </a:pPr>
            <a:fld id="{9D195BCC-3514-4B1B-9C18-24F3D67EC549}" type="slidenum">
              <a:rPr lang="de-DE"/>
              <a:t>‹#›</a:t>
            </a:fld>
            <a:endParaRPr lang="de-DE" dirty="0"/>
          </a:p>
        </p:txBody>
      </p:sp>
      <p:sp>
        <p:nvSpPr>
          <p:cNvPr id="7" name="Textplatzhalter 9"/>
          <p:cNvSpPr>
            <a:spLocks noGrp="1"/>
          </p:cNvSpPr>
          <p:nvPr>
            <p:ph type="body" sz="quarter" idx="15"/>
          </p:nvPr>
        </p:nvSpPr>
        <p:spPr bwMode="auto">
          <a:xfrm>
            <a:off x="522287" y="1422400"/>
            <a:ext cx="3941762" cy="163830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Textplatzhalter 17"/>
          <p:cNvSpPr>
            <a:spLocks noGrp="1"/>
          </p:cNvSpPr>
          <p:nvPr>
            <p:ph type="body" sz="quarter" idx="16"/>
          </p:nvPr>
        </p:nvSpPr>
        <p:spPr bwMode="auto">
          <a:xfrm>
            <a:off x="4679950" y="1422400"/>
            <a:ext cx="3941763" cy="163830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 name="Textplatzhalter 19"/>
          <p:cNvSpPr>
            <a:spLocks noGrp="1"/>
          </p:cNvSpPr>
          <p:nvPr>
            <p:ph type="body" sz="quarter" idx="17"/>
          </p:nvPr>
        </p:nvSpPr>
        <p:spPr bwMode="auto">
          <a:xfrm>
            <a:off x="522287" y="3187700"/>
            <a:ext cx="3941762" cy="163830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10" name="Textplatzhalter 21"/>
          <p:cNvSpPr>
            <a:spLocks noGrp="1"/>
          </p:cNvSpPr>
          <p:nvPr>
            <p:ph type="body" sz="quarter" idx="18"/>
          </p:nvPr>
        </p:nvSpPr>
        <p:spPr bwMode="auto">
          <a:xfrm>
            <a:off x="4679950" y="3187701"/>
            <a:ext cx="3943350" cy="163830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36749602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preserve="1" userDrawn="1">
  <p:cSld name="Viel Text">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4"/>
          <p:cNvSpPr>
            <a:spLocks noGrp="1"/>
          </p:cNvSpPr>
          <p:nvPr>
            <p:ph type="ftr" sz="quarter" idx="11"/>
          </p:nvPr>
        </p:nvSpPr>
        <p:spPr bwMode="auto"/>
        <p:txBody>
          <a:bodyPr/>
          <a:lstStyle/>
          <a:p>
            <a:pPr>
              <a:defRPr/>
            </a:pPr>
            <a:endParaRPr lang="de-DE" dirty="0"/>
          </a:p>
        </p:txBody>
      </p:sp>
      <p:sp>
        <p:nvSpPr>
          <p:cNvPr id="6" name="Foliennummernplatzhalter 5"/>
          <p:cNvSpPr>
            <a:spLocks noGrp="1"/>
          </p:cNvSpPr>
          <p:nvPr>
            <p:ph type="sldNum" sz="quarter" idx="12"/>
          </p:nvPr>
        </p:nvSpPr>
        <p:spPr bwMode="auto"/>
        <p:txBody>
          <a:bodyPr/>
          <a:lstStyle/>
          <a:p>
            <a:pPr>
              <a:defRPr/>
            </a:pPr>
            <a:fld id="{9D195BCC-3514-4B1B-9C18-24F3D67EC549}" type="slidenum">
              <a:rPr lang="de-DE"/>
              <a:t>‹#›</a:t>
            </a:fld>
            <a:endParaRPr lang="de-DE" dirty="0"/>
          </a:p>
        </p:txBody>
      </p:sp>
      <p:sp>
        <p:nvSpPr>
          <p:cNvPr id="7" name="Textplatzhalter 8"/>
          <p:cNvSpPr>
            <a:spLocks noGrp="1"/>
          </p:cNvSpPr>
          <p:nvPr>
            <p:ph type="body" sz="quarter" idx="14"/>
          </p:nvPr>
        </p:nvSpPr>
        <p:spPr bwMode="auto">
          <a:xfrm>
            <a:off x="522287" y="1422400"/>
            <a:ext cx="3941762" cy="349250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Textplatzhalter 10"/>
          <p:cNvSpPr>
            <a:spLocks noGrp="1"/>
          </p:cNvSpPr>
          <p:nvPr>
            <p:ph type="body" sz="quarter" idx="15"/>
          </p:nvPr>
        </p:nvSpPr>
        <p:spPr bwMode="auto">
          <a:xfrm>
            <a:off x="4679950" y="1422400"/>
            <a:ext cx="3943350" cy="3492500"/>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 name="Textplatzhalter 9"/>
          <p:cNvSpPr>
            <a:spLocks noGrp="1"/>
          </p:cNvSpPr>
          <p:nvPr>
            <p:ph type="body" sz="quarter" idx="16"/>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2407489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showMasterPhAnim="0" preserve="1" userDrawn="1">
  <p:cSld name="Inhalt + Kopf">
    <p:spTree>
      <p:nvGrpSpPr>
        <p:cNvPr id="1" name=""/>
        <p:cNvGrpSpPr/>
        <p:nvPr/>
      </p:nvGrpSpPr>
      <p:grpSpPr bwMode="auto">
        <a:xfrm>
          <a:off x="0" y="0"/>
          <a:ext cx="0" cy="0"/>
          <a:chOff x="0" y="0"/>
          <a:chExt cx="0" cy="0"/>
        </a:xfrm>
      </p:grpSpPr>
      <p:grpSp>
        <p:nvGrpSpPr>
          <p:cNvPr id="4" name="Gruppieren 52"/>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dirty="0"/>
                <a:t>hhu.de</a:t>
              </a:r>
              <a:endParaRPr dirty="0"/>
            </a:p>
          </p:txBody>
        </p:sp>
      </p:grpSp>
      <p:grpSp>
        <p:nvGrpSpPr>
          <p:cNvPr id="8" name="Grafik 9"/>
          <p:cNvGrpSpPr/>
          <p:nvPr userDrawn="1"/>
        </p:nvGrpSpPr>
        <p:grpSpPr bwMode="auto">
          <a:xfrm>
            <a:off x="7741437" y="394294"/>
            <a:ext cx="1049330" cy="621121"/>
            <a:chOff x="10321916" y="525077"/>
            <a:chExt cx="1399105" cy="827140"/>
          </a:xfrm>
          <a:solidFill>
            <a:schemeClr val="accent1"/>
          </a:solidFill>
        </p:grpSpPr>
        <p:grpSp>
          <p:nvGrpSpPr>
            <p:cNvPr id="9" name="Grafik 9"/>
            <p:cNvGrpSpPr/>
            <p:nvPr/>
          </p:nvGrpSpPr>
          <p:grpSpPr bwMode="auto">
            <a:xfrm>
              <a:off x="10321916" y="525077"/>
              <a:ext cx="1179212" cy="575107"/>
              <a:chOff x="10321916" y="525077"/>
              <a:chExt cx="1179212" cy="575107"/>
            </a:xfrm>
            <a:solidFill>
              <a:schemeClr val="accent1"/>
            </a:solidFill>
          </p:grpSpPr>
          <p:sp>
            <p:nvSpPr>
              <p:cNvPr id="10" name="Freihandform: Form 35"/>
              <p:cNvSpPr/>
              <p:nvPr/>
            </p:nvSpPr>
            <p:spPr bwMode="auto">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extrusionOk="0">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pPr>
                  <a:defRPr/>
                </a:pPr>
                <a:endParaRPr lang="de-DE" sz="1350" dirty="0"/>
              </a:p>
            </p:txBody>
          </p:sp>
          <p:sp>
            <p:nvSpPr>
              <p:cNvPr id="11" name="Freihandform: Form 36"/>
              <p:cNvSpPr/>
              <p:nvPr/>
            </p:nvSpPr>
            <p:spPr bwMode="auto">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dirty="0"/>
              </a:p>
            </p:txBody>
          </p:sp>
          <p:sp>
            <p:nvSpPr>
              <p:cNvPr id="12" name="Freihandform: Form 37"/>
              <p:cNvSpPr/>
              <p:nvPr/>
            </p:nvSpPr>
            <p:spPr bwMode="auto">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dirty="0"/>
              </a:p>
            </p:txBody>
          </p:sp>
          <p:sp>
            <p:nvSpPr>
              <p:cNvPr id="13" name="Freihandform: Form 38"/>
              <p:cNvSpPr/>
              <p:nvPr/>
            </p:nvSpPr>
            <p:spPr bwMode="auto">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dirty="0"/>
              </a:p>
            </p:txBody>
          </p:sp>
          <p:sp>
            <p:nvSpPr>
              <p:cNvPr id="14" name="Freihandform: Form 39"/>
              <p:cNvSpPr/>
              <p:nvPr/>
            </p:nvSpPr>
            <p:spPr bwMode="auto">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dirty="0"/>
              </a:p>
            </p:txBody>
          </p:sp>
          <p:sp>
            <p:nvSpPr>
              <p:cNvPr id="15" name="Freihandform: Form 40"/>
              <p:cNvSpPr/>
              <p:nvPr/>
            </p:nvSpPr>
            <p:spPr bwMode="auto">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pPr>
                  <a:defRPr/>
                </a:pPr>
                <a:endParaRPr lang="de-DE" sz="1350" dirty="0"/>
              </a:p>
            </p:txBody>
          </p:sp>
        </p:grpSp>
        <p:sp>
          <p:nvSpPr>
            <p:cNvPr id="16" name="Freihandform: Form 17"/>
            <p:cNvSpPr/>
            <p:nvPr/>
          </p:nvSpPr>
          <p:spPr bwMode="auto">
            <a:xfrm>
              <a:off x="10322157"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pPr>
                <a:defRPr/>
              </a:pPr>
              <a:endParaRPr lang="de-DE" sz="1350" dirty="0"/>
            </a:p>
          </p:txBody>
        </p:sp>
        <p:sp>
          <p:nvSpPr>
            <p:cNvPr id="17" name="Freihandform: Form 18"/>
            <p:cNvSpPr/>
            <p:nvPr/>
          </p:nvSpPr>
          <p:spPr bwMode="auto">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pPr>
                <a:defRPr/>
              </a:pPr>
              <a:endParaRPr lang="de-DE" sz="1350" dirty="0"/>
            </a:p>
          </p:txBody>
        </p:sp>
        <p:sp>
          <p:nvSpPr>
            <p:cNvPr id="18" name="Freihandform: Form 19"/>
            <p:cNvSpPr/>
            <p:nvPr/>
          </p:nvSpPr>
          <p:spPr bwMode="auto">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dirty="0"/>
            </a:p>
          </p:txBody>
        </p:sp>
        <p:grpSp>
          <p:nvGrpSpPr>
            <p:cNvPr id="19" name="Grafik 9"/>
            <p:cNvGrpSpPr/>
            <p:nvPr/>
          </p:nvGrpSpPr>
          <p:grpSpPr bwMode="auto">
            <a:xfrm>
              <a:off x="10496140" y="1110575"/>
              <a:ext cx="101490" cy="55578"/>
              <a:chOff x="10496140" y="1110575"/>
              <a:chExt cx="101490" cy="55578"/>
            </a:xfrm>
            <a:solidFill>
              <a:srgbClr val="000000"/>
            </a:solidFill>
          </p:grpSpPr>
          <p:sp>
            <p:nvSpPr>
              <p:cNvPr id="20" name="Freihandform: Form 33"/>
              <p:cNvSpPr/>
              <p:nvPr/>
            </p:nvSpPr>
            <p:spPr bwMode="auto">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dirty="0"/>
              </a:p>
            </p:txBody>
          </p:sp>
          <p:sp>
            <p:nvSpPr>
              <p:cNvPr id="21" name="Freihandform: Form 34"/>
              <p:cNvSpPr/>
              <p:nvPr/>
            </p:nvSpPr>
            <p:spPr bwMode="auto">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extrusionOk="0">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pPr>
                  <a:defRPr/>
                </a:pPr>
                <a:endParaRPr lang="de-DE" sz="1350" dirty="0"/>
              </a:p>
            </p:txBody>
          </p:sp>
        </p:grpSp>
        <p:sp>
          <p:nvSpPr>
            <p:cNvPr id="22" name="Freihandform: Form 21"/>
            <p:cNvSpPr/>
            <p:nvPr/>
          </p:nvSpPr>
          <p:spPr bwMode="auto">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dirty="0"/>
            </a:p>
          </p:txBody>
        </p:sp>
        <p:grpSp>
          <p:nvGrpSpPr>
            <p:cNvPr id="23" name="Grafik 9"/>
            <p:cNvGrpSpPr/>
            <p:nvPr/>
          </p:nvGrpSpPr>
          <p:grpSpPr bwMode="auto">
            <a:xfrm>
              <a:off x="10639675" y="1081336"/>
              <a:ext cx="106322" cy="86991"/>
              <a:chOff x="10639675" y="1081336"/>
              <a:chExt cx="106322" cy="86991"/>
            </a:xfrm>
            <a:solidFill>
              <a:srgbClr val="000000"/>
            </a:solidFill>
          </p:grpSpPr>
          <p:sp>
            <p:nvSpPr>
              <p:cNvPr id="24" name="Freihandform: Form 31"/>
              <p:cNvSpPr/>
              <p:nvPr/>
            </p:nvSpPr>
            <p:spPr bwMode="auto">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extrusionOk="0">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pPr>
                  <a:defRPr/>
                </a:pPr>
                <a:endParaRPr lang="de-DE" sz="1350" dirty="0"/>
              </a:p>
            </p:txBody>
          </p:sp>
          <p:sp>
            <p:nvSpPr>
              <p:cNvPr id="25" name="Freihandform: Form 32"/>
              <p:cNvSpPr/>
              <p:nvPr/>
            </p:nvSpPr>
            <p:spPr bwMode="auto">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extrusionOk="0">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pPr>
                  <a:defRPr/>
                </a:pPr>
                <a:endParaRPr lang="de-DE" sz="1350" dirty="0"/>
              </a:p>
            </p:txBody>
          </p:sp>
        </p:grpSp>
        <p:sp>
          <p:nvSpPr>
            <p:cNvPr id="26" name="Freihandform: Form 23"/>
            <p:cNvSpPr/>
            <p:nvPr/>
          </p:nvSpPr>
          <p:spPr bwMode="auto">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pPr>
                <a:defRPr/>
              </a:pPr>
              <a:endParaRPr lang="de-DE" sz="1350" dirty="0"/>
            </a:p>
          </p:txBody>
        </p:sp>
        <p:sp>
          <p:nvSpPr>
            <p:cNvPr id="27" name="Freihandform: Form 24"/>
            <p:cNvSpPr/>
            <p:nvPr/>
          </p:nvSpPr>
          <p:spPr bwMode="auto">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pPr>
                <a:defRPr/>
              </a:pPr>
              <a:endParaRPr lang="de-DE" sz="1350" dirty="0"/>
            </a:p>
          </p:txBody>
        </p:sp>
        <p:sp>
          <p:nvSpPr>
            <p:cNvPr id="28" name="Freihandform: Form 25"/>
            <p:cNvSpPr/>
            <p:nvPr/>
          </p:nvSpPr>
          <p:spPr bwMode="auto">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dirty="0"/>
            </a:p>
          </p:txBody>
        </p:sp>
        <p:grpSp>
          <p:nvGrpSpPr>
            <p:cNvPr id="29" name="Grafik 9"/>
            <p:cNvGrpSpPr/>
            <p:nvPr/>
          </p:nvGrpSpPr>
          <p:grpSpPr bwMode="auto">
            <a:xfrm>
              <a:off x="10321916" y="1110575"/>
              <a:ext cx="1399105" cy="241642"/>
              <a:chOff x="10321916" y="1110575"/>
              <a:chExt cx="1399105" cy="241642"/>
            </a:xfrm>
            <a:solidFill>
              <a:schemeClr val="accent1"/>
            </a:solidFill>
          </p:grpSpPr>
          <p:sp>
            <p:nvSpPr>
              <p:cNvPr id="30" name="Freihandform: Form 27"/>
              <p:cNvSpPr/>
              <p:nvPr/>
            </p:nvSpPr>
            <p:spPr bwMode="auto">
              <a:xfrm>
                <a:off x="10981839"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dirty="0"/>
              </a:p>
            </p:txBody>
          </p:sp>
          <p:sp>
            <p:nvSpPr>
              <p:cNvPr id="31" name="Freihandform: Form 28"/>
              <p:cNvSpPr/>
              <p:nvPr/>
            </p:nvSpPr>
            <p:spPr bwMode="auto">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pPr>
                  <a:defRPr/>
                </a:pPr>
                <a:endParaRPr lang="de-DE" sz="1350" dirty="0"/>
              </a:p>
            </p:txBody>
          </p:sp>
          <p:sp>
            <p:nvSpPr>
              <p:cNvPr id="32" name="Freihandform: Form 29"/>
              <p:cNvSpPr/>
              <p:nvPr/>
            </p:nvSpPr>
            <p:spPr bwMode="auto">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extrusionOk="0">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pPr>
                  <a:defRPr/>
                </a:pPr>
                <a:endParaRPr lang="de-DE" sz="1350" dirty="0"/>
              </a:p>
            </p:txBody>
          </p:sp>
          <p:sp>
            <p:nvSpPr>
              <p:cNvPr id="33" name="Freihandform: Form 30"/>
              <p:cNvSpPr/>
              <p:nvPr/>
            </p:nvSpPr>
            <p:spPr bwMode="auto">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extrusionOk="0">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pPr>
                  <a:defRPr/>
                </a:pPr>
                <a:endParaRPr lang="de-DE" sz="1350" dirty="0"/>
              </a:p>
            </p:txBody>
          </p:sp>
        </p:grpSp>
      </p:grpSp>
      <p:pic>
        <p:nvPicPr>
          <p:cNvPr id="34" name="Grafik 11"/>
          <p:cNvPicPr>
            <a:picLocks noChangeAspect="1"/>
          </p:cNvPicPr>
          <p:nvPr userDrawn="1"/>
        </p:nvPicPr>
        <p:blipFill>
          <a:blip r:embed="rId2"/>
          <a:srcRect l="28921" t="8747" b="17591"/>
          <a:stretch/>
        </p:blipFill>
        <p:spPr bwMode="auto">
          <a:xfrm>
            <a:off x="0" y="0"/>
            <a:ext cx="3731958" cy="4914900"/>
          </a:xfrm>
          <a:custGeom>
            <a:avLst/>
            <a:gdLst>
              <a:gd name="connsiteX0" fmla="*/ 0 w 5015880"/>
              <a:gd name="connsiteY0" fmla="*/ 0 h 6597650"/>
              <a:gd name="connsiteX1" fmla="*/ 5015880 w 5015880"/>
              <a:gd name="connsiteY1" fmla="*/ 0 h 6597650"/>
              <a:gd name="connsiteX2" fmla="*/ 5015880 w 5015880"/>
              <a:gd name="connsiteY2" fmla="*/ 6597650 h 6597650"/>
              <a:gd name="connsiteX3" fmla="*/ 0 w 5015880"/>
              <a:gd name="connsiteY3" fmla="*/ 6597650 h 6597650"/>
            </a:gdLst>
            <a:ahLst/>
            <a:cxnLst>
              <a:cxn ang="0">
                <a:pos x="connsiteX0" y="connsiteY0"/>
              </a:cxn>
              <a:cxn ang="0">
                <a:pos x="connsiteX1" y="connsiteY1"/>
              </a:cxn>
              <a:cxn ang="0">
                <a:pos x="connsiteX2" y="connsiteY2"/>
              </a:cxn>
              <a:cxn ang="0">
                <a:pos x="connsiteX3" y="connsiteY3"/>
              </a:cxn>
            </a:cxnLst>
            <a:rect l="l" t="t" r="r" b="b"/>
            <a:pathLst>
              <a:path w="5015880" h="6597650" extrusionOk="0">
                <a:moveTo>
                  <a:pt x="0" y="0"/>
                </a:moveTo>
                <a:lnTo>
                  <a:pt x="5015880" y="0"/>
                </a:lnTo>
                <a:lnTo>
                  <a:pt x="5015880" y="6597650"/>
                </a:lnTo>
                <a:lnTo>
                  <a:pt x="0" y="6597650"/>
                </a:lnTo>
                <a:close/>
              </a:path>
            </a:pathLst>
          </a:custGeom>
        </p:spPr>
      </p:pic>
      <p:sp>
        <p:nvSpPr>
          <p:cNvPr id="35" name="Fußzeilenplatzhalter 2"/>
          <p:cNvSpPr>
            <a:spLocks noGrp="1"/>
          </p:cNvSpPr>
          <p:nvPr>
            <p:ph type="ftr" sz="quarter" idx="11"/>
          </p:nvPr>
        </p:nvSpPr>
        <p:spPr bwMode="auto"/>
        <p:txBody>
          <a:bodyPr/>
          <a:lstStyle>
            <a:lvl1pPr>
              <a:defRPr/>
            </a:lvl1pPr>
          </a:lstStyle>
          <a:p>
            <a:pPr>
              <a:defRPr/>
            </a:pPr>
            <a:endParaRPr lang="de-DE" dirty="0"/>
          </a:p>
        </p:txBody>
      </p:sp>
      <p:sp>
        <p:nvSpPr>
          <p:cNvPr id="36" name="Foliennummernplatzhalter 3"/>
          <p:cNvSpPr>
            <a:spLocks noGrp="1"/>
          </p:cNvSpPr>
          <p:nvPr>
            <p:ph type="sldNum" sz="quarter" idx="12"/>
          </p:nvPr>
        </p:nvSpPr>
        <p:spPr bwMode="auto"/>
        <p:txBody>
          <a:bodyPr/>
          <a:lstStyle/>
          <a:p>
            <a:pPr>
              <a:defRPr/>
            </a:pPr>
            <a:fld id="{9D195BCC-3514-4B1B-9C18-24F3D67EC549}" type="slidenum">
              <a:rPr lang="de-DE"/>
              <a:t>‹#›</a:t>
            </a:fld>
            <a:endParaRPr lang="de-DE" dirty="0"/>
          </a:p>
        </p:txBody>
      </p:sp>
      <p:sp>
        <p:nvSpPr>
          <p:cNvPr id="37" name="Titel 1"/>
          <p:cNvSpPr>
            <a:spLocks noGrp="1"/>
          </p:cNvSpPr>
          <p:nvPr>
            <p:ph type="title" hasCustomPrompt="1"/>
          </p:nvPr>
        </p:nvSpPr>
        <p:spPr bwMode="auto">
          <a:xfrm>
            <a:off x="4464051" y="330910"/>
            <a:ext cx="2889316" cy="452322"/>
          </a:xfrm>
        </p:spPr>
        <p:txBody>
          <a:bodyPr/>
          <a:lstStyle/>
          <a:p>
            <a:pPr>
              <a:defRPr/>
            </a:pPr>
            <a:r>
              <a:rPr lang="de-DE"/>
              <a:t>Titel</a:t>
            </a:r>
            <a:endParaRPr/>
          </a:p>
        </p:txBody>
      </p:sp>
      <p:cxnSp>
        <p:nvCxnSpPr>
          <p:cNvPr id="38" name="Gerader Verbinder 45"/>
          <p:cNvCxnSpPr>
            <a:cxnSpLocks/>
          </p:cNvCxnSpPr>
          <p:nvPr userDrawn="1"/>
        </p:nvCxnSpPr>
        <p:spPr bwMode="auto">
          <a:xfrm>
            <a:off x="4464051" y="974732"/>
            <a:ext cx="2889315"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39" name="Textplatzhalter 4"/>
          <p:cNvSpPr>
            <a:spLocks noGrp="1"/>
          </p:cNvSpPr>
          <p:nvPr>
            <p:ph type="body" sz="quarter" idx="13"/>
          </p:nvPr>
        </p:nvSpPr>
        <p:spPr bwMode="auto">
          <a:xfrm>
            <a:off x="4464050" y="1422400"/>
            <a:ext cx="4368800" cy="3492500"/>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40" name="Textplatzhalter 9"/>
          <p:cNvSpPr>
            <a:spLocks noGrp="1"/>
          </p:cNvSpPr>
          <p:nvPr>
            <p:ph type="body" sz="quarter" idx="15"/>
          </p:nvPr>
        </p:nvSpPr>
        <p:spPr bwMode="auto">
          <a:xfrm>
            <a:off x="4464050" y="1088384"/>
            <a:ext cx="4158457"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20312052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preserve="1" userDrawn="1">
  <p:cSld name="Inhalt + Bild rechts">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4"/>
          <p:cNvSpPr>
            <a:spLocks noGrp="1"/>
          </p:cNvSpPr>
          <p:nvPr>
            <p:ph type="ftr" sz="quarter" idx="11"/>
          </p:nvPr>
        </p:nvSpPr>
        <p:spPr bwMode="auto"/>
        <p:txBody>
          <a:bodyPr/>
          <a:lstStyle/>
          <a:p>
            <a:pPr>
              <a:defRPr/>
            </a:pPr>
            <a:endParaRPr lang="de-DE" dirty="0"/>
          </a:p>
        </p:txBody>
      </p:sp>
      <p:sp>
        <p:nvSpPr>
          <p:cNvPr id="6" name="Foliennummernplatzhalter 5"/>
          <p:cNvSpPr>
            <a:spLocks noGrp="1"/>
          </p:cNvSpPr>
          <p:nvPr>
            <p:ph type="sldNum" sz="quarter" idx="12"/>
          </p:nvPr>
        </p:nvSpPr>
        <p:spPr bwMode="auto"/>
        <p:txBody>
          <a:bodyPr/>
          <a:lstStyle/>
          <a:p>
            <a:pPr>
              <a:defRPr/>
            </a:pPr>
            <a:fld id="{9D195BCC-3514-4B1B-9C18-24F3D67EC549}" type="slidenum">
              <a:rPr lang="de-DE"/>
              <a:t>‹#›</a:t>
            </a:fld>
            <a:endParaRPr lang="de-DE" dirty="0"/>
          </a:p>
        </p:txBody>
      </p:sp>
      <p:sp>
        <p:nvSpPr>
          <p:cNvPr id="7" name="Inhaltsplatzhalter 7"/>
          <p:cNvSpPr>
            <a:spLocks noGrp="1"/>
          </p:cNvSpPr>
          <p:nvPr>
            <p:ph sz="quarter" idx="14" hasCustomPrompt="1"/>
          </p:nvPr>
        </p:nvSpPr>
        <p:spPr bwMode="auto">
          <a:xfrm>
            <a:off x="4625577" y="1422400"/>
            <a:ext cx="4518422"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8" name="Textplatzhalter 10"/>
          <p:cNvSpPr>
            <a:spLocks noGrp="1"/>
          </p:cNvSpPr>
          <p:nvPr>
            <p:ph type="body" sz="quarter" idx="15"/>
          </p:nvPr>
        </p:nvSpPr>
        <p:spPr bwMode="auto">
          <a:xfrm>
            <a:off x="521550" y="1422399"/>
            <a:ext cx="3754437" cy="3492500"/>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 name="Textplatzhalter 9"/>
          <p:cNvSpPr>
            <a:spLocks noGrp="1"/>
          </p:cNvSpPr>
          <p:nvPr>
            <p:ph type="body" sz="quarter" idx="16"/>
          </p:nvPr>
        </p:nvSpPr>
        <p:spPr bwMode="auto">
          <a:xfrm>
            <a:off x="521494" y="1088384"/>
            <a:ext cx="3754437"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1732848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2">
    <p:spTree>
      <p:nvGrpSpPr>
        <p:cNvPr id="1" name=""/>
        <p:cNvGrpSpPr/>
        <p:nvPr/>
      </p:nvGrpSpPr>
      <p:grpSpPr>
        <a:xfrm>
          <a:off x="0" y="0"/>
          <a:ext cx="0" cy="0"/>
          <a:chOff x="0" y="0"/>
          <a:chExt cx="0" cy="0"/>
        </a:xfrm>
      </p:grpSpPr>
      <p:grpSp>
        <p:nvGrpSpPr>
          <p:cNvPr id="29" name="Gruppieren 28">
            <a:extLst>
              <a:ext uri="{FF2B5EF4-FFF2-40B4-BE49-F238E27FC236}">
                <a16:creationId xmlns:a16="http://schemas.microsoft.com/office/drawing/2014/main" id="{CAE8C18B-3B31-4172-BD36-383A2D959058}"/>
              </a:ext>
            </a:extLst>
          </p:cNvPr>
          <p:cNvGrpSpPr/>
          <p:nvPr userDrawn="1"/>
        </p:nvGrpSpPr>
        <p:grpSpPr>
          <a:xfrm>
            <a:off x="-4877" y="4950860"/>
            <a:ext cx="9148877" cy="198120"/>
            <a:chOff x="-4877" y="4950860"/>
            <a:chExt cx="9148877" cy="198120"/>
          </a:xfrm>
        </p:grpSpPr>
        <p:sp>
          <p:nvSpPr>
            <p:cNvPr id="30" name="bk object 18">
              <a:extLst>
                <a:ext uri="{FF2B5EF4-FFF2-40B4-BE49-F238E27FC236}">
                  <a16:creationId xmlns:a16="http://schemas.microsoft.com/office/drawing/2014/main" id="{033258C7-8016-4009-9FB1-F90060178720}"/>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31" name="bk object 18">
              <a:extLst>
                <a:ext uri="{FF2B5EF4-FFF2-40B4-BE49-F238E27FC236}">
                  <a16:creationId xmlns:a16="http://schemas.microsoft.com/office/drawing/2014/main" id="{F63F0B04-1DC4-4DF5-9D98-F1A5AB5B67C4}"/>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32" name="Holder 3">
              <a:extLst>
                <a:ext uri="{FF2B5EF4-FFF2-40B4-BE49-F238E27FC236}">
                  <a16:creationId xmlns:a16="http://schemas.microsoft.com/office/drawing/2014/main" id="{1BF4C821-21F2-42D9-9C34-70F485006BBC}"/>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15" name="Datumsplatzhalter 3">
            <a:extLst>
              <a:ext uri="{FF2B5EF4-FFF2-40B4-BE49-F238E27FC236}">
                <a16:creationId xmlns:a16="http://schemas.microsoft.com/office/drawing/2014/main" id="{3B5E04AF-3094-435E-B4CE-19B4DDF27069}"/>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a:solidFill>
                  <a:schemeClr val="tx2"/>
                </a:solidFill>
              </a:defRPr>
            </a:lvl1pPr>
          </a:lstStyle>
          <a:p>
            <a:endParaRPr lang="de-DE" dirty="0"/>
          </a:p>
        </p:txBody>
      </p:sp>
      <p:sp>
        <p:nvSpPr>
          <p:cNvPr id="16" name="Titel 1">
            <a:extLst>
              <a:ext uri="{FF2B5EF4-FFF2-40B4-BE49-F238E27FC236}">
                <a16:creationId xmlns:a16="http://schemas.microsoft.com/office/drawing/2014/main" id="{73AB5F60-3C1F-41DD-B58A-3B7E23CC9DFB}"/>
              </a:ext>
            </a:extLst>
          </p:cNvPr>
          <p:cNvSpPr>
            <a:spLocks noGrp="1"/>
          </p:cNvSpPr>
          <p:nvPr>
            <p:ph type="ctrTitle" hasCustomPrompt="1"/>
          </p:nvPr>
        </p:nvSpPr>
        <p:spPr>
          <a:xfrm>
            <a:off x="526536" y="2250489"/>
            <a:ext cx="2830329" cy="1189599"/>
          </a:xfrm>
        </p:spPr>
        <p:txBody>
          <a:bodyPr lIns="0" tIns="0" rIns="0" bIns="0" anchor="b">
            <a:noAutofit/>
          </a:bodyPr>
          <a:lstStyle>
            <a:lvl1pPr algn="l">
              <a:defRPr sz="3600" b="0">
                <a:solidFill>
                  <a:schemeClr val="tx2"/>
                </a:solidFill>
              </a:defRPr>
            </a:lvl1pPr>
          </a:lstStyle>
          <a:p>
            <a:r>
              <a:rPr lang="de-DE" dirty="0"/>
              <a:t>Titel bearbeiten</a:t>
            </a:r>
          </a:p>
        </p:txBody>
      </p:sp>
      <p:sp>
        <p:nvSpPr>
          <p:cNvPr id="17" name="Untertitel 2">
            <a:extLst>
              <a:ext uri="{FF2B5EF4-FFF2-40B4-BE49-F238E27FC236}">
                <a16:creationId xmlns:a16="http://schemas.microsoft.com/office/drawing/2014/main" id="{A18DDF52-5273-48AE-8D09-90DA7A10F515}"/>
              </a:ext>
            </a:extLst>
          </p:cNvPr>
          <p:cNvSpPr>
            <a:spLocks noGrp="1"/>
          </p:cNvSpPr>
          <p:nvPr>
            <p:ph type="subTitle" idx="1"/>
          </p:nvPr>
        </p:nvSpPr>
        <p:spPr>
          <a:xfrm>
            <a:off x="526536" y="3512495"/>
            <a:ext cx="2830329"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grpSp>
        <p:nvGrpSpPr>
          <p:cNvPr id="13" name="Grafik 6">
            <a:extLst>
              <a:ext uri="{FF2B5EF4-FFF2-40B4-BE49-F238E27FC236}">
                <a16:creationId xmlns:a16="http://schemas.microsoft.com/office/drawing/2014/main" id="{335E6D46-1A90-4F85-971E-BE51B6E275C9}"/>
              </a:ext>
            </a:extLst>
          </p:cNvPr>
          <p:cNvGrpSpPr>
            <a:grpSpLocks noChangeAspect="1"/>
          </p:cNvGrpSpPr>
          <p:nvPr userDrawn="1"/>
        </p:nvGrpSpPr>
        <p:grpSpPr>
          <a:xfrm>
            <a:off x="522799" y="385347"/>
            <a:ext cx="1528921" cy="584196"/>
            <a:chOff x="695325" y="516229"/>
            <a:chExt cx="2556359" cy="975572"/>
          </a:xfrm>
          <a:solidFill>
            <a:srgbClr val="0072BC"/>
          </a:solidFill>
        </p:grpSpPr>
        <p:sp>
          <p:nvSpPr>
            <p:cNvPr id="14" name="Freihandform: Form 13">
              <a:extLst>
                <a:ext uri="{FF2B5EF4-FFF2-40B4-BE49-F238E27FC236}">
                  <a16:creationId xmlns:a16="http://schemas.microsoft.com/office/drawing/2014/main" id="{23343E36-3D15-4FBD-82A0-2EF69415466D}"/>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endParaRPr lang="de-DE" sz="1351" dirty="0"/>
            </a:p>
          </p:txBody>
        </p:sp>
        <p:sp>
          <p:nvSpPr>
            <p:cNvPr id="18" name="Freihandform: Form 17">
              <a:extLst>
                <a:ext uri="{FF2B5EF4-FFF2-40B4-BE49-F238E27FC236}">
                  <a16:creationId xmlns:a16="http://schemas.microsoft.com/office/drawing/2014/main" id="{F35EBB84-4567-4B99-BCB2-9E4F2E74A659}"/>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endParaRPr lang="de-DE" sz="1351" dirty="0"/>
            </a:p>
          </p:txBody>
        </p:sp>
        <p:sp>
          <p:nvSpPr>
            <p:cNvPr id="19" name="Freihandform: Form 18">
              <a:extLst>
                <a:ext uri="{FF2B5EF4-FFF2-40B4-BE49-F238E27FC236}">
                  <a16:creationId xmlns:a16="http://schemas.microsoft.com/office/drawing/2014/main" id="{8D04A692-1B93-4339-9E71-F30AA92C9F93}"/>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endParaRPr lang="de-DE" sz="1351" dirty="0"/>
            </a:p>
          </p:txBody>
        </p:sp>
        <p:sp>
          <p:nvSpPr>
            <p:cNvPr id="20" name="Freihandform: Form 19">
              <a:extLst>
                <a:ext uri="{FF2B5EF4-FFF2-40B4-BE49-F238E27FC236}">
                  <a16:creationId xmlns:a16="http://schemas.microsoft.com/office/drawing/2014/main" id="{5237AA0D-D90E-4127-B627-42907D1E6150}"/>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endParaRPr lang="de-DE" sz="1351" dirty="0"/>
            </a:p>
          </p:txBody>
        </p:sp>
      </p:grpSp>
      <p:sp>
        <p:nvSpPr>
          <p:cNvPr id="3" name="Inhaltsplatzhalter 2">
            <a:extLst>
              <a:ext uri="{FF2B5EF4-FFF2-40B4-BE49-F238E27FC236}">
                <a16:creationId xmlns:a16="http://schemas.microsoft.com/office/drawing/2014/main" id="{EF76DE86-C438-4E37-A2C2-A3C892D489FB}"/>
              </a:ext>
            </a:extLst>
          </p:cNvPr>
          <p:cNvSpPr>
            <a:spLocks noGrp="1"/>
          </p:cNvSpPr>
          <p:nvPr>
            <p:ph sz="quarter" idx="11" hasCustomPrompt="1"/>
          </p:nvPr>
        </p:nvSpPr>
        <p:spPr>
          <a:xfrm>
            <a:off x="3545886" y="1088383"/>
            <a:ext cx="5598114" cy="3826517"/>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Tree>
    <p:extLst>
      <p:ext uri="{BB962C8B-B14F-4D97-AF65-F5344CB8AC3E}">
        <p14:creationId xmlns:p14="http://schemas.microsoft.com/office/powerpoint/2010/main" val="10504524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preserve="1" userDrawn="1">
  <p:cSld name="Inhalt + zwei Bilder rechts">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4"/>
          <p:cNvSpPr>
            <a:spLocks noGrp="1"/>
          </p:cNvSpPr>
          <p:nvPr>
            <p:ph type="ftr" sz="quarter" idx="11"/>
          </p:nvPr>
        </p:nvSpPr>
        <p:spPr bwMode="auto"/>
        <p:txBody>
          <a:bodyPr/>
          <a:lstStyle/>
          <a:p>
            <a:pPr>
              <a:defRPr/>
            </a:pPr>
            <a:endParaRPr lang="de-DE" dirty="0"/>
          </a:p>
        </p:txBody>
      </p:sp>
      <p:sp>
        <p:nvSpPr>
          <p:cNvPr id="6" name="Foliennummernplatzhalter 5"/>
          <p:cNvSpPr>
            <a:spLocks noGrp="1"/>
          </p:cNvSpPr>
          <p:nvPr>
            <p:ph type="sldNum" sz="quarter" idx="12"/>
          </p:nvPr>
        </p:nvSpPr>
        <p:spPr bwMode="auto"/>
        <p:txBody>
          <a:bodyPr/>
          <a:lstStyle/>
          <a:p>
            <a:pPr>
              <a:defRPr/>
            </a:pPr>
            <a:fld id="{9D195BCC-3514-4B1B-9C18-24F3D67EC549}" type="slidenum">
              <a:rPr lang="de-DE"/>
              <a:t>‹#›</a:t>
            </a:fld>
            <a:endParaRPr lang="de-DE" dirty="0"/>
          </a:p>
        </p:txBody>
      </p:sp>
      <p:sp>
        <p:nvSpPr>
          <p:cNvPr id="7" name="Inhaltsplatzhalter 9"/>
          <p:cNvSpPr>
            <a:spLocks noGrp="1"/>
          </p:cNvSpPr>
          <p:nvPr>
            <p:ph sz="quarter" idx="16" hasCustomPrompt="1"/>
          </p:nvPr>
        </p:nvSpPr>
        <p:spPr bwMode="auto">
          <a:xfrm>
            <a:off x="4625578" y="1422400"/>
            <a:ext cx="2241947"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8" name="Inhaltsplatzhalter 11"/>
          <p:cNvSpPr>
            <a:spLocks noGrp="1"/>
          </p:cNvSpPr>
          <p:nvPr>
            <p:ph sz="quarter" idx="17" hasCustomPrompt="1"/>
          </p:nvPr>
        </p:nvSpPr>
        <p:spPr bwMode="auto">
          <a:xfrm>
            <a:off x="6921103" y="1422399"/>
            <a:ext cx="2222897"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9" name="Textplatzhalter 13"/>
          <p:cNvSpPr>
            <a:spLocks noGrp="1"/>
          </p:cNvSpPr>
          <p:nvPr>
            <p:ph type="body" sz="quarter" idx="18"/>
          </p:nvPr>
        </p:nvSpPr>
        <p:spPr bwMode="auto">
          <a:xfrm>
            <a:off x="522287" y="1422400"/>
            <a:ext cx="3754437" cy="349250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0" name="Textplatzhalter 9"/>
          <p:cNvSpPr>
            <a:spLocks noGrp="1"/>
          </p:cNvSpPr>
          <p:nvPr>
            <p:ph type="body" sz="quarter" idx="15"/>
          </p:nvPr>
        </p:nvSpPr>
        <p:spPr bwMode="auto">
          <a:xfrm>
            <a:off x="521494" y="1088384"/>
            <a:ext cx="3754437"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7694563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Inhalt + Bild links">
    <p:spTree>
      <p:nvGrpSpPr>
        <p:cNvPr id="1" name=""/>
        <p:cNvGrpSpPr/>
        <p:nvPr/>
      </p:nvGrpSpPr>
      <p:grpSpPr bwMode="auto">
        <a:xfrm>
          <a:off x="0" y="0"/>
          <a:ext cx="0" cy="0"/>
          <a:chOff x="0" y="0"/>
          <a:chExt cx="0" cy="0"/>
        </a:xfrm>
      </p:grpSpPr>
      <p:grpSp>
        <p:nvGrpSpPr>
          <p:cNvPr id="4" name="Gruppieren 53"/>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dirty="0"/>
                <a:t>hhu.de</a:t>
              </a:r>
              <a:endParaRPr dirty="0"/>
            </a:p>
          </p:txBody>
        </p:sp>
      </p:grpSp>
      <p:grpSp>
        <p:nvGrpSpPr>
          <p:cNvPr id="8" name="Grafik 9"/>
          <p:cNvGrpSpPr/>
          <p:nvPr userDrawn="1"/>
        </p:nvGrpSpPr>
        <p:grpSpPr bwMode="auto">
          <a:xfrm>
            <a:off x="7741437" y="394294"/>
            <a:ext cx="1049330" cy="621121"/>
            <a:chOff x="10321916" y="525077"/>
            <a:chExt cx="1399105" cy="827140"/>
          </a:xfrm>
          <a:solidFill>
            <a:schemeClr val="accent1"/>
          </a:solidFill>
        </p:grpSpPr>
        <p:grpSp>
          <p:nvGrpSpPr>
            <p:cNvPr id="9" name="Grafik 9"/>
            <p:cNvGrpSpPr/>
            <p:nvPr/>
          </p:nvGrpSpPr>
          <p:grpSpPr bwMode="auto">
            <a:xfrm>
              <a:off x="10321916" y="525077"/>
              <a:ext cx="1179212" cy="575107"/>
              <a:chOff x="10321916" y="525077"/>
              <a:chExt cx="1179212" cy="575107"/>
            </a:xfrm>
            <a:solidFill>
              <a:schemeClr val="accent1"/>
            </a:solidFill>
          </p:grpSpPr>
          <p:sp>
            <p:nvSpPr>
              <p:cNvPr id="10" name="Freihandform: Form 35"/>
              <p:cNvSpPr/>
              <p:nvPr/>
            </p:nvSpPr>
            <p:spPr bwMode="auto">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extrusionOk="0">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pPr>
                  <a:defRPr/>
                </a:pPr>
                <a:endParaRPr lang="de-DE" sz="1350" dirty="0"/>
              </a:p>
            </p:txBody>
          </p:sp>
          <p:sp>
            <p:nvSpPr>
              <p:cNvPr id="11" name="Freihandform: Form 36"/>
              <p:cNvSpPr/>
              <p:nvPr/>
            </p:nvSpPr>
            <p:spPr bwMode="auto">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dirty="0"/>
              </a:p>
            </p:txBody>
          </p:sp>
          <p:sp>
            <p:nvSpPr>
              <p:cNvPr id="12" name="Freihandform: Form 37"/>
              <p:cNvSpPr/>
              <p:nvPr/>
            </p:nvSpPr>
            <p:spPr bwMode="auto">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dirty="0"/>
              </a:p>
            </p:txBody>
          </p:sp>
          <p:sp>
            <p:nvSpPr>
              <p:cNvPr id="13" name="Freihandform: Form 38"/>
              <p:cNvSpPr/>
              <p:nvPr/>
            </p:nvSpPr>
            <p:spPr bwMode="auto">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dirty="0"/>
              </a:p>
            </p:txBody>
          </p:sp>
          <p:sp>
            <p:nvSpPr>
              <p:cNvPr id="14" name="Freihandform: Form 39"/>
              <p:cNvSpPr/>
              <p:nvPr/>
            </p:nvSpPr>
            <p:spPr bwMode="auto">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dirty="0"/>
              </a:p>
            </p:txBody>
          </p:sp>
          <p:sp>
            <p:nvSpPr>
              <p:cNvPr id="15" name="Freihandform: Form 40"/>
              <p:cNvSpPr/>
              <p:nvPr/>
            </p:nvSpPr>
            <p:spPr bwMode="auto">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pPr>
                  <a:defRPr/>
                </a:pPr>
                <a:endParaRPr lang="de-DE" sz="1350" dirty="0"/>
              </a:p>
            </p:txBody>
          </p:sp>
        </p:grpSp>
        <p:sp>
          <p:nvSpPr>
            <p:cNvPr id="16" name="Freihandform: Form 17"/>
            <p:cNvSpPr/>
            <p:nvPr/>
          </p:nvSpPr>
          <p:spPr bwMode="auto">
            <a:xfrm>
              <a:off x="10322157"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pPr>
                <a:defRPr/>
              </a:pPr>
              <a:endParaRPr lang="de-DE" sz="1350" dirty="0"/>
            </a:p>
          </p:txBody>
        </p:sp>
        <p:sp>
          <p:nvSpPr>
            <p:cNvPr id="17" name="Freihandform: Form 18"/>
            <p:cNvSpPr/>
            <p:nvPr/>
          </p:nvSpPr>
          <p:spPr bwMode="auto">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pPr>
                <a:defRPr/>
              </a:pPr>
              <a:endParaRPr lang="de-DE" sz="1350" dirty="0"/>
            </a:p>
          </p:txBody>
        </p:sp>
        <p:sp>
          <p:nvSpPr>
            <p:cNvPr id="18" name="Freihandform: Form 19"/>
            <p:cNvSpPr/>
            <p:nvPr/>
          </p:nvSpPr>
          <p:spPr bwMode="auto">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dirty="0"/>
            </a:p>
          </p:txBody>
        </p:sp>
        <p:grpSp>
          <p:nvGrpSpPr>
            <p:cNvPr id="19" name="Grafik 9"/>
            <p:cNvGrpSpPr/>
            <p:nvPr/>
          </p:nvGrpSpPr>
          <p:grpSpPr bwMode="auto">
            <a:xfrm>
              <a:off x="10496140" y="1110575"/>
              <a:ext cx="101490" cy="55578"/>
              <a:chOff x="10496140" y="1110575"/>
              <a:chExt cx="101490" cy="55578"/>
            </a:xfrm>
            <a:solidFill>
              <a:srgbClr val="000000"/>
            </a:solidFill>
          </p:grpSpPr>
          <p:sp>
            <p:nvSpPr>
              <p:cNvPr id="20" name="Freihandform: Form 33"/>
              <p:cNvSpPr/>
              <p:nvPr/>
            </p:nvSpPr>
            <p:spPr bwMode="auto">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dirty="0"/>
              </a:p>
            </p:txBody>
          </p:sp>
          <p:sp>
            <p:nvSpPr>
              <p:cNvPr id="21" name="Freihandform: Form 34"/>
              <p:cNvSpPr/>
              <p:nvPr/>
            </p:nvSpPr>
            <p:spPr bwMode="auto">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extrusionOk="0">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pPr>
                  <a:defRPr/>
                </a:pPr>
                <a:endParaRPr lang="de-DE" sz="1350" dirty="0"/>
              </a:p>
            </p:txBody>
          </p:sp>
        </p:grpSp>
        <p:sp>
          <p:nvSpPr>
            <p:cNvPr id="22" name="Freihandform: Form 21"/>
            <p:cNvSpPr/>
            <p:nvPr/>
          </p:nvSpPr>
          <p:spPr bwMode="auto">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dirty="0"/>
            </a:p>
          </p:txBody>
        </p:sp>
        <p:grpSp>
          <p:nvGrpSpPr>
            <p:cNvPr id="23" name="Grafik 9"/>
            <p:cNvGrpSpPr/>
            <p:nvPr/>
          </p:nvGrpSpPr>
          <p:grpSpPr bwMode="auto">
            <a:xfrm>
              <a:off x="10639675" y="1081336"/>
              <a:ext cx="106322" cy="86991"/>
              <a:chOff x="10639675" y="1081336"/>
              <a:chExt cx="106322" cy="86991"/>
            </a:xfrm>
            <a:solidFill>
              <a:srgbClr val="000000"/>
            </a:solidFill>
          </p:grpSpPr>
          <p:sp>
            <p:nvSpPr>
              <p:cNvPr id="24" name="Freihandform: Form 31"/>
              <p:cNvSpPr/>
              <p:nvPr/>
            </p:nvSpPr>
            <p:spPr bwMode="auto">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extrusionOk="0">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pPr>
                  <a:defRPr/>
                </a:pPr>
                <a:endParaRPr lang="de-DE" sz="1350" dirty="0"/>
              </a:p>
            </p:txBody>
          </p:sp>
          <p:sp>
            <p:nvSpPr>
              <p:cNvPr id="25" name="Freihandform: Form 32"/>
              <p:cNvSpPr/>
              <p:nvPr/>
            </p:nvSpPr>
            <p:spPr bwMode="auto">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extrusionOk="0">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pPr>
                  <a:defRPr/>
                </a:pPr>
                <a:endParaRPr lang="de-DE" sz="1350" dirty="0"/>
              </a:p>
            </p:txBody>
          </p:sp>
        </p:grpSp>
        <p:sp>
          <p:nvSpPr>
            <p:cNvPr id="26" name="Freihandform: Form 23"/>
            <p:cNvSpPr/>
            <p:nvPr/>
          </p:nvSpPr>
          <p:spPr bwMode="auto">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pPr>
                <a:defRPr/>
              </a:pPr>
              <a:endParaRPr lang="de-DE" sz="1350" dirty="0"/>
            </a:p>
          </p:txBody>
        </p:sp>
        <p:sp>
          <p:nvSpPr>
            <p:cNvPr id="27" name="Freihandform: Form 24"/>
            <p:cNvSpPr/>
            <p:nvPr/>
          </p:nvSpPr>
          <p:spPr bwMode="auto">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pPr>
                <a:defRPr/>
              </a:pPr>
              <a:endParaRPr lang="de-DE" sz="1350" dirty="0"/>
            </a:p>
          </p:txBody>
        </p:sp>
        <p:sp>
          <p:nvSpPr>
            <p:cNvPr id="28" name="Freihandform: Form 25"/>
            <p:cNvSpPr/>
            <p:nvPr/>
          </p:nvSpPr>
          <p:spPr bwMode="auto">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dirty="0"/>
            </a:p>
          </p:txBody>
        </p:sp>
        <p:grpSp>
          <p:nvGrpSpPr>
            <p:cNvPr id="29" name="Grafik 9"/>
            <p:cNvGrpSpPr/>
            <p:nvPr/>
          </p:nvGrpSpPr>
          <p:grpSpPr bwMode="auto">
            <a:xfrm>
              <a:off x="10321916" y="1110575"/>
              <a:ext cx="1399105" cy="241642"/>
              <a:chOff x="10321916" y="1110575"/>
              <a:chExt cx="1399105" cy="241642"/>
            </a:xfrm>
            <a:solidFill>
              <a:schemeClr val="accent1"/>
            </a:solidFill>
          </p:grpSpPr>
          <p:sp>
            <p:nvSpPr>
              <p:cNvPr id="30" name="Freihandform: Form 27"/>
              <p:cNvSpPr/>
              <p:nvPr/>
            </p:nvSpPr>
            <p:spPr bwMode="auto">
              <a:xfrm>
                <a:off x="10981839"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dirty="0"/>
              </a:p>
            </p:txBody>
          </p:sp>
          <p:sp>
            <p:nvSpPr>
              <p:cNvPr id="31" name="Freihandform: Form 28"/>
              <p:cNvSpPr/>
              <p:nvPr/>
            </p:nvSpPr>
            <p:spPr bwMode="auto">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pPr>
                  <a:defRPr/>
                </a:pPr>
                <a:endParaRPr lang="de-DE" sz="1350" dirty="0"/>
              </a:p>
            </p:txBody>
          </p:sp>
          <p:sp>
            <p:nvSpPr>
              <p:cNvPr id="32" name="Freihandform: Form 29"/>
              <p:cNvSpPr/>
              <p:nvPr/>
            </p:nvSpPr>
            <p:spPr bwMode="auto">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extrusionOk="0">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pPr>
                  <a:defRPr/>
                </a:pPr>
                <a:endParaRPr lang="de-DE" sz="1350" dirty="0"/>
              </a:p>
            </p:txBody>
          </p:sp>
          <p:sp>
            <p:nvSpPr>
              <p:cNvPr id="33" name="Freihandform: Form 30"/>
              <p:cNvSpPr/>
              <p:nvPr/>
            </p:nvSpPr>
            <p:spPr bwMode="auto">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extrusionOk="0">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pPr>
                  <a:defRPr/>
                </a:pPr>
                <a:endParaRPr lang="de-DE" sz="1350" dirty="0"/>
              </a:p>
            </p:txBody>
          </p:sp>
        </p:grpSp>
      </p:grpSp>
      <p:sp>
        <p:nvSpPr>
          <p:cNvPr id="34" name="Fußzeilenplatzhalter 2"/>
          <p:cNvSpPr>
            <a:spLocks noGrp="1"/>
          </p:cNvSpPr>
          <p:nvPr>
            <p:ph type="ftr" sz="quarter" idx="11"/>
          </p:nvPr>
        </p:nvSpPr>
        <p:spPr bwMode="auto"/>
        <p:txBody>
          <a:bodyPr/>
          <a:lstStyle>
            <a:lvl1pPr>
              <a:defRPr/>
            </a:lvl1pPr>
          </a:lstStyle>
          <a:p>
            <a:pPr>
              <a:defRPr/>
            </a:pPr>
            <a:endParaRPr lang="de-DE" dirty="0"/>
          </a:p>
        </p:txBody>
      </p:sp>
      <p:sp>
        <p:nvSpPr>
          <p:cNvPr id="35" name="Foliennummernplatzhalter 3"/>
          <p:cNvSpPr>
            <a:spLocks noGrp="1"/>
          </p:cNvSpPr>
          <p:nvPr>
            <p:ph type="sldNum" sz="quarter" idx="12"/>
          </p:nvPr>
        </p:nvSpPr>
        <p:spPr bwMode="auto"/>
        <p:txBody>
          <a:bodyPr/>
          <a:lstStyle/>
          <a:p>
            <a:pPr>
              <a:defRPr/>
            </a:pPr>
            <a:fld id="{9D195BCC-3514-4B1B-9C18-24F3D67EC549}" type="slidenum">
              <a:rPr lang="de-DE"/>
              <a:t>‹#›</a:t>
            </a:fld>
            <a:endParaRPr lang="de-DE" dirty="0"/>
          </a:p>
        </p:txBody>
      </p:sp>
      <p:sp>
        <p:nvSpPr>
          <p:cNvPr id="36" name="Titel 1"/>
          <p:cNvSpPr>
            <a:spLocks noGrp="1"/>
          </p:cNvSpPr>
          <p:nvPr>
            <p:ph type="title" hasCustomPrompt="1"/>
          </p:nvPr>
        </p:nvSpPr>
        <p:spPr bwMode="auto">
          <a:xfrm>
            <a:off x="4625578" y="330910"/>
            <a:ext cx="2727787" cy="452322"/>
          </a:xfrm>
        </p:spPr>
        <p:txBody>
          <a:bodyPr/>
          <a:lstStyle/>
          <a:p>
            <a:pPr>
              <a:defRPr/>
            </a:pPr>
            <a:r>
              <a:rPr lang="de-DE"/>
              <a:t>Titel</a:t>
            </a:r>
            <a:endParaRPr/>
          </a:p>
        </p:txBody>
      </p:sp>
      <p:cxnSp>
        <p:nvCxnSpPr>
          <p:cNvPr id="37" name="Gerader Verbinder 46"/>
          <p:cNvCxnSpPr>
            <a:cxnSpLocks/>
          </p:cNvCxnSpPr>
          <p:nvPr userDrawn="1"/>
        </p:nvCxnSpPr>
        <p:spPr bwMode="auto">
          <a:xfrm>
            <a:off x="4625975" y="974732"/>
            <a:ext cx="2727391"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38" name="Inhaltsplatzhalter 4"/>
          <p:cNvSpPr>
            <a:spLocks noGrp="1"/>
          </p:cNvSpPr>
          <p:nvPr>
            <p:ph sz="quarter" idx="15" hasCustomPrompt="1"/>
          </p:nvPr>
        </p:nvSpPr>
        <p:spPr bwMode="auto">
          <a:xfrm>
            <a:off x="-6031" y="-1"/>
            <a:ext cx="4277280" cy="49149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39" name="Textplatzhalter 6"/>
          <p:cNvSpPr>
            <a:spLocks noGrp="1"/>
          </p:cNvSpPr>
          <p:nvPr>
            <p:ph type="body" sz="quarter" idx="16"/>
          </p:nvPr>
        </p:nvSpPr>
        <p:spPr bwMode="auto">
          <a:xfrm>
            <a:off x="4625578" y="1422400"/>
            <a:ext cx="3997722" cy="3487738"/>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40" name="Textplatzhalter 9"/>
          <p:cNvSpPr>
            <a:spLocks noGrp="1"/>
          </p:cNvSpPr>
          <p:nvPr>
            <p:ph type="body" sz="quarter" idx="17"/>
          </p:nvPr>
        </p:nvSpPr>
        <p:spPr bwMode="auto">
          <a:xfrm>
            <a:off x="4625578" y="1088384"/>
            <a:ext cx="3996929"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18464703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Inhalt + zwei Bilder links">
    <p:spTree>
      <p:nvGrpSpPr>
        <p:cNvPr id="1" name=""/>
        <p:cNvGrpSpPr/>
        <p:nvPr/>
      </p:nvGrpSpPr>
      <p:grpSpPr bwMode="auto">
        <a:xfrm>
          <a:off x="0" y="0"/>
          <a:ext cx="0" cy="0"/>
          <a:chOff x="0" y="0"/>
          <a:chExt cx="0" cy="0"/>
        </a:xfrm>
      </p:grpSpPr>
      <p:grpSp>
        <p:nvGrpSpPr>
          <p:cNvPr id="4" name="Gruppieren 54"/>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dirty="0"/>
                <a:t>hhu.de</a:t>
              </a:r>
              <a:endParaRPr dirty="0"/>
            </a:p>
          </p:txBody>
        </p:sp>
      </p:grpSp>
      <p:grpSp>
        <p:nvGrpSpPr>
          <p:cNvPr id="8" name="Grafik 9"/>
          <p:cNvGrpSpPr/>
          <p:nvPr userDrawn="1"/>
        </p:nvGrpSpPr>
        <p:grpSpPr bwMode="auto">
          <a:xfrm>
            <a:off x="7741437" y="394294"/>
            <a:ext cx="1049330" cy="621121"/>
            <a:chOff x="10321916" y="525077"/>
            <a:chExt cx="1399105" cy="827140"/>
          </a:xfrm>
          <a:solidFill>
            <a:schemeClr val="accent1"/>
          </a:solidFill>
        </p:grpSpPr>
        <p:grpSp>
          <p:nvGrpSpPr>
            <p:cNvPr id="9" name="Grafik 9"/>
            <p:cNvGrpSpPr/>
            <p:nvPr/>
          </p:nvGrpSpPr>
          <p:grpSpPr bwMode="auto">
            <a:xfrm>
              <a:off x="10321916" y="525077"/>
              <a:ext cx="1179212" cy="575107"/>
              <a:chOff x="10321916" y="525077"/>
              <a:chExt cx="1179212" cy="575107"/>
            </a:xfrm>
            <a:solidFill>
              <a:schemeClr val="accent1"/>
            </a:solidFill>
          </p:grpSpPr>
          <p:sp>
            <p:nvSpPr>
              <p:cNvPr id="10" name="Freihandform: Form 35"/>
              <p:cNvSpPr/>
              <p:nvPr/>
            </p:nvSpPr>
            <p:spPr bwMode="auto">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extrusionOk="0">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pPr>
                  <a:defRPr/>
                </a:pPr>
                <a:endParaRPr lang="de-DE" sz="1350" dirty="0"/>
              </a:p>
            </p:txBody>
          </p:sp>
          <p:sp>
            <p:nvSpPr>
              <p:cNvPr id="11" name="Freihandform: Form 36"/>
              <p:cNvSpPr/>
              <p:nvPr/>
            </p:nvSpPr>
            <p:spPr bwMode="auto">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dirty="0"/>
              </a:p>
            </p:txBody>
          </p:sp>
          <p:sp>
            <p:nvSpPr>
              <p:cNvPr id="12" name="Freihandform: Form 37"/>
              <p:cNvSpPr/>
              <p:nvPr/>
            </p:nvSpPr>
            <p:spPr bwMode="auto">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dirty="0"/>
              </a:p>
            </p:txBody>
          </p:sp>
          <p:sp>
            <p:nvSpPr>
              <p:cNvPr id="13" name="Freihandform: Form 38"/>
              <p:cNvSpPr/>
              <p:nvPr/>
            </p:nvSpPr>
            <p:spPr bwMode="auto">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dirty="0"/>
              </a:p>
            </p:txBody>
          </p:sp>
          <p:sp>
            <p:nvSpPr>
              <p:cNvPr id="14" name="Freihandform: Form 39"/>
              <p:cNvSpPr/>
              <p:nvPr/>
            </p:nvSpPr>
            <p:spPr bwMode="auto">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dirty="0"/>
              </a:p>
            </p:txBody>
          </p:sp>
          <p:sp>
            <p:nvSpPr>
              <p:cNvPr id="15" name="Freihandform: Form 40"/>
              <p:cNvSpPr/>
              <p:nvPr/>
            </p:nvSpPr>
            <p:spPr bwMode="auto">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pPr>
                  <a:defRPr/>
                </a:pPr>
                <a:endParaRPr lang="de-DE" sz="1350" dirty="0"/>
              </a:p>
            </p:txBody>
          </p:sp>
        </p:grpSp>
        <p:sp>
          <p:nvSpPr>
            <p:cNvPr id="16" name="Freihandform: Form 17"/>
            <p:cNvSpPr/>
            <p:nvPr/>
          </p:nvSpPr>
          <p:spPr bwMode="auto">
            <a:xfrm>
              <a:off x="10322157"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pPr>
                <a:defRPr/>
              </a:pPr>
              <a:endParaRPr lang="de-DE" sz="1350" dirty="0"/>
            </a:p>
          </p:txBody>
        </p:sp>
        <p:sp>
          <p:nvSpPr>
            <p:cNvPr id="17" name="Freihandform: Form 18"/>
            <p:cNvSpPr/>
            <p:nvPr/>
          </p:nvSpPr>
          <p:spPr bwMode="auto">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pPr>
                <a:defRPr/>
              </a:pPr>
              <a:endParaRPr lang="de-DE" sz="1350" dirty="0"/>
            </a:p>
          </p:txBody>
        </p:sp>
        <p:sp>
          <p:nvSpPr>
            <p:cNvPr id="18" name="Freihandform: Form 19"/>
            <p:cNvSpPr/>
            <p:nvPr/>
          </p:nvSpPr>
          <p:spPr bwMode="auto">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dirty="0"/>
            </a:p>
          </p:txBody>
        </p:sp>
        <p:grpSp>
          <p:nvGrpSpPr>
            <p:cNvPr id="19" name="Grafik 9"/>
            <p:cNvGrpSpPr/>
            <p:nvPr/>
          </p:nvGrpSpPr>
          <p:grpSpPr bwMode="auto">
            <a:xfrm>
              <a:off x="10496140" y="1110575"/>
              <a:ext cx="101490" cy="55578"/>
              <a:chOff x="10496140" y="1110575"/>
              <a:chExt cx="101490" cy="55578"/>
            </a:xfrm>
            <a:solidFill>
              <a:srgbClr val="000000"/>
            </a:solidFill>
          </p:grpSpPr>
          <p:sp>
            <p:nvSpPr>
              <p:cNvPr id="20" name="Freihandform: Form 33"/>
              <p:cNvSpPr/>
              <p:nvPr/>
            </p:nvSpPr>
            <p:spPr bwMode="auto">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dirty="0"/>
              </a:p>
            </p:txBody>
          </p:sp>
          <p:sp>
            <p:nvSpPr>
              <p:cNvPr id="21" name="Freihandform: Form 34"/>
              <p:cNvSpPr/>
              <p:nvPr/>
            </p:nvSpPr>
            <p:spPr bwMode="auto">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extrusionOk="0">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pPr>
                  <a:defRPr/>
                </a:pPr>
                <a:endParaRPr lang="de-DE" sz="1350" dirty="0"/>
              </a:p>
            </p:txBody>
          </p:sp>
        </p:grpSp>
        <p:sp>
          <p:nvSpPr>
            <p:cNvPr id="22" name="Freihandform: Form 21"/>
            <p:cNvSpPr/>
            <p:nvPr/>
          </p:nvSpPr>
          <p:spPr bwMode="auto">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dirty="0"/>
            </a:p>
          </p:txBody>
        </p:sp>
        <p:grpSp>
          <p:nvGrpSpPr>
            <p:cNvPr id="23" name="Grafik 9"/>
            <p:cNvGrpSpPr/>
            <p:nvPr/>
          </p:nvGrpSpPr>
          <p:grpSpPr bwMode="auto">
            <a:xfrm>
              <a:off x="10639675" y="1081336"/>
              <a:ext cx="106322" cy="86991"/>
              <a:chOff x="10639675" y="1081336"/>
              <a:chExt cx="106322" cy="86991"/>
            </a:xfrm>
            <a:solidFill>
              <a:srgbClr val="000000"/>
            </a:solidFill>
          </p:grpSpPr>
          <p:sp>
            <p:nvSpPr>
              <p:cNvPr id="24" name="Freihandform: Form 31"/>
              <p:cNvSpPr/>
              <p:nvPr/>
            </p:nvSpPr>
            <p:spPr bwMode="auto">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extrusionOk="0">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pPr>
                  <a:defRPr/>
                </a:pPr>
                <a:endParaRPr lang="de-DE" sz="1350" dirty="0"/>
              </a:p>
            </p:txBody>
          </p:sp>
          <p:sp>
            <p:nvSpPr>
              <p:cNvPr id="25" name="Freihandform: Form 32"/>
              <p:cNvSpPr/>
              <p:nvPr/>
            </p:nvSpPr>
            <p:spPr bwMode="auto">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extrusionOk="0">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pPr>
                  <a:defRPr/>
                </a:pPr>
                <a:endParaRPr lang="de-DE" sz="1350" dirty="0"/>
              </a:p>
            </p:txBody>
          </p:sp>
        </p:grpSp>
        <p:sp>
          <p:nvSpPr>
            <p:cNvPr id="26" name="Freihandform: Form 23"/>
            <p:cNvSpPr/>
            <p:nvPr/>
          </p:nvSpPr>
          <p:spPr bwMode="auto">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pPr>
                <a:defRPr/>
              </a:pPr>
              <a:endParaRPr lang="de-DE" sz="1350" dirty="0"/>
            </a:p>
          </p:txBody>
        </p:sp>
        <p:sp>
          <p:nvSpPr>
            <p:cNvPr id="27" name="Freihandform: Form 24"/>
            <p:cNvSpPr/>
            <p:nvPr/>
          </p:nvSpPr>
          <p:spPr bwMode="auto">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pPr>
                <a:defRPr/>
              </a:pPr>
              <a:endParaRPr lang="de-DE" sz="1350" dirty="0"/>
            </a:p>
          </p:txBody>
        </p:sp>
        <p:sp>
          <p:nvSpPr>
            <p:cNvPr id="28" name="Freihandform: Form 25"/>
            <p:cNvSpPr/>
            <p:nvPr/>
          </p:nvSpPr>
          <p:spPr bwMode="auto">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dirty="0"/>
            </a:p>
          </p:txBody>
        </p:sp>
        <p:grpSp>
          <p:nvGrpSpPr>
            <p:cNvPr id="29" name="Grafik 9"/>
            <p:cNvGrpSpPr/>
            <p:nvPr/>
          </p:nvGrpSpPr>
          <p:grpSpPr bwMode="auto">
            <a:xfrm>
              <a:off x="10321916" y="1110575"/>
              <a:ext cx="1399105" cy="241642"/>
              <a:chOff x="10321916" y="1110575"/>
              <a:chExt cx="1399105" cy="241642"/>
            </a:xfrm>
            <a:solidFill>
              <a:schemeClr val="accent1"/>
            </a:solidFill>
          </p:grpSpPr>
          <p:sp>
            <p:nvSpPr>
              <p:cNvPr id="30" name="Freihandform: Form 27"/>
              <p:cNvSpPr/>
              <p:nvPr/>
            </p:nvSpPr>
            <p:spPr bwMode="auto">
              <a:xfrm>
                <a:off x="10981839"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dirty="0"/>
              </a:p>
            </p:txBody>
          </p:sp>
          <p:sp>
            <p:nvSpPr>
              <p:cNvPr id="31" name="Freihandform: Form 28"/>
              <p:cNvSpPr/>
              <p:nvPr/>
            </p:nvSpPr>
            <p:spPr bwMode="auto">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pPr>
                  <a:defRPr/>
                </a:pPr>
                <a:endParaRPr lang="de-DE" sz="1350" dirty="0"/>
              </a:p>
            </p:txBody>
          </p:sp>
          <p:sp>
            <p:nvSpPr>
              <p:cNvPr id="32" name="Freihandform: Form 29"/>
              <p:cNvSpPr/>
              <p:nvPr/>
            </p:nvSpPr>
            <p:spPr bwMode="auto">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extrusionOk="0">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pPr>
                  <a:defRPr/>
                </a:pPr>
                <a:endParaRPr lang="de-DE" sz="1350" dirty="0"/>
              </a:p>
            </p:txBody>
          </p:sp>
          <p:sp>
            <p:nvSpPr>
              <p:cNvPr id="33" name="Freihandform: Form 30"/>
              <p:cNvSpPr/>
              <p:nvPr/>
            </p:nvSpPr>
            <p:spPr bwMode="auto">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extrusionOk="0">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pPr>
                  <a:defRPr/>
                </a:pPr>
                <a:endParaRPr lang="de-DE" sz="1350" dirty="0"/>
              </a:p>
            </p:txBody>
          </p:sp>
        </p:grpSp>
      </p:grpSp>
      <p:sp>
        <p:nvSpPr>
          <p:cNvPr id="34" name="Fußzeilenplatzhalter 2"/>
          <p:cNvSpPr>
            <a:spLocks noGrp="1"/>
          </p:cNvSpPr>
          <p:nvPr>
            <p:ph type="ftr" sz="quarter" idx="11"/>
          </p:nvPr>
        </p:nvSpPr>
        <p:spPr bwMode="auto"/>
        <p:txBody>
          <a:bodyPr/>
          <a:lstStyle>
            <a:lvl1pPr>
              <a:defRPr/>
            </a:lvl1pPr>
          </a:lstStyle>
          <a:p>
            <a:pPr>
              <a:defRPr/>
            </a:pPr>
            <a:endParaRPr lang="de-DE" dirty="0"/>
          </a:p>
        </p:txBody>
      </p:sp>
      <p:sp>
        <p:nvSpPr>
          <p:cNvPr id="35" name="Foliennummernplatzhalter 3"/>
          <p:cNvSpPr>
            <a:spLocks noGrp="1"/>
          </p:cNvSpPr>
          <p:nvPr>
            <p:ph type="sldNum" sz="quarter" idx="12"/>
          </p:nvPr>
        </p:nvSpPr>
        <p:spPr bwMode="auto"/>
        <p:txBody>
          <a:bodyPr/>
          <a:lstStyle/>
          <a:p>
            <a:pPr>
              <a:defRPr/>
            </a:pPr>
            <a:fld id="{9D195BCC-3514-4B1B-9C18-24F3D67EC549}" type="slidenum">
              <a:rPr lang="de-DE"/>
              <a:t>‹#›</a:t>
            </a:fld>
            <a:endParaRPr lang="de-DE" dirty="0"/>
          </a:p>
        </p:txBody>
      </p:sp>
      <p:sp>
        <p:nvSpPr>
          <p:cNvPr id="36" name="Titel 1"/>
          <p:cNvSpPr>
            <a:spLocks noGrp="1"/>
          </p:cNvSpPr>
          <p:nvPr>
            <p:ph type="title" hasCustomPrompt="1"/>
          </p:nvPr>
        </p:nvSpPr>
        <p:spPr bwMode="auto">
          <a:xfrm>
            <a:off x="4625578" y="330910"/>
            <a:ext cx="2727787" cy="452322"/>
          </a:xfrm>
        </p:spPr>
        <p:txBody>
          <a:bodyPr/>
          <a:lstStyle/>
          <a:p>
            <a:pPr>
              <a:defRPr/>
            </a:pPr>
            <a:r>
              <a:rPr lang="de-DE"/>
              <a:t>Titel</a:t>
            </a:r>
            <a:endParaRPr/>
          </a:p>
        </p:txBody>
      </p:sp>
      <p:cxnSp>
        <p:nvCxnSpPr>
          <p:cNvPr id="37" name="Gerader Verbinder 47"/>
          <p:cNvCxnSpPr>
            <a:cxnSpLocks/>
          </p:cNvCxnSpPr>
          <p:nvPr userDrawn="1"/>
        </p:nvCxnSpPr>
        <p:spPr bwMode="auto">
          <a:xfrm>
            <a:off x="4625975" y="974732"/>
            <a:ext cx="2727391"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38" name="Inhaltsplatzhalter 4"/>
          <p:cNvSpPr>
            <a:spLocks noGrp="1"/>
          </p:cNvSpPr>
          <p:nvPr>
            <p:ph sz="quarter" idx="17" hasCustomPrompt="1"/>
          </p:nvPr>
        </p:nvSpPr>
        <p:spPr bwMode="auto">
          <a:xfrm>
            <a:off x="0" y="0"/>
            <a:ext cx="4276259" cy="2431145"/>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39" name="Inhaltsplatzhalter 6"/>
          <p:cNvSpPr>
            <a:spLocks noGrp="1"/>
          </p:cNvSpPr>
          <p:nvPr>
            <p:ph sz="quarter" idx="18" hasCustomPrompt="1"/>
          </p:nvPr>
        </p:nvSpPr>
        <p:spPr bwMode="auto">
          <a:xfrm>
            <a:off x="0" y="2493863"/>
            <a:ext cx="4276259" cy="2421037"/>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40" name="Textplatzhalter 6"/>
          <p:cNvSpPr>
            <a:spLocks noGrp="1"/>
          </p:cNvSpPr>
          <p:nvPr>
            <p:ph type="body" sz="quarter" idx="16"/>
          </p:nvPr>
        </p:nvSpPr>
        <p:spPr bwMode="auto">
          <a:xfrm>
            <a:off x="4625578" y="1422400"/>
            <a:ext cx="4000268" cy="3487738"/>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41" name="Textplatzhalter 9"/>
          <p:cNvSpPr>
            <a:spLocks noGrp="1"/>
          </p:cNvSpPr>
          <p:nvPr>
            <p:ph type="body" sz="quarter" idx="15"/>
          </p:nvPr>
        </p:nvSpPr>
        <p:spPr bwMode="auto">
          <a:xfrm>
            <a:off x="4622239" y="1088384"/>
            <a:ext cx="4000268"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37612275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preserve="1" userDrawn="1">
  <p:cSld name="Titel + zwei Bilder">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4"/>
          <p:cNvSpPr>
            <a:spLocks noGrp="1"/>
          </p:cNvSpPr>
          <p:nvPr>
            <p:ph type="ftr" sz="quarter" idx="11"/>
          </p:nvPr>
        </p:nvSpPr>
        <p:spPr bwMode="auto"/>
        <p:txBody>
          <a:bodyPr/>
          <a:lstStyle/>
          <a:p>
            <a:pPr>
              <a:defRPr/>
            </a:pPr>
            <a:endParaRPr lang="de-DE" dirty="0"/>
          </a:p>
        </p:txBody>
      </p:sp>
      <p:sp>
        <p:nvSpPr>
          <p:cNvPr id="6" name="Foliennummernplatzhalter 5"/>
          <p:cNvSpPr>
            <a:spLocks noGrp="1"/>
          </p:cNvSpPr>
          <p:nvPr>
            <p:ph type="sldNum" sz="quarter" idx="12"/>
          </p:nvPr>
        </p:nvSpPr>
        <p:spPr bwMode="auto"/>
        <p:txBody>
          <a:bodyPr/>
          <a:lstStyle/>
          <a:p>
            <a:pPr>
              <a:defRPr/>
            </a:pPr>
            <a:fld id="{9D195BCC-3514-4B1B-9C18-24F3D67EC549}" type="slidenum">
              <a:rPr lang="de-DE"/>
              <a:t>‹#›</a:t>
            </a:fld>
            <a:endParaRPr lang="de-DE" dirty="0"/>
          </a:p>
        </p:txBody>
      </p:sp>
      <p:sp>
        <p:nvSpPr>
          <p:cNvPr id="7" name="Inhaltsplatzhalter 3"/>
          <p:cNvSpPr>
            <a:spLocks noGrp="1"/>
          </p:cNvSpPr>
          <p:nvPr>
            <p:ph sz="quarter" idx="15" hasCustomPrompt="1"/>
          </p:nvPr>
        </p:nvSpPr>
        <p:spPr bwMode="auto">
          <a:xfrm>
            <a:off x="0" y="1422400"/>
            <a:ext cx="4544616"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8" name="Inhaltsplatzhalter 10"/>
          <p:cNvSpPr>
            <a:spLocks noGrp="1"/>
          </p:cNvSpPr>
          <p:nvPr>
            <p:ph sz="quarter" idx="16" hasCustomPrompt="1"/>
          </p:nvPr>
        </p:nvSpPr>
        <p:spPr bwMode="auto">
          <a:xfrm>
            <a:off x="4599384" y="1422400"/>
            <a:ext cx="4544616"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9" name="Textplatzhalter 9"/>
          <p:cNvSpPr>
            <a:spLocks noGrp="1"/>
          </p:cNvSpPr>
          <p:nvPr>
            <p:ph type="body" sz="quarter" idx="17"/>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3712239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preserve="1" userDrawn="1">
  <p:cSld name="Titel + drei Bilder">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4"/>
          <p:cNvSpPr>
            <a:spLocks noGrp="1"/>
          </p:cNvSpPr>
          <p:nvPr>
            <p:ph type="ftr" sz="quarter" idx="11"/>
          </p:nvPr>
        </p:nvSpPr>
        <p:spPr bwMode="auto"/>
        <p:txBody>
          <a:bodyPr/>
          <a:lstStyle/>
          <a:p>
            <a:pPr>
              <a:defRPr/>
            </a:pPr>
            <a:endParaRPr lang="de-DE" dirty="0"/>
          </a:p>
        </p:txBody>
      </p:sp>
      <p:sp>
        <p:nvSpPr>
          <p:cNvPr id="6" name="Foliennummernplatzhalter 5"/>
          <p:cNvSpPr>
            <a:spLocks noGrp="1"/>
          </p:cNvSpPr>
          <p:nvPr>
            <p:ph type="sldNum" sz="quarter" idx="12"/>
          </p:nvPr>
        </p:nvSpPr>
        <p:spPr bwMode="auto"/>
        <p:txBody>
          <a:bodyPr/>
          <a:lstStyle/>
          <a:p>
            <a:pPr>
              <a:defRPr/>
            </a:pPr>
            <a:fld id="{9D195BCC-3514-4B1B-9C18-24F3D67EC549}" type="slidenum">
              <a:rPr lang="de-DE"/>
              <a:t>‹#›</a:t>
            </a:fld>
            <a:endParaRPr lang="de-DE" dirty="0"/>
          </a:p>
        </p:txBody>
      </p:sp>
      <p:sp>
        <p:nvSpPr>
          <p:cNvPr id="7" name="Inhaltsplatzhalter 3"/>
          <p:cNvSpPr>
            <a:spLocks noGrp="1"/>
          </p:cNvSpPr>
          <p:nvPr>
            <p:ph sz="quarter" idx="17" hasCustomPrompt="1"/>
          </p:nvPr>
        </p:nvSpPr>
        <p:spPr bwMode="auto">
          <a:xfrm>
            <a:off x="0" y="1422399"/>
            <a:ext cx="2978945"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8" name="Inhaltsplatzhalter 3"/>
          <p:cNvSpPr>
            <a:spLocks noGrp="1"/>
          </p:cNvSpPr>
          <p:nvPr>
            <p:ph sz="quarter" idx="18" hasCustomPrompt="1"/>
          </p:nvPr>
        </p:nvSpPr>
        <p:spPr bwMode="auto">
          <a:xfrm>
            <a:off x="3032522" y="1422400"/>
            <a:ext cx="3078956"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9" name="Inhaltsplatzhalter 3"/>
          <p:cNvSpPr>
            <a:spLocks noGrp="1"/>
          </p:cNvSpPr>
          <p:nvPr>
            <p:ph sz="quarter" idx="19" hasCustomPrompt="1"/>
          </p:nvPr>
        </p:nvSpPr>
        <p:spPr bwMode="auto">
          <a:xfrm>
            <a:off x="6165058" y="1422400"/>
            <a:ext cx="2978943"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10" name="Textplatzhalter 9"/>
          <p:cNvSpPr>
            <a:spLocks noGrp="1"/>
          </p:cNvSpPr>
          <p:nvPr>
            <p:ph type="body" sz="quarter" idx="15"/>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389186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preserve="1" userDrawn="1">
  <p:cSld name="Überschrift + Bild groß">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4"/>
          <p:cNvSpPr>
            <a:spLocks noGrp="1"/>
          </p:cNvSpPr>
          <p:nvPr>
            <p:ph type="ftr" sz="quarter" idx="11"/>
          </p:nvPr>
        </p:nvSpPr>
        <p:spPr bwMode="auto"/>
        <p:txBody>
          <a:bodyPr/>
          <a:lstStyle/>
          <a:p>
            <a:pPr>
              <a:defRPr/>
            </a:pPr>
            <a:endParaRPr lang="de-DE" dirty="0"/>
          </a:p>
        </p:txBody>
      </p:sp>
      <p:sp>
        <p:nvSpPr>
          <p:cNvPr id="6" name="Foliennummernplatzhalter 5"/>
          <p:cNvSpPr>
            <a:spLocks noGrp="1"/>
          </p:cNvSpPr>
          <p:nvPr>
            <p:ph type="sldNum" sz="quarter" idx="12"/>
          </p:nvPr>
        </p:nvSpPr>
        <p:spPr bwMode="auto"/>
        <p:txBody>
          <a:bodyPr/>
          <a:lstStyle/>
          <a:p>
            <a:pPr>
              <a:defRPr/>
            </a:pPr>
            <a:fld id="{9D195BCC-3514-4B1B-9C18-24F3D67EC549}" type="slidenum">
              <a:rPr lang="de-DE"/>
              <a:t>‹#›</a:t>
            </a:fld>
            <a:endParaRPr lang="de-DE" dirty="0"/>
          </a:p>
        </p:txBody>
      </p:sp>
      <p:sp>
        <p:nvSpPr>
          <p:cNvPr id="7" name="Inhaltsplatzhalter 3"/>
          <p:cNvSpPr>
            <a:spLocks noGrp="1"/>
          </p:cNvSpPr>
          <p:nvPr>
            <p:ph sz="quarter" idx="14" hasCustomPrompt="1"/>
          </p:nvPr>
        </p:nvSpPr>
        <p:spPr bwMode="auto">
          <a:xfrm>
            <a:off x="0" y="1422399"/>
            <a:ext cx="9144000"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8" name="Textplatzhalter 9"/>
          <p:cNvSpPr>
            <a:spLocks noGrp="1"/>
          </p:cNvSpPr>
          <p:nvPr>
            <p:ph type="body" sz="quarter" idx="15"/>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6655143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PhAnim="0" preserve="1" userDrawn="1">
  <p:cSld name="Titel + Untertitel">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3"/>
          <p:cNvSpPr>
            <a:spLocks noGrp="1"/>
          </p:cNvSpPr>
          <p:nvPr>
            <p:ph type="ftr" sz="quarter" idx="11"/>
          </p:nvPr>
        </p:nvSpPr>
        <p:spPr bwMode="auto"/>
        <p:txBody>
          <a:bodyPr/>
          <a:lstStyle/>
          <a:p>
            <a:pPr>
              <a:defRPr/>
            </a:pPr>
            <a:endParaRPr lang="de-DE" dirty="0"/>
          </a:p>
        </p:txBody>
      </p:sp>
      <p:sp>
        <p:nvSpPr>
          <p:cNvPr id="6" name="Foliennummernplatzhalter 4"/>
          <p:cNvSpPr>
            <a:spLocks noGrp="1"/>
          </p:cNvSpPr>
          <p:nvPr>
            <p:ph type="sldNum" sz="quarter" idx="12"/>
          </p:nvPr>
        </p:nvSpPr>
        <p:spPr bwMode="auto"/>
        <p:txBody>
          <a:bodyPr/>
          <a:lstStyle/>
          <a:p>
            <a:pPr>
              <a:defRPr/>
            </a:pPr>
            <a:fld id="{9D195BCC-3514-4B1B-9C18-24F3D67EC549}" type="slidenum">
              <a:rPr lang="de-DE"/>
              <a:t>‹#›</a:t>
            </a:fld>
            <a:endParaRPr lang="de-DE" dirty="0"/>
          </a:p>
        </p:txBody>
      </p:sp>
      <p:sp>
        <p:nvSpPr>
          <p:cNvPr id="7" name="Textplatzhalter 9"/>
          <p:cNvSpPr>
            <a:spLocks noGrp="1"/>
          </p:cNvSpPr>
          <p:nvPr>
            <p:ph type="body" sz="quarter" idx="15"/>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7597536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preserve="1" userDrawn="1">
  <p:cSld name="Nur Titel">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3"/>
          <p:cNvSpPr>
            <a:spLocks noGrp="1"/>
          </p:cNvSpPr>
          <p:nvPr>
            <p:ph type="ftr" sz="quarter" idx="11"/>
          </p:nvPr>
        </p:nvSpPr>
        <p:spPr bwMode="auto"/>
        <p:txBody>
          <a:bodyPr/>
          <a:lstStyle/>
          <a:p>
            <a:pPr>
              <a:defRPr/>
            </a:pPr>
            <a:endParaRPr lang="de-DE" dirty="0"/>
          </a:p>
        </p:txBody>
      </p:sp>
      <p:sp>
        <p:nvSpPr>
          <p:cNvPr id="6" name="Foliennummernplatzhalter 4"/>
          <p:cNvSpPr>
            <a:spLocks noGrp="1"/>
          </p:cNvSpPr>
          <p:nvPr>
            <p:ph type="sldNum" sz="quarter" idx="12"/>
          </p:nvPr>
        </p:nvSpPr>
        <p:spPr bwMode="auto"/>
        <p:txBody>
          <a:bodyPr/>
          <a:lstStyle/>
          <a:p>
            <a:pPr>
              <a:defRPr/>
            </a:pPr>
            <a:fld id="{9D195BCC-3514-4B1B-9C18-24F3D67EC549}" type="slidenum">
              <a:rPr lang="de-DE"/>
              <a:t>‹#›</a:t>
            </a:fld>
            <a:endParaRPr lang="de-DE" dirty="0"/>
          </a:p>
        </p:txBody>
      </p:sp>
    </p:spTree>
    <p:extLst>
      <p:ext uri="{BB962C8B-B14F-4D97-AF65-F5344CB8AC3E}">
        <p14:creationId xmlns:p14="http://schemas.microsoft.com/office/powerpoint/2010/main" val="39066251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4" name="Fußzeilenplatzhalter 2"/>
          <p:cNvSpPr>
            <a:spLocks noGrp="1"/>
          </p:cNvSpPr>
          <p:nvPr>
            <p:ph type="ftr" sz="quarter" idx="11"/>
          </p:nvPr>
        </p:nvSpPr>
        <p:spPr bwMode="auto"/>
        <p:txBody>
          <a:bodyPr/>
          <a:lstStyle/>
          <a:p>
            <a:pPr>
              <a:defRPr/>
            </a:pPr>
            <a:endParaRPr lang="de-DE" dirty="0"/>
          </a:p>
        </p:txBody>
      </p:sp>
      <p:sp>
        <p:nvSpPr>
          <p:cNvPr id="5" name="Foliennummernplatzhalter 3"/>
          <p:cNvSpPr>
            <a:spLocks noGrp="1"/>
          </p:cNvSpPr>
          <p:nvPr>
            <p:ph type="sldNum" sz="quarter" idx="12"/>
          </p:nvPr>
        </p:nvSpPr>
        <p:spPr bwMode="auto"/>
        <p:txBody>
          <a:bodyPr/>
          <a:lstStyle/>
          <a:p>
            <a:pPr>
              <a:defRPr/>
            </a:pPr>
            <a:fld id="{9D195BCC-3514-4B1B-9C18-24F3D67EC549}" type="slidenum">
              <a:rPr lang="de-DE"/>
              <a:t>‹#›</a:t>
            </a:fld>
            <a:endParaRPr lang="de-DE" dirty="0"/>
          </a:p>
        </p:txBody>
      </p:sp>
    </p:spTree>
    <p:extLst>
      <p:ext uri="{BB962C8B-B14F-4D97-AF65-F5344CB8AC3E}">
        <p14:creationId xmlns:p14="http://schemas.microsoft.com/office/powerpoint/2010/main" val="30940387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Kapiteltrenner 1">
    <p:spTree>
      <p:nvGrpSpPr>
        <p:cNvPr id="1" name=""/>
        <p:cNvGrpSpPr/>
        <p:nvPr/>
      </p:nvGrpSpPr>
      <p:grpSpPr bwMode="auto">
        <a:xfrm>
          <a:off x="0" y="0"/>
          <a:ext cx="0" cy="0"/>
          <a:chOff x="0" y="0"/>
          <a:chExt cx="0" cy="0"/>
        </a:xfrm>
      </p:grpSpPr>
      <p:grpSp>
        <p:nvGrpSpPr>
          <p:cNvPr id="4" name="Gruppieren 49"/>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dirty="0"/>
                <a:t>hhu.de</a:t>
              </a:r>
              <a:endParaRPr dirty="0"/>
            </a:p>
          </p:txBody>
        </p:sp>
      </p:grpSp>
      <p:grpSp>
        <p:nvGrpSpPr>
          <p:cNvPr id="8" name="Grafik 9"/>
          <p:cNvGrpSpPr/>
          <p:nvPr userDrawn="1"/>
        </p:nvGrpSpPr>
        <p:grpSpPr bwMode="auto">
          <a:xfrm>
            <a:off x="7741437" y="394294"/>
            <a:ext cx="1049330" cy="621121"/>
            <a:chOff x="10321916" y="525077"/>
            <a:chExt cx="1399105" cy="827140"/>
          </a:xfrm>
          <a:solidFill>
            <a:schemeClr val="accent1"/>
          </a:solidFill>
        </p:grpSpPr>
        <p:grpSp>
          <p:nvGrpSpPr>
            <p:cNvPr id="9" name="Grafik 9"/>
            <p:cNvGrpSpPr/>
            <p:nvPr/>
          </p:nvGrpSpPr>
          <p:grpSpPr bwMode="auto">
            <a:xfrm>
              <a:off x="10321916" y="525077"/>
              <a:ext cx="1179212" cy="575107"/>
              <a:chOff x="10321916" y="525077"/>
              <a:chExt cx="1179212" cy="575107"/>
            </a:xfrm>
            <a:solidFill>
              <a:schemeClr val="accent1"/>
            </a:solidFill>
          </p:grpSpPr>
          <p:sp>
            <p:nvSpPr>
              <p:cNvPr id="10" name="Freihandform: Form 35"/>
              <p:cNvSpPr/>
              <p:nvPr/>
            </p:nvSpPr>
            <p:spPr bwMode="auto">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extrusionOk="0">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pPr>
                  <a:defRPr/>
                </a:pPr>
                <a:endParaRPr lang="de-DE" sz="1350" dirty="0"/>
              </a:p>
            </p:txBody>
          </p:sp>
          <p:sp>
            <p:nvSpPr>
              <p:cNvPr id="11" name="Freihandform: Form 36"/>
              <p:cNvSpPr/>
              <p:nvPr/>
            </p:nvSpPr>
            <p:spPr bwMode="auto">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dirty="0"/>
              </a:p>
            </p:txBody>
          </p:sp>
          <p:sp>
            <p:nvSpPr>
              <p:cNvPr id="12" name="Freihandform: Form 37"/>
              <p:cNvSpPr/>
              <p:nvPr/>
            </p:nvSpPr>
            <p:spPr bwMode="auto">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dirty="0"/>
              </a:p>
            </p:txBody>
          </p:sp>
          <p:sp>
            <p:nvSpPr>
              <p:cNvPr id="13" name="Freihandform: Form 38"/>
              <p:cNvSpPr/>
              <p:nvPr/>
            </p:nvSpPr>
            <p:spPr bwMode="auto">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dirty="0"/>
              </a:p>
            </p:txBody>
          </p:sp>
          <p:sp>
            <p:nvSpPr>
              <p:cNvPr id="14" name="Freihandform: Form 39"/>
              <p:cNvSpPr/>
              <p:nvPr/>
            </p:nvSpPr>
            <p:spPr bwMode="auto">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dirty="0"/>
              </a:p>
            </p:txBody>
          </p:sp>
          <p:sp>
            <p:nvSpPr>
              <p:cNvPr id="15" name="Freihandform: Form 40"/>
              <p:cNvSpPr/>
              <p:nvPr/>
            </p:nvSpPr>
            <p:spPr bwMode="auto">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pPr>
                  <a:defRPr/>
                </a:pPr>
                <a:endParaRPr lang="de-DE" sz="1350" dirty="0"/>
              </a:p>
            </p:txBody>
          </p:sp>
        </p:grpSp>
        <p:sp>
          <p:nvSpPr>
            <p:cNvPr id="16" name="Freihandform: Form 17"/>
            <p:cNvSpPr/>
            <p:nvPr/>
          </p:nvSpPr>
          <p:spPr bwMode="auto">
            <a:xfrm>
              <a:off x="10322157"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pPr>
                <a:defRPr/>
              </a:pPr>
              <a:endParaRPr lang="de-DE" sz="1350" dirty="0"/>
            </a:p>
          </p:txBody>
        </p:sp>
        <p:sp>
          <p:nvSpPr>
            <p:cNvPr id="17" name="Freihandform: Form 18"/>
            <p:cNvSpPr/>
            <p:nvPr/>
          </p:nvSpPr>
          <p:spPr bwMode="auto">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pPr>
                <a:defRPr/>
              </a:pPr>
              <a:endParaRPr lang="de-DE" sz="1350" dirty="0"/>
            </a:p>
          </p:txBody>
        </p:sp>
        <p:sp>
          <p:nvSpPr>
            <p:cNvPr id="18" name="Freihandform: Form 19"/>
            <p:cNvSpPr/>
            <p:nvPr/>
          </p:nvSpPr>
          <p:spPr bwMode="auto">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dirty="0"/>
            </a:p>
          </p:txBody>
        </p:sp>
        <p:grpSp>
          <p:nvGrpSpPr>
            <p:cNvPr id="19" name="Grafik 9"/>
            <p:cNvGrpSpPr/>
            <p:nvPr/>
          </p:nvGrpSpPr>
          <p:grpSpPr bwMode="auto">
            <a:xfrm>
              <a:off x="10496140" y="1110575"/>
              <a:ext cx="101490" cy="55578"/>
              <a:chOff x="10496140" y="1110575"/>
              <a:chExt cx="101490" cy="55578"/>
            </a:xfrm>
            <a:solidFill>
              <a:srgbClr val="000000"/>
            </a:solidFill>
          </p:grpSpPr>
          <p:sp>
            <p:nvSpPr>
              <p:cNvPr id="20" name="Freihandform: Form 33"/>
              <p:cNvSpPr/>
              <p:nvPr/>
            </p:nvSpPr>
            <p:spPr bwMode="auto">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dirty="0"/>
              </a:p>
            </p:txBody>
          </p:sp>
          <p:sp>
            <p:nvSpPr>
              <p:cNvPr id="21" name="Freihandform: Form 34"/>
              <p:cNvSpPr/>
              <p:nvPr/>
            </p:nvSpPr>
            <p:spPr bwMode="auto">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extrusionOk="0">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pPr>
                  <a:defRPr/>
                </a:pPr>
                <a:endParaRPr lang="de-DE" sz="1350" dirty="0"/>
              </a:p>
            </p:txBody>
          </p:sp>
        </p:grpSp>
        <p:sp>
          <p:nvSpPr>
            <p:cNvPr id="22" name="Freihandform: Form 21"/>
            <p:cNvSpPr/>
            <p:nvPr/>
          </p:nvSpPr>
          <p:spPr bwMode="auto">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dirty="0"/>
            </a:p>
          </p:txBody>
        </p:sp>
        <p:grpSp>
          <p:nvGrpSpPr>
            <p:cNvPr id="23" name="Grafik 9"/>
            <p:cNvGrpSpPr/>
            <p:nvPr/>
          </p:nvGrpSpPr>
          <p:grpSpPr bwMode="auto">
            <a:xfrm>
              <a:off x="10639675" y="1081336"/>
              <a:ext cx="106322" cy="86991"/>
              <a:chOff x="10639675" y="1081336"/>
              <a:chExt cx="106322" cy="86991"/>
            </a:xfrm>
            <a:solidFill>
              <a:srgbClr val="000000"/>
            </a:solidFill>
          </p:grpSpPr>
          <p:sp>
            <p:nvSpPr>
              <p:cNvPr id="24" name="Freihandform: Form 31"/>
              <p:cNvSpPr/>
              <p:nvPr/>
            </p:nvSpPr>
            <p:spPr bwMode="auto">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extrusionOk="0">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pPr>
                  <a:defRPr/>
                </a:pPr>
                <a:endParaRPr lang="de-DE" sz="1350" dirty="0"/>
              </a:p>
            </p:txBody>
          </p:sp>
          <p:sp>
            <p:nvSpPr>
              <p:cNvPr id="25" name="Freihandform: Form 32"/>
              <p:cNvSpPr/>
              <p:nvPr/>
            </p:nvSpPr>
            <p:spPr bwMode="auto">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extrusionOk="0">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pPr>
                  <a:defRPr/>
                </a:pPr>
                <a:endParaRPr lang="de-DE" sz="1350" dirty="0"/>
              </a:p>
            </p:txBody>
          </p:sp>
        </p:grpSp>
        <p:sp>
          <p:nvSpPr>
            <p:cNvPr id="26" name="Freihandform: Form 23"/>
            <p:cNvSpPr/>
            <p:nvPr/>
          </p:nvSpPr>
          <p:spPr bwMode="auto">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pPr>
                <a:defRPr/>
              </a:pPr>
              <a:endParaRPr lang="de-DE" sz="1350" dirty="0"/>
            </a:p>
          </p:txBody>
        </p:sp>
        <p:sp>
          <p:nvSpPr>
            <p:cNvPr id="27" name="Freihandform: Form 24"/>
            <p:cNvSpPr/>
            <p:nvPr/>
          </p:nvSpPr>
          <p:spPr bwMode="auto">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pPr>
                <a:defRPr/>
              </a:pPr>
              <a:endParaRPr lang="de-DE" sz="1350" dirty="0"/>
            </a:p>
          </p:txBody>
        </p:sp>
        <p:sp>
          <p:nvSpPr>
            <p:cNvPr id="28" name="Freihandform: Form 25"/>
            <p:cNvSpPr/>
            <p:nvPr/>
          </p:nvSpPr>
          <p:spPr bwMode="auto">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dirty="0"/>
            </a:p>
          </p:txBody>
        </p:sp>
        <p:grpSp>
          <p:nvGrpSpPr>
            <p:cNvPr id="29" name="Grafik 9"/>
            <p:cNvGrpSpPr/>
            <p:nvPr/>
          </p:nvGrpSpPr>
          <p:grpSpPr bwMode="auto">
            <a:xfrm>
              <a:off x="10321916" y="1110575"/>
              <a:ext cx="1399105" cy="241642"/>
              <a:chOff x="10321916" y="1110575"/>
              <a:chExt cx="1399105" cy="241642"/>
            </a:xfrm>
            <a:solidFill>
              <a:schemeClr val="accent1"/>
            </a:solidFill>
          </p:grpSpPr>
          <p:sp>
            <p:nvSpPr>
              <p:cNvPr id="30" name="Freihandform: Form 27"/>
              <p:cNvSpPr/>
              <p:nvPr/>
            </p:nvSpPr>
            <p:spPr bwMode="auto">
              <a:xfrm>
                <a:off x="10981839"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dirty="0"/>
              </a:p>
            </p:txBody>
          </p:sp>
          <p:sp>
            <p:nvSpPr>
              <p:cNvPr id="31" name="Freihandform: Form 28"/>
              <p:cNvSpPr/>
              <p:nvPr/>
            </p:nvSpPr>
            <p:spPr bwMode="auto">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pPr>
                  <a:defRPr/>
                </a:pPr>
                <a:endParaRPr lang="de-DE" sz="1350" dirty="0"/>
              </a:p>
            </p:txBody>
          </p:sp>
          <p:sp>
            <p:nvSpPr>
              <p:cNvPr id="32" name="Freihandform: Form 29"/>
              <p:cNvSpPr/>
              <p:nvPr/>
            </p:nvSpPr>
            <p:spPr bwMode="auto">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extrusionOk="0">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pPr>
                  <a:defRPr/>
                </a:pPr>
                <a:endParaRPr lang="de-DE" sz="1350" dirty="0"/>
              </a:p>
            </p:txBody>
          </p:sp>
          <p:sp>
            <p:nvSpPr>
              <p:cNvPr id="33" name="Freihandform: Form 30"/>
              <p:cNvSpPr/>
              <p:nvPr/>
            </p:nvSpPr>
            <p:spPr bwMode="auto">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extrusionOk="0">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pPr>
                  <a:defRPr/>
                </a:pPr>
                <a:endParaRPr lang="de-DE" sz="1350" dirty="0"/>
              </a:p>
            </p:txBody>
          </p:sp>
        </p:grpSp>
      </p:grpSp>
      <p:sp>
        <p:nvSpPr>
          <p:cNvPr id="34" name="Titel 1"/>
          <p:cNvSpPr>
            <a:spLocks noGrp="1"/>
          </p:cNvSpPr>
          <p:nvPr>
            <p:ph type="title"/>
          </p:nvPr>
        </p:nvSpPr>
        <p:spPr bwMode="auto">
          <a:xfrm>
            <a:off x="3842920" y="3034543"/>
            <a:ext cx="4779587" cy="919235"/>
          </a:xfrm>
        </p:spPr>
        <p:txBody>
          <a:bodyPr/>
          <a:lstStyle>
            <a:lvl1pPr algn="r">
              <a:defRPr/>
            </a:lvl1pPr>
          </a:lstStyle>
          <a:p>
            <a:pPr>
              <a:defRPr/>
            </a:pPr>
            <a:r>
              <a:rPr lang="de-DE"/>
              <a:t>Titelmasterformat durch Klicken bearbeiten</a:t>
            </a:r>
          </a:p>
        </p:txBody>
      </p:sp>
      <p:pic>
        <p:nvPicPr>
          <p:cNvPr id="35" name="Grafik 11"/>
          <p:cNvPicPr>
            <a:picLocks noChangeAspect="1"/>
          </p:cNvPicPr>
          <p:nvPr userDrawn="1"/>
        </p:nvPicPr>
        <p:blipFill>
          <a:blip r:embed="rId2"/>
          <a:srcRect l="28921" t="8747" b="17591"/>
          <a:stretch/>
        </p:blipFill>
        <p:spPr bwMode="auto">
          <a:xfrm>
            <a:off x="0" y="0"/>
            <a:ext cx="3731958" cy="4914900"/>
          </a:xfrm>
          <a:custGeom>
            <a:avLst/>
            <a:gdLst>
              <a:gd name="connsiteX0" fmla="*/ 0 w 5015880"/>
              <a:gd name="connsiteY0" fmla="*/ 0 h 6597650"/>
              <a:gd name="connsiteX1" fmla="*/ 5015880 w 5015880"/>
              <a:gd name="connsiteY1" fmla="*/ 0 h 6597650"/>
              <a:gd name="connsiteX2" fmla="*/ 5015880 w 5015880"/>
              <a:gd name="connsiteY2" fmla="*/ 6597650 h 6597650"/>
              <a:gd name="connsiteX3" fmla="*/ 0 w 5015880"/>
              <a:gd name="connsiteY3" fmla="*/ 6597650 h 6597650"/>
            </a:gdLst>
            <a:ahLst/>
            <a:cxnLst>
              <a:cxn ang="0">
                <a:pos x="connsiteX0" y="connsiteY0"/>
              </a:cxn>
              <a:cxn ang="0">
                <a:pos x="connsiteX1" y="connsiteY1"/>
              </a:cxn>
              <a:cxn ang="0">
                <a:pos x="connsiteX2" y="connsiteY2"/>
              </a:cxn>
              <a:cxn ang="0">
                <a:pos x="connsiteX3" y="connsiteY3"/>
              </a:cxn>
            </a:cxnLst>
            <a:rect l="l" t="t" r="r" b="b"/>
            <a:pathLst>
              <a:path w="5015880" h="6597650" extrusionOk="0">
                <a:moveTo>
                  <a:pt x="0" y="0"/>
                </a:moveTo>
                <a:lnTo>
                  <a:pt x="5015880" y="0"/>
                </a:lnTo>
                <a:lnTo>
                  <a:pt x="5015880" y="6597650"/>
                </a:lnTo>
                <a:lnTo>
                  <a:pt x="0" y="6597650"/>
                </a:lnTo>
                <a:close/>
              </a:path>
            </a:pathLst>
          </a:custGeom>
        </p:spPr>
      </p:pic>
      <p:sp>
        <p:nvSpPr>
          <p:cNvPr id="36" name="Fußzeilenplatzhalter 2"/>
          <p:cNvSpPr>
            <a:spLocks noGrp="1"/>
          </p:cNvSpPr>
          <p:nvPr>
            <p:ph type="ftr" sz="quarter" idx="11"/>
          </p:nvPr>
        </p:nvSpPr>
        <p:spPr bwMode="auto"/>
        <p:txBody>
          <a:bodyPr/>
          <a:lstStyle>
            <a:lvl1pPr>
              <a:defRPr/>
            </a:lvl1pPr>
          </a:lstStyle>
          <a:p>
            <a:pPr>
              <a:defRPr/>
            </a:pPr>
            <a:endParaRPr lang="de-DE" dirty="0"/>
          </a:p>
        </p:txBody>
      </p:sp>
      <p:sp>
        <p:nvSpPr>
          <p:cNvPr id="37" name="Foliennummernplatzhalter 3"/>
          <p:cNvSpPr>
            <a:spLocks noGrp="1"/>
          </p:cNvSpPr>
          <p:nvPr>
            <p:ph type="sldNum" sz="quarter" idx="12"/>
          </p:nvPr>
        </p:nvSpPr>
        <p:spPr bwMode="auto"/>
        <p:txBody>
          <a:bodyPr/>
          <a:lstStyle/>
          <a:p>
            <a:pPr>
              <a:defRPr/>
            </a:pPr>
            <a:fld id="{9D195BCC-3514-4B1B-9C18-24F3D67EC549}" type="slidenum">
              <a:rPr lang="de-DE"/>
              <a:t>‹#›</a:t>
            </a:fld>
            <a:endParaRPr lang="de-DE" dirty="0"/>
          </a:p>
        </p:txBody>
      </p:sp>
    </p:spTree>
    <p:extLst>
      <p:ext uri="{BB962C8B-B14F-4D97-AF65-F5344CB8AC3E}">
        <p14:creationId xmlns:p14="http://schemas.microsoft.com/office/powerpoint/2010/main" val="376269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folie mit zwei Bildern">
    <p:spTree>
      <p:nvGrpSpPr>
        <p:cNvPr id="1" name=""/>
        <p:cNvGrpSpPr/>
        <p:nvPr/>
      </p:nvGrpSpPr>
      <p:grpSpPr>
        <a:xfrm>
          <a:off x="0" y="0"/>
          <a:ext cx="0" cy="0"/>
          <a:chOff x="0" y="0"/>
          <a:chExt cx="0" cy="0"/>
        </a:xfrm>
      </p:grpSpPr>
      <p:grpSp>
        <p:nvGrpSpPr>
          <p:cNvPr id="31" name="Gruppieren 30">
            <a:extLst>
              <a:ext uri="{FF2B5EF4-FFF2-40B4-BE49-F238E27FC236}">
                <a16:creationId xmlns:a16="http://schemas.microsoft.com/office/drawing/2014/main" id="{8609EF01-760B-4279-96D2-9AE5DF9E07ED}"/>
              </a:ext>
            </a:extLst>
          </p:cNvPr>
          <p:cNvGrpSpPr/>
          <p:nvPr userDrawn="1"/>
        </p:nvGrpSpPr>
        <p:grpSpPr>
          <a:xfrm>
            <a:off x="-4877" y="4950860"/>
            <a:ext cx="9148877" cy="198120"/>
            <a:chOff x="-4877" y="4950860"/>
            <a:chExt cx="9148877" cy="198120"/>
          </a:xfrm>
        </p:grpSpPr>
        <p:sp>
          <p:nvSpPr>
            <p:cNvPr id="32" name="bk object 18">
              <a:extLst>
                <a:ext uri="{FF2B5EF4-FFF2-40B4-BE49-F238E27FC236}">
                  <a16:creationId xmlns:a16="http://schemas.microsoft.com/office/drawing/2014/main" id="{A4C7AC9B-CEA5-4C57-B178-3624C6812F1D}"/>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33" name="bk object 18">
              <a:extLst>
                <a:ext uri="{FF2B5EF4-FFF2-40B4-BE49-F238E27FC236}">
                  <a16:creationId xmlns:a16="http://schemas.microsoft.com/office/drawing/2014/main" id="{D054BE5A-53A6-4A25-B171-207E0A5A15D9}"/>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34" name="Holder 3">
              <a:extLst>
                <a:ext uri="{FF2B5EF4-FFF2-40B4-BE49-F238E27FC236}">
                  <a16:creationId xmlns:a16="http://schemas.microsoft.com/office/drawing/2014/main" id="{7E7A0D5B-9864-42E6-BDCD-A3D2A068635F}"/>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15" name="Datumsplatzhalter 3">
            <a:extLst>
              <a:ext uri="{FF2B5EF4-FFF2-40B4-BE49-F238E27FC236}">
                <a16:creationId xmlns:a16="http://schemas.microsoft.com/office/drawing/2014/main" id="{3B5E04AF-3094-435E-B4CE-19B4DDF27069}"/>
              </a:ext>
            </a:extLst>
          </p:cNvPr>
          <p:cNvSpPr>
            <a:spLocks noGrp="1"/>
          </p:cNvSpPr>
          <p:nvPr>
            <p:ph type="dt" sz="half" idx="10"/>
          </p:nvPr>
        </p:nvSpPr>
        <p:spPr>
          <a:xfrm>
            <a:off x="6565050" y="4460406"/>
            <a:ext cx="2057400" cy="274182"/>
          </a:xfrm>
          <a:prstGeom prst="rect">
            <a:avLst/>
          </a:prstGeom>
        </p:spPr>
        <p:txBody>
          <a:bodyPr lIns="0" tIns="0" rIns="0" bIns="0" anchor="ctr">
            <a:noAutofit/>
          </a:bodyPr>
          <a:lstStyle>
            <a:lvl1pPr algn="r">
              <a:defRPr>
                <a:solidFill>
                  <a:schemeClr val="tx2"/>
                </a:solidFill>
              </a:defRPr>
            </a:lvl1pPr>
          </a:lstStyle>
          <a:p>
            <a:endParaRPr lang="de-DE" dirty="0"/>
          </a:p>
        </p:txBody>
      </p:sp>
      <p:sp>
        <p:nvSpPr>
          <p:cNvPr id="16" name="Titel 1">
            <a:extLst>
              <a:ext uri="{FF2B5EF4-FFF2-40B4-BE49-F238E27FC236}">
                <a16:creationId xmlns:a16="http://schemas.microsoft.com/office/drawing/2014/main" id="{73AB5F60-3C1F-41DD-B58A-3B7E23CC9DFB}"/>
              </a:ext>
            </a:extLst>
          </p:cNvPr>
          <p:cNvSpPr>
            <a:spLocks noGrp="1"/>
          </p:cNvSpPr>
          <p:nvPr>
            <p:ph type="ctrTitle" hasCustomPrompt="1"/>
          </p:nvPr>
        </p:nvSpPr>
        <p:spPr>
          <a:xfrm>
            <a:off x="526536" y="3818597"/>
            <a:ext cx="5773656" cy="567763"/>
          </a:xfrm>
        </p:spPr>
        <p:txBody>
          <a:bodyPr lIns="0" tIns="0" rIns="0" bIns="0" anchor="b">
            <a:noAutofit/>
          </a:bodyPr>
          <a:lstStyle>
            <a:lvl1pPr algn="l">
              <a:defRPr sz="3600" b="0">
                <a:solidFill>
                  <a:schemeClr val="tx2"/>
                </a:solidFill>
              </a:defRPr>
            </a:lvl1pPr>
          </a:lstStyle>
          <a:p>
            <a:r>
              <a:rPr lang="de-DE" dirty="0"/>
              <a:t>Titel bearbeiten</a:t>
            </a:r>
          </a:p>
        </p:txBody>
      </p:sp>
      <p:sp>
        <p:nvSpPr>
          <p:cNvPr id="17" name="Untertitel 2">
            <a:extLst>
              <a:ext uri="{FF2B5EF4-FFF2-40B4-BE49-F238E27FC236}">
                <a16:creationId xmlns:a16="http://schemas.microsoft.com/office/drawing/2014/main" id="{A18DDF52-5273-48AE-8D09-90DA7A10F515}"/>
              </a:ext>
            </a:extLst>
          </p:cNvPr>
          <p:cNvSpPr>
            <a:spLocks noGrp="1"/>
          </p:cNvSpPr>
          <p:nvPr>
            <p:ph type="subTitle" idx="1"/>
          </p:nvPr>
        </p:nvSpPr>
        <p:spPr>
          <a:xfrm>
            <a:off x="526536" y="4458767"/>
            <a:ext cx="5773656" cy="274182"/>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grpSp>
        <p:nvGrpSpPr>
          <p:cNvPr id="14" name="Grafik 6">
            <a:extLst>
              <a:ext uri="{FF2B5EF4-FFF2-40B4-BE49-F238E27FC236}">
                <a16:creationId xmlns:a16="http://schemas.microsoft.com/office/drawing/2014/main" id="{06DED613-6C95-44B4-934D-915F765D5EC2}"/>
              </a:ext>
            </a:extLst>
          </p:cNvPr>
          <p:cNvGrpSpPr>
            <a:grpSpLocks noChangeAspect="1"/>
          </p:cNvGrpSpPr>
          <p:nvPr userDrawn="1"/>
        </p:nvGrpSpPr>
        <p:grpSpPr>
          <a:xfrm>
            <a:off x="522799" y="385347"/>
            <a:ext cx="1528921" cy="584196"/>
            <a:chOff x="695325" y="516229"/>
            <a:chExt cx="2556359" cy="975572"/>
          </a:xfrm>
          <a:solidFill>
            <a:srgbClr val="0072BC"/>
          </a:solidFill>
        </p:grpSpPr>
        <p:sp>
          <p:nvSpPr>
            <p:cNvPr id="18" name="Freihandform: Form 17">
              <a:extLst>
                <a:ext uri="{FF2B5EF4-FFF2-40B4-BE49-F238E27FC236}">
                  <a16:creationId xmlns:a16="http://schemas.microsoft.com/office/drawing/2014/main" id="{ED8DE4AB-9CB4-42A7-9E68-6E2FAB87CDD7}"/>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endParaRPr lang="de-DE" sz="1351" dirty="0"/>
            </a:p>
          </p:txBody>
        </p:sp>
        <p:sp>
          <p:nvSpPr>
            <p:cNvPr id="20" name="Freihandform: Form 19">
              <a:extLst>
                <a:ext uri="{FF2B5EF4-FFF2-40B4-BE49-F238E27FC236}">
                  <a16:creationId xmlns:a16="http://schemas.microsoft.com/office/drawing/2014/main" id="{2AF7295B-8EB5-4B3E-B347-40D564DF2E8A}"/>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endParaRPr lang="de-DE" sz="1351" dirty="0"/>
            </a:p>
          </p:txBody>
        </p:sp>
        <p:sp>
          <p:nvSpPr>
            <p:cNvPr id="21" name="Freihandform: Form 20">
              <a:extLst>
                <a:ext uri="{FF2B5EF4-FFF2-40B4-BE49-F238E27FC236}">
                  <a16:creationId xmlns:a16="http://schemas.microsoft.com/office/drawing/2014/main" id="{19EB503C-B339-4925-A963-9A41C6D48A86}"/>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endParaRPr lang="de-DE" sz="1351" dirty="0"/>
            </a:p>
          </p:txBody>
        </p:sp>
        <p:sp>
          <p:nvSpPr>
            <p:cNvPr id="24" name="Freihandform: Form 23">
              <a:extLst>
                <a:ext uri="{FF2B5EF4-FFF2-40B4-BE49-F238E27FC236}">
                  <a16:creationId xmlns:a16="http://schemas.microsoft.com/office/drawing/2014/main" id="{458334B5-873D-4772-A5CD-6DB0CA382F6C}"/>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endParaRPr lang="de-DE" sz="1351" dirty="0"/>
            </a:p>
          </p:txBody>
        </p:sp>
      </p:grpSp>
      <p:sp>
        <p:nvSpPr>
          <p:cNvPr id="3" name="Inhaltsplatzhalter 2">
            <a:extLst>
              <a:ext uri="{FF2B5EF4-FFF2-40B4-BE49-F238E27FC236}">
                <a16:creationId xmlns:a16="http://schemas.microsoft.com/office/drawing/2014/main" id="{D09443CD-BCA7-46CF-AFA8-330C46340257}"/>
              </a:ext>
            </a:extLst>
          </p:cNvPr>
          <p:cNvSpPr>
            <a:spLocks noGrp="1"/>
          </p:cNvSpPr>
          <p:nvPr>
            <p:ph sz="quarter" idx="13" hasCustomPrompt="1"/>
          </p:nvPr>
        </p:nvSpPr>
        <p:spPr>
          <a:xfrm>
            <a:off x="0" y="1422399"/>
            <a:ext cx="6678234" cy="2396196"/>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5" name="Inhaltsplatzhalter 4">
            <a:extLst>
              <a:ext uri="{FF2B5EF4-FFF2-40B4-BE49-F238E27FC236}">
                <a16:creationId xmlns:a16="http://schemas.microsoft.com/office/drawing/2014/main" id="{7B24558D-B62E-4475-9EF0-8C38F6D9AB62}"/>
              </a:ext>
            </a:extLst>
          </p:cNvPr>
          <p:cNvSpPr>
            <a:spLocks noGrp="1"/>
          </p:cNvSpPr>
          <p:nvPr>
            <p:ph sz="quarter" idx="14" hasCustomPrompt="1"/>
          </p:nvPr>
        </p:nvSpPr>
        <p:spPr>
          <a:xfrm>
            <a:off x="6740999" y="1422400"/>
            <a:ext cx="2403000" cy="2396196"/>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Tree>
    <p:extLst>
      <p:ext uri="{BB962C8B-B14F-4D97-AF65-F5344CB8AC3E}">
        <p14:creationId xmlns:p14="http://schemas.microsoft.com/office/powerpoint/2010/main" val="412373035"/>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showMasterPhAnim="0" preserve="1" userDrawn="1">
  <p:cSld name="Kapiteltrenner 2">
    <p:spTree>
      <p:nvGrpSpPr>
        <p:cNvPr id="1" name=""/>
        <p:cNvGrpSpPr/>
        <p:nvPr/>
      </p:nvGrpSpPr>
      <p:grpSpPr bwMode="auto">
        <a:xfrm>
          <a:off x="0" y="0"/>
          <a:ext cx="0" cy="0"/>
          <a:chOff x="0" y="0"/>
          <a:chExt cx="0" cy="0"/>
        </a:xfrm>
      </p:grpSpPr>
      <p:grpSp>
        <p:nvGrpSpPr>
          <p:cNvPr id="4" name="Gruppieren 49"/>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dirty="0"/>
                <a:t>hhu.de</a:t>
              </a:r>
              <a:endParaRPr dirty="0"/>
            </a:p>
          </p:txBody>
        </p:sp>
      </p:grpSp>
      <p:grpSp>
        <p:nvGrpSpPr>
          <p:cNvPr id="8" name="Grafik 9"/>
          <p:cNvGrpSpPr/>
          <p:nvPr userDrawn="1"/>
        </p:nvGrpSpPr>
        <p:grpSpPr bwMode="auto">
          <a:xfrm>
            <a:off x="7741437" y="394294"/>
            <a:ext cx="1049330" cy="621121"/>
            <a:chOff x="10321916" y="525077"/>
            <a:chExt cx="1399105" cy="827140"/>
          </a:xfrm>
          <a:solidFill>
            <a:schemeClr val="accent1"/>
          </a:solidFill>
        </p:grpSpPr>
        <p:grpSp>
          <p:nvGrpSpPr>
            <p:cNvPr id="9" name="Grafik 9"/>
            <p:cNvGrpSpPr/>
            <p:nvPr/>
          </p:nvGrpSpPr>
          <p:grpSpPr bwMode="auto">
            <a:xfrm>
              <a:off x="10321916" y="525077"/>
              <a:ext cx="1179212" cy="575107"/>
              <a:chOff x="10321916" y="525077"/>
              <a:chExt cx="1179212" cy="575107"/>
            </a:xfrm>
            <a:solidFill>
              <a:schemeClr val="accent1"/>
            </a:solidFill>
          </p:grpSpPr>
          <p:sp>
            <p:nvSpPr>
              <p:cNvPr id="10" name="Freihandform: Form 35"/>
              <p:cNvSpPr/>
              <p:nvPr/>
            </p:nvSpPr>
            <p:spPr bwMode="auto">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extrusionOk="0">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pPr>
                  <a:defRPr/>
                </a:pPr>
                <a:endParaRPr lang="de-DE" sz="1350" dirty="0"/>
              </a:p>
            </p:txBody>
          </p:sp>
          <p:sp>
            <p:nvSpPr>
              <p:cNvPr id="11" name="Freihandform: Form 36"/>
              <p:cNvSpPr/>
              <p:nvPr/>
            </p:nvSpPr>
            <p:spPr bwMode="auto">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dirty="0"/>
              </a:p>
            </p:txBody>
          </p:sp>
          <p:sp>
            <p:nvSpPr>
              <p:cNvPr id="12" name="Freihandform: Form 37"/>
              <p:cNvSpPr/>
              <p:nvPr/>
            </p:nvSpPr>
            <p:spPr bwMode="auto">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dirty="0"/>
              </a:p>
            </p:txBody>
          </p:sp>
          <p:sp>
            <p:nvSpPr>
              <p:cNvPr id="13" name="Freihandform: Form 38"/>
              <p:cNvSpPr/>
              <p:nvPr/>
            </p:nvSpPr>
            <p:spPr bwMode="auto">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dirty="0"/>
              </a:p>
            </p:txBody>
          </p:sp>
          <p:sp>
            <p:nvSpPr>
              <p:cNvPr id="14" name="Freihandform: Form 39"/>
              <p:cNvSpPr/>
              <p:nvPr/>
            </p:nvSpPr>
            <p:spPr bwMode="auto">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dirty="0"/>
              </a:p>
            </p:txBody>
          </p:sp>
          <p:sp>
            <p:nvSpPr>
              <p:cNvPr id="15" name="Freihandform: Form 40"/>
              <p:cNvSpPr/>
              <p:nvPr/>
            </p:nvSpPr>
            <p:spPr bwMode="auto">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pPr>
                  <a:defRPr/>
                </a:pPr>
                <a:endParaRPr lang="de-DE" sz="1350" dirty="0"/>
              </a:p>
            </p:txBody>
          </p:sp>
        </p:grpSp>
        <p:sp>
          <p:nvSpPr>
            <p:cNvPr id="16" name="Freihandform: Form 17"/>
            <p:cNvSpPr/>
            <p:nvPr/>
          </p:nvSpPr>
          <p:spPr bwMode="auto">
            <a:xfrm>
              <a:off x="10322157"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pPr>
                <a:defRPr/>
              </a:pPr>
              <a:endParaRPr lang="de-DE" sz="1350" dirty="0"/>
            </a:p>
          </p:txBody>
        </p:sp>
        <p:sp>
          <p:nvSpPr>
            <p:cNvPr id="17" name="Freihandform: Form 18"/>
            <p:cNvSpPr/>
            <p:nvPr/>
          </p:nvSpPr>
          <p:spPr bwMode="auto">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pPr>
                <a:defRPr/>
              </a:pPr>
              <a:endParaRPr lang="de-DE" sz="1350" dirty="0"/>
            </a:p>
          </p:txBody>
        </p:sp>
        <p:sp>
          <p:nvSpPr>
            <p:cNvPr id="18" name="Freihandform: Form 19"/>
            <p:cNvSpPr/>
            <p:nvPr/>
          </p:nvSpPr>
          <p:spPr bwMode="auto">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dirty="0"/>
            </a:p>
          </p:txBody>
        </p:sp>
        <p:grpSp>
          <p:nvGrpSpPr>
            <p:cNvPr id="19" name="Grafik 9"/>
            <p:cNvGrpSpPr/>
            <p:nvPr/>
          </p:nvGrpSpPr>
          <p:grpSpPr bwMode="auto">
            <a:xfrm>
              <a:off x="10496140" y="1110575"/>
              <a:ext cx="101490" cy="55578"/>
              <a:chOff x="10496140" y="1110575"/>
              <a:chExt cx="101490" cy="55578"/>
            </a:xfrm>
            <a:solidFill>
              <a:srgbClr val="000000"/>
            </a:solidFill>
          </p:grpSpPr>
          <p:sp>
            <p:nvSpPr>
              <p:cNvPr id="20" name="Freihandform: Form 33"/>
              <p:cNvSpPr/>
              <p:nvPr/>
            </p:nvSpPr>
            <p:spPr bwMode="auto">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dirty="0"/>
              </a:p>
            </p:txBody>
          </p:sp>
          <p:sp>
            <p:nvSpPr>
              <p:cNvPr id="21" name="Freihandform: Form 34"/>
              <p:cNvSpPr/>
              <p:nvPr/>
            </p:nvSpPr>
            <p:spPr bwMode="auto">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extrusionOk="0">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pPr>
                  <a:defRPr/>
                </a:pPr>
                <a:endParaRPr lang="de-DE" sz="1350" dirty="0"/>
              </a:p>
            </p:txBody>
          </p:sp>
        </p:grpSp>
        <p:sp>
          <p:nvSpPr>
            <p:cNvPr id="22" name="Freihandform: Form 21"/>
            <p:cNvSpPr/>
            <p:nvPr/>
          </p:nvSpPr>
          <p:spPr bwMode="auto">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dirty="0"/>
            </a:p>
          </p:txBody>
        </p:sp>
        <p:grpSp>
          <p:nvGrpSpPr>
            <p:cNvPr id="23" name="Grafik 9"/>
            <p:cNvGrpSpPr/>
            <p:nvPr/>
          </p:nvGrpSpPr>
          <p:grpSpPr bwMode="auto">
            <a:xfrm>
              <a:off x="10639675" y="1081336"/>
              <a:ext cx="106322" cy="86991"/>
              <a:chOff x="10639675" y="1081336"/>
              <a:chExt cx="106322" cy="86991"/>
            </a:xfrm>
            <a:solidFill>
              <a:srgbClr val="000000"/>
            </a:solidFill>
          </p:grpSpPr>
          <p:sp>
            <p:nvSpPr>
              <p:cNvPr id="24" name="Freihandform: Form 31"/>
              <p:cNvSpPr/>
              <p:nvPr/>
            </p:nvSpPr>
            <p:spPr bwMode="auto">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extrusionOk="0">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pPr>
                  <a:defRPr/>
                </a:pPr>
                <a:endParaRPr lang="de-DE" sz="1350" dirty="0"/>
              </a:p>
            </p:txBody>
          </p:sp>
          <p:sp>
            <p:nvSpPr>
              <p:cNvPr id="25" name="Freihandform: Form 32"/>
              <p:cNvSpPr/>
              <p:nvPr/>
            </p:nvSpPr>
            <p:spPr bwMode="auto">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extrusionOk="0">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pPr>
                  <a:defRPr/>
                </a:pPr>
                <a:endParaRPr lang="de-DE" sz="1350" dirty="0"/>
              </a:p>
            </p:txBody>
          </p:sp>
        </p:grpSp>
        <p:sp>
          <p:nvSpPr>
            <p:cNvPr id="26" name="Freihandform: Form 23"/>
            <p:cNvSpPr/>
            <p:nvPr/>
          </p:nvSpPr>
          <p:spPr bwMode="auto">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pPr>
                <a:defRPr/>
              </a:pPr>
              <a:endParaRPr lang="de-DE" sz="1350" dirty="0"/>
            </a:p>
          </p:txBody>
        </p:sp>
        <p:sp>
          <p:nvSpPr>
            <p:cNvPr id="27" name="Freihandform: Form 24"/>
            <p:cNvSpPr/>
            <p:nvPr/>
          </p:nvSpPr>
          <p:spPr bwMode="auto">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pPr>
                <a:defRPr/>
              </a:pPr>
              <a:endParaRPr lang="de-DE" sz="1350" dirty="0"/>
            </a:p>
          </p:txBody>
        </p:sp>
        <p:sp>
          <p:nvSpPr>
            <p:cNvPr id="28" name="Freihandform: Form 25"/>
            <p:cNvSpPr/>
            <p:nvPr/>
          </p:nvSpPr>
          <p:spPr bwMode="auto">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dirty="0"/>
            </a:p>
          </p:txBody>
        </p:sp>
        <p:grpSp>
          <p:nvGrpSpPr>
            <p:cNvPr id="29" name="Grafik 9"/>
            <p:cNvGrpSpPr/>
            <p:nvPr/>
          </p:nvGrpSpPr>
          <p:grpSpPr bwMode="auto">
            <a:xfrm>
              <a:off x="10321916" y="1110575"/>
              <a:ext cx="1399105" cy="241642"/>
              <a:chOff x="10321916" y="1110575"/>
              <a:chExt cx="1399105" cy="241642"/>
            </a:xfrm>
            <a:solidFill>
              <a:schemeClr val="accent1"/>
            </a:solidFill>
          </p:grpSpPr>
          <p:sp>
            <p:nvSpPr>
              <p:cNvPr id="30" name="Freihandform: Form 27"/>
              <p:cNvSpPr/>
              <p:nvPr/>
            </p:nvSpPr>
            <p:spPr bwMode="auto">
              <a:xfrm>
                <a:off x="10981839"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dirty="0"/>
              </a:p>
            </p:txBody>
          </p:sp>
          <p:sp>
            <p:nvSpPr>
              <p:cNvPr id="31" name="Freihandform: Form 28"/>
              <p:cNvSpPr/>
              <p:nvPr/>
            </p:nvSpPr>
            <p:spPr bwMode="auto">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pPr>
                  <a:defRPr/>
                </a:pPr>
                <a:endParaRPr lang="de-DE" sz="1350" dirty="0"/>
              </a:p>
            </p:txBody>
          </p:sp>
          <p:sp>
            <p:nvSpPr>
              <p:cNvPr id="32" name="Freihandform: Form 29"/>
              <p:cNvSpPr/>
              <p:nvPr/>
            </p:nvSpPr>
            <p:spPr bwMode="auto">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extrusionOk="0">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pPr>
                  <a:defRPr/>
                </a:pPr>
                <a:endParaRPr lang="de-DE" sz="1350" dirty="0"/>
              </a:p>
            </p:txBody>
          </p:sp>
          <p:sp>
            <p:nvSpPr>
              <p:cNvPr id="33" name="Freihandform: Form 30"/>
              <p:cNvSpPr/>
              <p:nvPr/>
            </p:nvSpPr>
            <p:spPr bwMode="auto">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extrusionOk="0">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pPr>
                  <a:defRPr/>
                </a:pPr>
                <a:endParaRPr lang="de-DE" sz="1350" dirty="0"/>
              </a:p>
            </p:txBody>
          </p:sp>
        </p:grpSp>
      </p:grpSp>
      <p:sp>
        <p:nvSpPr>
          <p:cNvPr id="34" name="Titel 1"/>
          <p:cNvSpPr>
            <a:spLocks noGrp="1"/>
          </p:cNvSpPr>
          <p:nvPr>
            <p:ph type="title"/>
          </p:nvPr>
        </p:nvSpPr>
        <p:spPr bwMode="auto">
          <a:xfrm>
            <a:off x="3842920" y="3034543"/>
            <a:ext cx="4779587" cy="919235"/>
          </a:xfrm>
        </p:spPr>
        <p:txBody>
          <a:bodyPr/>
          <a:lstStyle>
            <a:lvl1pPr algn="r">
              <a:defRPr/>
            </a:lvl1pPr>
          </a:lstStyle>
          <a:p>
            <a:pPr>
              <a:defRPr/>
            </a:pPr>
            <a:r>
              <a:rPr lang="de-DE"/>
              <a:t>Titelmasterformat durch Klicken bearbeiten</a:t>
            </a:r>
          </a:p>
        </p:txBody>
      </p:sp>
      <p:sp>
        <p:nvSpPr>
          <p:cNvPr id="35" name="Fußzeilenplatzhalter 2"/>
          <p:cNvSpPr>
            <a:spLocks noGrp="1"/>
          </p:cNvSpPr>
          <p:nvPr>
            <p:ph type="ftr" sz="quarter" idx="11"/>
          </p:nvPr>
        </p:nvSpPr>
        <p:spPr bwMode="auto"/>
        <p:txBody>
          <a:bodyPr/>
          <a:lstStyle>
            <a:lvl1pPr>
              <a:defRPr/>
            </a:lvl1pPr>
          </a:lstStyle>
          <a:p>
            <a:pPr>
              <a:defRPr/>
            </a:pPr>
            <a:endParaRPr lang="de-DE" dirty="0"/>
          </a:p>
        </p:txBody>
      </p:sp>
      <p:sp>
        <p:nvSpPr>
          <p:cNvPr id="36" name="Foliennummernplatzhalter 3"/>
          <p:cNvSpPr>
            <a:spLocks noGrp="1"/>
          </p:cNvSpPr>
          <p:nvPr>
            <p:ph type="sldNum" sz="quarter" idx="12"/>
          </p:nvPr>
        </p:nvSpPr>
        <p:spPr bwMode="auto"/>
        <p:txBody>
          <a:bodyPr/>
          <a:lstStyle/>
          <a:p>
            <a:pPr>
              <a:defRPr/>
            </a:pPr>
            <a:fld id="{9D195BCC-3514-4B1B-9C18-24F3D67EC549}" type="slidenum">
              <a:rPr lang="de-DE"/>
              <a:t>‹#›</a:t>
            </a:fld>
            <a:endParaRPr lang="de-DE" dirty="0"/>
          </a:p>
        </p:txBody>
      </p:sp>
    </p:spTree>
    <p:extLst>
      <p:ext uri="{BB962C8B-B14F-4D97-AF65-F5344CB8AC3E}">
        <p14:creationId xmlns:p14="http://schemas.microsoft.com/office/powerpoint/2010/main" val="42819331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b="0">
                <a:solidFill>
                  <a:schemeClr val="tx2">
                    <a:lumMod val="75000"/>
                  </a:schemeClr>
                </a:solidFill>
              </a:defRPr>
            </a:lvl1pPr>
          </a:lstStyle>
          <a:p>
            <a:r>
              <a:rPr lang="de-DE"/>
              <a:t>Titelmasterformat durch Klicken bearbeiten</a:t>
            </a:r>
          </a:p>
        </p:txBody>
      </p:sp>
      <p:sp>
        <p:nvSpPr>
          <p:cNvPr id="3" name="Inhaltsplatzhalter 2"/>
          <p:cNvSpPr>
            <a:spLocks noGrp="1"/>
          </p:cNvSpPr>
          <p:nvPr>
            <p:ph idx="1"/>
          </p:nvPr>
        </p:nvSpPr>
        <p:spPr/>
        <p:txBody>
          <a:bodyPr/>
          <a:lstStyle>
            <a:lvl1pPr>
              <a:defRPr sz="1800"/>
            </a:lvl1pPr>
            <a:lvl2pPr>
              <a:defRPr sz="1600"/>
            </a:lvl2pPr>
            <a:lvl3pPr>
              <a:defRPr sz="1400"/>
            </a:lvl3pPr>
            <a:lvl4pPr>
              <a:defRPr sz="1400"/>
            </a:lvl4pPr>
            <a:lvl5pPr>
              <a:defRPr sz="14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a:t>
            </a:fld>
            <a:endParaRPr lang="de-DE"/>
          </a:p>
        </p:txBody>
      </p:sp>
    </p:spTree>
    <p:extLst>
      <p:ext uri="{BB962C8B-B14F-4D97-AF65-F5344CB8AC3E}">
        <p14:creationId xmlns:p14="http://schemas.microsoft.com/office/powerpoint/2010/main" val="4154373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sverzeichnis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2D474F-8BEC-4D91-A03D-D9362EBEA4EC}"/>
              </a:ext>
            </a:extLst>
          </p:cNvPr>
          <p:cNvSpPr>
            <a:spLocks noGrp="1"/>
          </p:cNvSpPr>
          <p:nvPr>
            <p:ph type="title" hasCustomPrompt="1"/>
          </p:nvPr>
        </p:nvSpPr>
        <p:spPr/>
        <p:txBody>
          <a:bodyPr/>
          <a:lstStyle>
            <a:lvl1pPr>
              <a:defRPr/>
            </a:lvl1pPr>
          </a:lstStyle>
          <a:p>
            <a:r>
              <a:rPr lang="de-DE" dirty="0"/>
              <a:t>Inhaltsverzeichnis (Text bearbeiten)</a:t>
            </a:r>
          </a:p>
        </p:txBody>
      </p:sp>
      <p:sp>
        <p:nvSpPr>
          <p:cNvPr id="3" name="Foliennummernplatzhalter 2">
            <a:extLst>
              <a:ext uri="{FF2B5EF4-FFF2-40B4-BE49-F238E27FC236}">
                <a16:creationId xmlns:a16="http://schemas.microsoft.com/office/drawing/2014/main" id="{A49AD49C-66AF-4DEA-AFAD-00CFC0FCD9D7}"/>
              </a:ext>
            </a:extLst>
          </p:cNvPr>
          <p:cNvSpPr>
            <a:spLocks noGrp="1"/>
          </p:cNvSpPr>
          <p:nvPr>
            <p:ph type="sldNum" sz="quarter" idx="10"/>
          </p:nvPr>
        </p:nvSpPr>
        <p:spPr/>
        <p:txBody>
          <a:bodyPr/>
          <a:lstStyle/>
          <a:p>
            <a:fld id="{9D195BCC-3514-4B1B-9C18-24F3D67EC549}" type="slidenum">
              <a:rPr lang="de-DE" smtClean="0"/>
              <a:pPr/>
              <a:t>‹#›</a:t>
            </a:fld>
            <a:endParaRPr lang="de-DE" dirty="0"/>
          </a:p>
        </p:txBody>
      </p:sp>
      <p:sp>
        <p:nvSpPr>
          <p:cNvPr id="4" name="Fußzeilenplatzhalter 3">
            <a:extLst>
              <a:ext uri="{FF2B5EF4-FFF2-40B4-BE49-F238E27FC236}">
                <a16:creationId xmlns:a16="http://schemas.microsoft.com/office/drawing/2014/main" id="{D8A236E8-550F-4D48-A470-B5B6ACB7DD4B}"/>
              </a:ext>
            </a:extLst>
          </p:cNvPr>
          <p:cNvSpPr>
            <a:spLocks noGrp="1"/>
          </p:cNvSpPr>
          <p:nvPr>
            <p:ph type="ftr" sz="quarter" idx="11"/>
          </p:nvPr>
        </p:nvSpPr>
        <p:spPr/>
        <p:txBody>
          <a:bodyPr/>
          <a:lstStyle/>
          <a:p>
            <a:endParaRPr lang="de-DE" dirty="0"/>
          </a:p>
        </p:txBody>
      </p:sp>
      <p:sp>
        <p:nvSpPr>
          <p:cNvPr id="8" name="Inhaltsplatzhalter 7">
            <a:extLst>
              <a:ext uri="{FF2B5EF4-FFF2-40B4-BE49-F238E27FC236}">
                <a16:creationId xmlns:a16="http://schemas.microsoft.com/office/drawing/2014/main" id="{CEECEC85-61F4-4B79-8C27-7F9D489194FE}"/>
              </a:ext>
            </a:extLst>
          </p:cNvPr>
          <p:cNvSpPr>
            <a:spLocks noGrp="1"/>
          </p:cNvSpPr>
          <p:nvPr>
            <p:ph sz="quarter" idx="12" hasCustomPrompt="1"/>
          </p:nvPr>
        </p:nvSpPr>
        <p:spPr>
          <a:xfrm>
            <a:off x="5488102" y="1422400"/>
            <a:ext cx="3655898"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4" name="Textplatzhalter 13">
            <a:extLst>
              <a:ext uri="{FF2B5EF4-FFF2-40B4-BE49-F238E27FC236}">
                <a16:creationId xmlns:a16="http://schemas.microsoft.com/office/drawing/2014/main" id="{00A45E48-BE13-4673-A7CD-2D5059A1B6F9}"/>
              </a:ext>
            </a:extLst>
          </p:cNvPr>
          <p:cNvSpPr>
            <a:spLocks noGrp="1"/>
          </p:cNvSpPr>
          <p:nvPr>
            <p:ph type="body" sz="quarter" idx="13"/>
          </p:nvPr>
        </p:nvSpPr>
        <p:spPr>
          <a:xfrm>
            <a:off x="521550" y="1422399"/>
            <a:ext cx="4586288" cy="3492500"/>
          </a:xfrm>
        </p:spPr>
        <p:txBody>
          <a:bodyPr>
            <a:noAutofit/>
          </a:bodyPr>
          <a:lstStyle>
            <a:lvl1pPr marL="295275" indent="-295275">
              <a:spcBef>
                <a:spcPts val="1200"/>
              </a:spcBef>
              <a:buFont typeface="+mj-lt"/>
              <a:buAutoNum type="arabicPeriod"/>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613049811"/>
      </p:ext>
    </p:extLst>
  </p:cSld>
  <p:clrMapOvr>
    <a:masterClrMapping/>
  </p:clrMapOvr>
  <p:extLst>
    <p:ext uri="{DCECCB84-F9BA-43D5-87BE-67443E8EF086}">
      <p15:sldGuideLst xmlns:p15="http://schemas.microsoft.com/office/powerpoint/2012/main">
        <p15:guide id="1" pos="322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dirty="0"/>
          </a:p>
        </p:txBody>
      </p:sp>
      <p:sp>
        <p:nvSpPr>
          <p:cNvPr id="7" name="Textplatzhalter 6">
            <a:extLst>
              <a:ext uri="{FF2B5EF4-FFF2-40B4-BE49-F238E27FC236}">
                <a16:creationId xmlns:a16="http://schemas.microsoft.com/office/drawing/2014/main" id="{B389A477-57D5-4BE0-806F-7840FB2B8F8E}"/>
              </a:ext>
            </a:extLst>
          </p:cNvPr>
          <p:cNvSpPr>
            <a:spLocks noGrp="1"/>
          </p:cNvSpPr>
          <p:nvPr>
            <p:ph type="body" sz="quarter" idx="13"/>
          </p:nvPr>
        </p:nvSpPr>
        <p:spPr>
          <a:xfrm>
            <a:off x="521550" y="1422399"/>
            <a:ext cx="8096250"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09276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dirty="0"/>
          </a:p>
        </p:txBody>
      </p:sp>
      <p:sp>
        <p:nvSpPr>
          <p:cNvPr id="8" name="Textplatzhalter 7">
            <a:extLst>
              <a:ext uri="{FF2B5EF4-FFF2-40B4-BE49-F238E27FC236}">
                <a16:creationId xmlns:a16="http://schemas.microsoft.com/office/drawing/2014/main" id="{2921D334-520E-4FBB-B8A8-6A609B53F956}"/>
              </a:ext>
            </a:extLst>
          </p:cNvPr>
          <p:cNvSpPr>
            <a:spLocks noGrp="1"/>
          </p:cNvSpPr>
          <p:nvPr>
            <p:ph type="body" sz="quarter" idx="14"/>
          </p:nvPr>
        </p:nvSpPr>
        <p:spPr>
          <a:xfrm>
            <a:off x="521550" y="1422399"/>
            <a:ext cx="8101012"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extplatzhalter 9">
            <a:extLst>
              <a:ext uri="{FF2B5EF4-FFF2-40B4-BE49-F238E27FC236}">
                <a16:creationId xmlns:a16="http://schemas.microsoft.com/office/drawing/2014/main" id="{01DE3242-4A0A-49BE-B977-923FDF4B3BBE}"/>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937368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heme" Target="../theme/theme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F2B04C92-175E-41BA-89CE-B2785D9E3855}"/>
              </a:ext>
            </a:extLst>
          </p:cNvPr>
          <p:cNvGrpSpPr/>
          <p:nvPr userDrawn="1"/>
        </p:nvGrpSpPr>
        <p:grpSpPr>
          <a:xfrm>
            <a:off x="-4877" y="4950860"/>
            <a:ext cx="9148877" cy="198120"/>
            <a:chOff x="-4877" y="4950860"/>
            <a:chExt cx="9148877" cy="198120"/>
          </a:xfrm>
        </p:grpSpPr>
        <p:sp>
          <p:nvSpPr>
            <p:cNvPr id="55" name="bk object 18">
              <a:extLst>
                <a:ext uri="{FF2B5EF4-FFF2-40B4-BE49-F238E27FC236}">
                  <a16:creationId xmlns:a16="http://schemas.microsoft.com/office/drawing/2014/main" id="{AFB087C7-FC7D-4892-B0D6-EA804CF535FD}"/>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48" name="bk object 18">
              <a:extLst>
                <a:ext uri="{FF2B5EF4-FFF2-40B4-BE49-F238E27FC236}">
                  <a16:creationId xmlns:a16="http://schemas.microsoft.com/office/drawing/2014/main" id="{FA50712F-6C72-4330-A489-54C0FA78213C}"/>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dirty="0"/>
            </a:p>
          </p:txBody>
        </p:sp>
        <p:sp>
          <p:nvSpPr>
            <p:cNvPr id="49" name="Holder 3">
              <a:extLst>
                <a:ext uri="{FF2B5EF4-FFF2-40B4-BE49-F238E27FC236}">
                  <a16:creationId xmlns:a16="http://schemas.microsoft.com/office/drawing/2014/main" id="{390EDD11-ED96-4F2C-BB78-7CE69D30A03B}"/>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2" name="Titelplatzhalter 1">
            <a:extLst>
              <a:ext uri="{FF2B5EF4-FFF2-40B4-BE49-F238E27FC236}">
                <a16:creationId xmlns:a16="http://schemas.microsoft.com/office/drawing/2014/main" id="{A03D4771-8BB8-4FA1-A2DA-170FCFE20560}"/>
              </a:ext>
            </a:extLst>
          </p:cNvPr>
          <p:cNvSpPr>
            <a:spLocks noGrp="1"/>
          </p:cNvSpPr>
          <p:nvPr userDrawn="1">
            <p:ph type="title"/>
          </p:nvPr>
        </p:nvSpPr>
        <p:spPr>
          <a:xfrm>
            <a:off x="526594" y="330910"/>
            <a:ext cx="6826772" cy="452322"/>
          </a:xfrm>
          <a:prstGeom prst="rect">
            <a:avLst/>
          </a:prstGeom>
        </p:spPr>
        <p:txBody>
          <a:bodyPr vert="horz" lIns="0" tIns="0" rIns="0" bIns="0" rtlCol="0" anchor="b">
            <a:noAutofit/>
          </a:bodyPr>
          <a:lstStyle/>
          <a:p>
            <a:r>
              <a:rPr lang="de-DE" dirty="0"/>
              <a:t>Mastertitelformat bearbeiten</a:t>
            </a:r>
          </a:p>
        </p:txBody>
      </p:sp>
      <p:sp>
        <p:nvSpPr>
          <p:cNvPr id="3" name="Textplatzhalter 2">
            <a:extLst>
              <a:ext uri="{FF2B5EF4-FFF2-40B4-BE49-F238E27FC236}">
                <a16:creationId xmlns:a16="http://schemas.microsoft.com/office/drawing/2014/main" id="{E32F5159-1DFE-4F9C-BE85-E97D32EA19C5}"/>
              </a:ext>
            </a:extLst>
          </p:cNvPr>
          <p:cNvSpPr>
            <a:spLocks noGrp="1"/>
          </p:cNvSpPr>
          <p:nvPr userDrawn="1">
            <p:ph type="body" idx="1"/>
          </p:nvPr>
        </p:nvSpPr>
        <p:spPr>
          <a:xfrm>
            <a:off x="521550" y="1422399"/>
            <a:ext cx="8100956" cy="3423465"/>
          </a:xfrm>
          <a:prstGeom prst="rect">
            <a:avLst/>
          </a:prstGeom>
        </p:spPr>
        <p:txBody>
          <a:bodyPr vert="horz" lIns="0" tIns="7200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6" name="Foliennummernplatzhalter 5">
            <a:extLst>
              <a:ext uri="{FF2B5EF4-FFF2-40B4-BE49-F238E27FC236}">
                <a16:creationId xmlns:a16="http://schemas.microsoft.com/office/drawing/2014/main" id="{4264DE2C-9DE8-411C-83C3-1274BB370203}"/>
              </a:ext>
            </a:extLst>
          </p:cNvPr>
          <p:cNvSpPr>
            <a:spLocks noGrp="1"/>
          </p:cNvSpPr>
          <p:nvPr userDrawn="1">
            <p:ph type="sldNum" sz="quarter" idx="4"/>
          </p:nvPr>
        </p:nvSpPr>
        <p:spPr>
          <a:xfrm>
            <a:off x="35496" y="4975579"/>
            <a:ext cx="337406" cy="148683"/>
          </a:xfrm>
          <a:prstGeom prst="rect">
            <a:avLst/>
          </a:prstGeom>
        </p:spPr>
        <p:txBody>
          <a:bodyPr vert="horz" lIns="0" tIns="0" rIns="0" bIns="0" rtlCol="0" anchor="ctr"/>
          <a:lstStyle>
            <a:lvl1pPr algn="r">
              <a:defRPr sz="900" b="1">
                <a:solidFill>
                  <a:schemeClr val="bg1"/>
                </a:solidFill>
              </a:defRPr>
            </a:lvl1pPr>
          </a:lstStyle>
          <a:p>
            <a:fld id="{9D195BCC-3514-4B1B-9C18-24F3D67EC549}" type="slidenum">
              <a:rPr lang="de-DE" smtClean="0"/>
              <a:pPr/>
              <a:t>‹#›</a:t>
            </a:fld>
            <a:endParaRPr lang="de-DE" dirty="0"/>
          </a:p>
        </p:txBody>
      </p:sp>
      <p:sp>
        <p:nvSpPr>
          <p:cNvPr id="5" name="Fußzeilenplatzhalter 4">
            <a:extLst>
              <a:ext uri="{FF2B5EF4-FFF2-40B4-BE49-F238E27FC236}">
                <a16:creationId xmlns:a16="http://schemas.microsoft.com/office/drawing/2014/main" id="{F8C549DC-12B4-40A5-A309-CF801E18C8D4}"/>
              </a:ext>
            </a:extLst>
          </p:cNvPr>
          <p:cNvSpPr>
            <a:spLocks noGrp="1"/>
          </p:cNvSpPr>
          <p:nvPr userDrawn="1">
            <p:ph type="ftr" sz="quarter" idx="3"/>
          </p:nvPr>
        </p:nvSpPr>
        <p:spPr>
          <a:xfrm>
            <a:off x="628650" y="4975579"/>
            <a:ext cx="7129704" cy="148683"/>
          </a:xfrm>
          <a:prstGeom prst="rect">
            <a:avLst/>
          </a:prstGeom>
        </p:spPr>
        <p:txBody>
          <a:bodyPr vert="horz" lIns="0" tIns="0" rIns="0" bIns="0" rtlCol="0" anchor="ctr"/>
          <a:lstStyle>
            <a:lvl1pPr algn="l">
              <a:defRPr sz="900">
                <a:solidFill>
                  <a:schemeClr val="bg1"/>
                </a:solidFill>
              </a:defRPr>
            </a:lvl1pPr>
          </a:lstStyle>
          <a:p>
            <a:endParaRPr lang="de-DE" dirty="0"/>
          </a:p>
        </p:txBody>
      </p:sp>
      <p:cxnSp>
        <p:nvCxnSpPr>
          <p:cNvPr id="12" name="Gerader Verbinder 11">
            <a:extLst>
              <a:ext uri="{FF2B5EF4-FFF2-40B4-BE49-F238E27FC236}">
                <a16:creationId xmlns:a16="http://schemas.microsoft.com/office/drawing/2014/main" id="{E9F45371-9B7D-4505-A4D1-3E02BE436A0C}"/>
              </a:ext>
            </a:extLst>
          </p:cNvPr>
          <p:cNvCxnSpPr>
            <a:cxnSpLocks/>
          </p:cNvCxnSpPr>
          <p:nvPr userDrawn="1"/>
        </p:nvCxnSpPr>
        <p:spPr>
          <a:xfrm>
            <a:off x="521551" y="974732"/>
            <a:ext cx="6831815"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grpSp>
        <p:nvGrpSpPr>
          <p:cNvPr id="19" name="Grafik 9">
            <a:extLst>
              <a:ext uri="{FF2B5EF4-FFF2-40B4-BE49-F238E27FC236}">
                <a16:creationId xmlns:a16="http://schemas.microsoft.com/office/drawing/2014/main" id="{A240364D-AE4D-440E-88A8-B05FF302FB9D}"/>
              </a:ext>
            </a:extLst>
          </p:cNvPr>
          <p:cNvGrpSpPr/>
          <p:nvPr userDrawn="1"/>
        </p:nvGrpSpPr>
        <p:grpSpPr>
          <a:xfrm>
            <a:off x="7741437" y="394294"/>
            <a:ext cx="1049330" cy="621121"/>
            <a:chOff x="10321916" y="525077"/>
            <a:chExt cx="1399106" cy="827140"/>
          </a:xfrm>
          <a:solidFill>
            <a:schemeClr val="accent1"/>
          </a:solidFill>
        </p:grpSpPr>
        <p:grpSp>
          <p:nvGrpSpPr>
            <p:cNvPr id="20" name="Grafik 9">
              <a:extLst>
                <a:ext uri="{FF2B5EF4-FFF2-40B4-BE49-F238E27FC236}">
                  <a16:creationId xmlns:a16="http://schemas.microsoft.com/office/drawing/2014/main" id="{A240364D-AE4D-440E-88A8-B05FF302FB9D}"/>
                </a:ext>
              </a:extLst>
            </p:cNvPr>
            <p:cNvGrpSpPr/>
            <p:nvPr/>
          </p:nvGrpSpPr>
          <p:grpSpPr>
            <a:xfrm>
              <a:off x="10321916" y="525077"/>
              <a:ext cx="1179212" cy="575107"/>
              <a:chOff x="10321916" y="525077"/>
              <a:chExt cx="1179212" cy="575107"/>
            </a:xfrm>
            <a:solidFill>
              <a:schemeClr val="accent1"/>
            </a:solidFill>
          </p:grpSpPr>
          <p:sp>
            <p:nvSpPr>
              <p:cNvPr id="21" name="Freihandform: Form 20">
                <a:extLst>
                  <a:ext uri="{FF2B5EF4-FFF2-40B4-BE49-F238E27FC236}">
                    <a16:creationId xmlns:a16="http://schemas.microsoft.com/office/drawing/2014/main" id="{C5CA81CC-0A8C-4F0A-898F-756081956301}"/>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noAutofit/>
              </a:bodyPr>
              <a:lstStyle/>
              <a:p>
                <a:endParaRPr lang="de-DE" sz="1351" dirty="0"/>
              </a:p>
            </p:txBody>
          </p:sp>
          <p:sp>
            <p:nvSpPr>
              <p:cNvPr id="22" name="Freihandform: Form 21">
                <a:extLst>
                  <a:ext uri="{FF2B5EF4-FFF2-40B4-BE49-F238E27FC236}">
                    <a16:creationId xmlns:a16="http://schemas.microsoft.com/office/drawing/2014/main" id="{1076D363-C034-4E14-9F45-AC0FCE1EDB18}"/>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noAutofit/>
              </a:bodyPr>
              <a:lstStyle/>
              <a:p>
                <a:endParaRPr lang="de-DE" sz="1351" dirty="0"/>
              </a:p>
            </p:txBody>
          </p:sp>
          <p:sp>
            <p:nvSpPr>
              <p:cNvPr id="23" name="Freihandform: Form 22">
                <a:extLst>
                  <a:ext uri="{FF2B5EF4-FFF2-40B4-BE49-F238E27FC236}">
                    <a16:creationId xmlns:a16="http://schemas.microsoft.com/office/drawing/2014/main" id="{594D7886-9B36-4085-8FC4-E5D73FFB04FF}"/>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noAutofit/>
              </a:bodyPr>
              <a:lstStyle/>
              <a:p>
                <a:endParaRPr lang="de-DE" sz="1351" dirty="0"/>
              </a:p>
            </p:txBody>
          </p:sp>
          <p:sp>
            <p:nvSpPr>
              <p:cNvPr id="24" name="Freihandform: Form 23">
                <a:extLst>
                  <a:ext uri="{FF2B5EF4-FFF2-40B4-BE49-F238E27FC236}">
                    <a16:creationId xmlns:a16="http://schemas.microsoft.com/office/drawing/2014/main" id="{34A71752-C6CB-41A1-9ED4-535445E5CA2A}"/>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noAutofit/>
              </a:bodyPr>
              <a:lstStyle/>
              <a:p>
                <a:endParaRPr lang="de-DE" sz="1351" dirty="0"/>
              </a:p>
            </p:txBody>
          </p:sp>
          <p:sp>
            <p:nvSpPr>
              <p:cNvPr id="25" name="Freihandform: Form 24">
                <a:extLst>
                  <a:ext uri="{FF2B5EF4-FFF2-40B4-BE49-F238E27FC236}">
                    <a16:creationId xmlns:a16="http://schemas.microsoft.com/office/drawing/2014/main" id="{0B449204-D2C5-46C7-9446-78CB3AE33C0F}"/>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noAutofit/>
              </a:bodyPr>
              <a:lstStyle/>
              <a:p>
                <a:endParaRPr lang="de-DE" sz="1351" dirty="0"/>
              </a:p>
            </p:txBody>
          </p:sp>
          <p:sp>
            <p:nvSpPr>
              <p:cNvPr id="26" name="Freihandform: Form 25">
                <a:extLst>
                  <a:ext uri="{FF2B5EF4-FFF2-40B4-BE49-F238E27FC236}">
                    <a16:creationId xmlns:a16="http://schemas.microsoft.com/office/drawing/2014/main" id="{836500CA-7AFD-48CA-B6D3-0D77161C68BC}"/>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noAutofit/>
              </a:bodyPr>
              <a:lstStyle/>
              <a:p>
                <a:endParaRPr lang="de-DE" sz="1351" dirty="0"/>
              </a:p>
            </p:txBody>
          </p:sp>
        </p:grpSp>
        <p:sp>
          <p:nvSpPr>
            <p:cNvPr id="27" name="Freihandform: Form 26">
              <a:extLst>
                <a:ext uri="{FF2B5EF4-FFF2-40B4-BE49-F238E27FC236}">
                  <a16:creationId xmlns:a16="http://schemas.microsoft.com/office/drawing/2014/main" id="{17016B36-B092-4AFD-B601-383B7784BFBF}"/>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noAutofit/>
            </a:bodyPr>
            <a:lstStyle/>
            <a:p>
              <a:endParaRPr lang="de-DE" sz="1351" dirty="0"/>
            </a:p>
          </p:txBody>
        </p:sp>
        <p:sp>
          <p:nvSpPr>
            <p:cNvPr id="28" name="Freihandform: Form 27">
              <a:extLst>
                <a:ext uri="{FF2B5EF4-FFF2-40B4-BE49-F238E27FC236}">
                  <a16:creationId xmlns:a16="http://schemas.microsoft.com/office/drawing/2014/main" id="{D1A46A87-4807-4767-B647-E3EC036BC92A}"/>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noAutofit/>
            </a:bodyPr>
            <a:lstStyle/>
            <a:p>
              <a:endParaRPr lang="de-DE" sz="1351" dirty="0"/>
            </a:p>
          </p:txBody>
        </p:sp>
        <p:sp>
          <p:nvSpPr>
            <p:cNvPr id="29" name="Freihandform: Form 28">
              <a:extLst>
                <a:ext uri="{FF2B5EF4-FFF2-40B4-BE49-F238E27FC236}">
                  <a16:creationId xmlns:a16="http://schemas.microsoft.com/office/drawing/2014/main" id="{59FDC7EA-9A66-40BA-AEEF-50B9422FB283}"/>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endParaRPr lang="de-DE" sz="1351" dirty="0"/>
            </a:p>
          </p:txBody>
        </p:sp>
        <p:grpSp>
          <p:nvGrpSpPr>
            <p:cNvPr id="30" name="Grafik 9">
              <a:extLst>
                <a:ext uri="{FF2B5EF4-FFF2-40B4-BE49-F238E27FC236}">
                  <a16:creationId xmlns:a16="http://schemas.microsoft.com/office/drawing/2014/main" id="{A240364D-AE4D-440E-88A8-B05FF302FB9D}"/>
                </a:ext>
              </a:extLst>
            </p:cNvPr>
            <p:cNvGrpSpPr/>
            <p:nvPr/>
          </p:nvGrpSpPr>
          <p:grpSpPr>
            <a:xfrm>
              <a:off x="10496140" y="1110575"/>
              <a:ext cx="101490" cy="55578"/>
              <a:chOff x="10496140" y="1110575"/>
              <a:chExt cx="101490" cy="55578"/>
            </a:xfrm>
            <a:solidFill>
              <a:srgbClr val="000000"/>
            </a:solidFill>
          </p:grpSpPr>
          <p:sp>
            <p:nvSpPr>
              <p:cNvPr id="31" name="Freihandform: Form 30">
                <a:extLst>
                  <a:ext uri="{FF2B5EF4-FFF2-40B4-BE49-F238E27FC236}">
                    <a16:creationId xmlns:a16="http://schemas.microsoft.com/office/drawing/2014/main" id="{EDC61321-1CDD-47FE-82F4-EC44AE05670E}"/>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noAutofit/>
              </a:bodyPr>
              <a:lstStyle/>
              <a:p>
                <a:endParaRPr lang="de-DE" sz="1351" dirty="0"/>
              </a:p>
            </p:txBody>
          </p:sp>
          <p:sp>
            <p:nvSpPr>
              <p:cNvPr id="32" name="Freihandform: Form 31">
                <a:extLst>
                  <a:ext uri="{FF2B5EF4-FFF2-40B4-BE49-F238E27FC236}">
                    <a16:creationId xmlns:a16="http://schemas.microsoft.com/office/drawing/2014/main" id="{88F89A53-4AB3-4A93-B3CB-37874A98D1FD}"/>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noAutofit/>
              </a:bodyPr>
              <a:lstStyle/>
              <a:p>
                <a:endParaRPr lang="de-DE" sz="1351" dirty="0"/>
              </a:p>
            </p:txBody>
          </p:sp>
        </p:grpSp>
        <p:sp>
          <p:nvSpPr>
            <p:cNvPr id="33" name="Freihandform: Form 32">
              <a:extLst>
                <a:ext uri="{FF2B5EF4-FFF2-40B4-BE49-F238E27FC236}">
                  <a16:creationId xmlns:a16="http://schemas.microsoft.com/office/drawing/2014/main" id="{58E0EDC8-E74F-4551-8BD2-939CC38E7C32}"/>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endParaRPr lang="de-DE" sz="1351" dirty="0"/>
            </a:p>
          </p:txBody>
        </p:sp>
        <p:grpSp>
          <p:nvGrpSpPr>
            <p:cNvPr id="34" name="Grafik 9">
              <a:extLst>
                <a:ext uri="{FF2B5EF4-FFF2-40B4-BE49-F238E27FC236}">
                  <a16:creationId xmlns:a16="http://schemas.microsoft.com/office/drawing/2014/main" id="{A240364D-AE4D-440E-88A8-B05FF302FB9D}"/>
                </a:ext>
              </a:extLst>
            </p:cNvPr>
            <p:cNvGrpSpPr/>
            <p:nvPr/>
          </p:nvGrpSpPr>
          <p:grpSpPr>
            <a:xfrm>
              <a:off x="10639675" y="1081336"/>
              <a:ext cx="106322" cy="86991"/>
              <a:chOff x="10639675" y="1081336"/>
              <a:chExt cx="106322" cy="86991"/>
            </a:xfrm>
            <a:solidFill>
              <a:srgbClr val="000000"/>
            </a:solidFill>
          </p:grpSpPr>
          <p:sp>
            <p:nvSpPr>
              <p:cNvPr id="35" name="Freihandform: Form 34">
                <a:extLst>
                  <a:ext uri="{FF2B5EF4-FFF2-40B4-BE49-F238E27FC236}">
                    <a16:creationId xmlns:a16="http://schemas.microsoft.com/office/drawing/2014/main" id="{9D8C1F22-3E98-4749-B684-AA127651774A}"/>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noAutofit/>
              </a:bodyPr>
              <a:lstStyle/>
              <a:p>
                <a:endParaRPr lang="de-DE" sz="1351" dirty="0"/>
              </a:p>
            </p:txBody>
          </p:sp>
          <p:sp>
            <p:nvSpPr>
              <p:cNvPr id="36" name="Freihandform: Form 35">
                <a:extLst>
                  <a:ext uri="{FF2B5EF4-FFF2-40B4-BE49-F238E27FC236}">
                    <a16:creationId xmlns:a16="http://schemas.microsoft.com/office/drawing/2014/main" id="{1C3B0773-417D-4813-BD67-9BC2D01A3929}"/>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noAutofit/>
              </a:bodyPr>
              <a:lstStyle/>
              <a:p>
                <a:endParaRPr lang="de-DE" sz="1351" dirty="0"/>
              </a:p>
            </p:txBody>
          </p:sp>
        </p:grpSp>
        <p:sp>
          <p:nvSpPr>
            <p:cNvPr id="37" name="Freihandform: Form 36">
              <a:extLst>
                <a:ext uri="{FF2B5EF4-FFF2-40B4-BE49-F238E27FC236}">
                  <a16:creationId xmlns:a16="http://schemas.microsoft.com/office/drawing/2014/main" id="{1B5CEBB8-8410-4826-A2E1-C3C323E13940}"/>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noAutofit/>
            </a:bodyPr>
            <a:lstStyle/>
            <a:p>
              <a:endParaRPr lang="de-DE" sz="1351" dirty="0"/>
            </a:p>
          </p:txBody>
        </p:sp>
        <p:sp>
          <p:nvSpPr>
            <p:cNvPr id="38" name="Freihandform: Form 37">
              <a:extLst>
                <a:ext uri="{FF2B5EF4-FFF2-40B4-BE49-F238E27FC236}">
                  <a16:creationId xmlns:a16="http://schemas.microsoft.com/office/drawing/2014/main" id="{C2141CF3-1E59-49AE-B4F4-71225DE8DBD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noAutofit/>
            </a:bodyPr>
            <a:lstStyle/>
            <a:p>
              <a:endParaRPr lang="de-DE" sz="1351" dirty="0"/>
            </a:p>
          </p:txBody>
        </p:sp>
        <p:sp>
          <p:nvSpPr>
            <p:cNvPr id="39" name="Freihandform: Form 38">
              <a:extLst>
                <a:ext uri="{FF2B5EF4-FFF2-40B4-BE49-F238E27FC236}">
                  <a16:creationId xmlns:a16="http://schemas.microsoft.com/office/drawing/2014/main" id="{77A4FE29-4562-4C15-8839-87F3DA744A7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endParaRPr lang="de-DE" sz="1351" dirty="0"/>
            </a:p>
          </p:txBody>
        </p:sp>
        <p:grpSp>
          <p:nvGrpSpPr>
            <p:cNvPr id="40" name="Grafik 9">
              <a:extLst>
                <a:ext uri="{FF2B5EF4-FFF2-40B4-BE49-F238E27FC236}">
                  <a16:creationId xmlns:a16="http://schemas.microsoft.com/office/drawing/2014/main" id="{A240364D-AE4D-440E-88A8-B05FF302FB9D}"/>
                </a:ext>
              </a:extLst>
            </p:cNvPr>
            <p:cNvGrpSpPr/>
            <p:nvPr/>
          </p:nvGrpSpPr>
          <p:grpSpPr>
            <a:xfrm>
              <a:off x="10321916" y="1110575"/>
              <a:ext cx="1399106" cy="241642"/>
              <a:chOff x="10321916" y="1110575"/>
              <a:chExt cx="1399106" cy="241642"/>
            </a:xfrm>
            <a:solidFill>
              <a:schemeClr val="accent1"/>
            </a:solidFill>
          </p:grpSpPr>
          <p:sp>
            <p:nvSpPr>
              <p:cNvPr id="41" name="Freihandform: Form 40">
                <a:extLst>
                  <a:ext uri="{FF2B5EF4-FFF2-40B4-BE49-F238E27FC236}">
                    <a16:creationId xmlns:a16="http://schemas.microsoft.com/office/drawing/2014/main" id="{499DC055-1C0A-47CE-BA62-2B92DDA092AF}"/>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noAutofit/>
              </a:bodyPr>
              <a:lstStyle/>
              <a:p>
                <a:endParaRPr lang="de-DE" sz="1351" dirty="0"/>
              </a:p>
            </p:txBody>
          </p:sp>
          <p:sp>
            <p:nvSpPr>
              <p:cNvPr id="42" name="Freihandform: Form 41">
                <a:extLst>
                  <a:ext uri="{FF2B5EF4-FFF2-40B4-BE49-F238E27FC236}">
                    <a16:creationId xmlns:a16="http://schemas.microsoft.com/office/drawing/2014/main" id="{CFC50087-AE06-4FC3-BF14-DD98E5DF1E54}"/>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noAutofit/>
              </a:bodyPr>
              <a:lstStyle/>
              <a:p>
                <a:endParaRPr lang="de-DE" sz="1351" dirty="0"/>
              </a:p>
            </p:txBody>
          </p:sp>
          <p:sp>
            <p:nvSpPr>
              <p:cNvPr id="43" name="Freihandform: Form 42">
                <a:extLst>
                  <a:ext uri="{FF2B5EF4-FFF2-40B4-BE49-F238E27FC236}">
                    <a16:creationId xmlns:a16="http://schemas.microsoft.com/office/drawing/2014/main" id="{21874895-4ADB-4607-9955-2800059B66C0}"/>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noAutofit/>
              </a:bodyPr>
              <a:lstStyle/>
              <a:p>
                <a:endParaRPr lang="de-DE" sz="1351" dirty="0"/>
              </a:p>
            </p:txBody>
          </p:sp>
          <p:sp>
            <p:nvSpPr>
              <p:cNvPr id="44" name="Freihandform: Form 43">
                <a:extLst>
                  <a:ext uri="{FF2B5EF4-FFF2-40B4-BE49-F238E27FC236}">
                    <a16:creationId xmlns:a16="http://schemas.microsoft.com/office/drawing/2014/main" id="{CCA96FB2-00D1-437E-BC9E-014BF2485AA3}"/>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noAutofit/>
              </a:bodyPr>
              <a:lstStyle/>
              <a:p>
                <a:endParaRPr lang="de-DE" sz="1351" dirty="0"/>
              </a:p>
            </p:txBody>
          </p:sp>
        </p:grpSp>
      </p:grpSp>
      <p:sp>
        <p:nvSpPr>
          <p:cNvPr id="45" name="Freihandform: Form 44">
            <a:extLst>
              <a:ext uri="{FF2B5EF4-FFF2-40B4-BE49-F238E27FC236}">
                <a16:creationId xmlns:a16="http://schemas.microsoft.com/office/drawing/2014/main" id="{883162FD-5920-459D-B957-31A263988D88}"/>
              </a:ext>
            </a:extLst>
          </p:cNvPr>
          <p:cNvSpPr/>
          <p:nvPr userDrawn="1"/>
        </p:nvSpPr>
        <p:spPr>
          <a:xfrm>
            <a:off x="-4877" y="390926"/>
            <a:ext cx="337406" cy="294925"/>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endParaRPr lang="de-DE" sz="1351" dirty="0"/>
          </a:p>
        </p:txBody>
      </p:sp>
    </p:spTree>
    <p:extLst>
      <p:ext uri="{BB962C8B-B14F-4D97-AF65-F5344CB8AC3E}">
        <p14:creationId xmlns:p14="http://schemas.microsoft.com/office/powerpoint/2010/main" val="18342188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6" r:id="rId7"/>
    <p:sldLayoutId id="2147483697" r:id="rId8"/>
    <p:sldLayoutId id="2147483698" r:id="rId9"/>
    <p:sldLayoutId id="2147483721" r:id="rId10"/>
    <p:sldLayoutId id="2147483699" r:id="rId11"/>
    <p:sldLayoutId id="2147483700" r:id="rId12"/>
    <p:sldLayoutId id="2147483722"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4" r:id="rId25"/>
    <p:sldLayoutId id="2147483716" r:id="rId26"/>
    <p:sldLayoutId id="2147483717" r:id="rId27"/>
    <p:sldLayoutId id="2147483718" r:id="rId28"/>
    <p:sldLayoutId id="2147483719" r:id="rId29"/>
    <p:sldLayoutId id="2147483720" r:id="rId30"/>
  </p:sldLayoutIdLst>
  <p:hf hdr="0" dt="0"/>
  <p:txStyles>
    <p:titleStyle>
      <a:lvl1pPr algn="l" defTabSz="914400" rtl="0" eaLnBrk="1" latinLnBrk="0" hangingPunct="1">
        <a:lnSpc>
          <a:spcPct val="90000"/>
        </a:lnSpc>
        <a:spcBef>
          <a:spcPct val="0"/>
        </a:spcBef>
        <a:buNone/>
        <a:defRPr sz="27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6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541338" indent="-274638" algn="l" defTabSz="914400" rtl="0" eaLnBrk="1" latinLnBrk="0" hangingPunct="1">
        <a:lnSpc>
          <a:spcPct val="90000"/>
        </a:lnSpc>
        <a:spcBef>
          <a:spcPts val="600"/>
        </a:spcBef>
        <a:buClr>
          <a:schemeClr val="accent6"/>
        </a:buClr>
        <a:buFont typeface="Wingdings 2" panose="05020102010507070707" pitchFamily="18" charset="2"/>
        <a:buChar char=""/>
        <a:defRPr sz="1400" kern="1200">
          <a:solidFill>
            <a:schemeClr val="tx1"/>
          </a:solidFill>
          <a:latin typeface="+mn-lt"/>
          <a:ea typeface="+mn-ea"/>
          <a:cs typeface="+mn-cs"/>
        </a:defRPr>
      </a:lvl2pPr>
      <a:lvl3pPr marL="808038" indent="-266700" algn="l" defTabSz="914400" rtl="0" eaLnBrk="1" latinLnBrk="0" hangingPunct="1">
        <a:lnSpc>
          <a:spcPct val="90000"/>
        </a:lnSpc>
        <a:spcBef>
          <a:spcPts val="600"/>
        </a:spcBef>
        <a:buClr>
          <a:schemeClr val="accent6"/>
        </a:buClr>
        <a:buFont typeface="Wingdings 2" panose="05020102010507070707" pitchFamily="18" charset="2"/>
        <a:buChar char=""/>
        <a:defRPr sz="1200" kern="1200">
          <a:solidFill>
            <a:schemeClr val="tx1"/>
          </a:solidFill>
          <a:latin typeface="+mn-lt"/>
          <a:ea typeface="+mn-ea"/>
          <a:cs typeface="+mn-cs"/>
        </a:defRPr>
      </a:lvl3pPr>
      <a:lvl4pPr marL="1074738" indent="-266700" algn="l" defTabSz="914400" rtl="0" eaLnBrk="1" latinLnBrk="0" hangingPunct="1">
        <a:lnSpc>
          <a:spcPct val="90000"/>
        </a:lnSpc>
        <a:spcBef>
          <a:spcPts val="600"/>
        </a:spcBef>
        <a:buClr>
          <a:schemeClr val="tx2"/>
        </a:buClr>
        <a:buFont typeface="Wingdings 2" panose="05020102010507070707" pitchFamily="18" charset="2"/>
        <a:buChar char=""/>
        <a:defRPr sz="1200" kern="1200">
          <a:solidFill>
            <a:schemeClr val="tx1"/>
          </a:solidFill>
          <a:latin typeface="+mn-lt"/>
          <a:ea typeface="+mn-ea"/>
          <a:cs typeface="+mn-cs"/>
        </a:defRPr>
      </a:lvl4pPr>
      <a:lvl5pPr marL="1341438" indent="-266700" algn="l" defTabSz="914400" rtl="0" eaLnBrk="1" latinLnBrk="0" hangingPunct="1">
        <a:lnSpc>
          <a:spcPct val="90000"/>
        </a:lnSpc>
        <a:spcBef>
          <a:spcPts val="600"/>
        </a:spcBef>
        <a:buClr>
          <a:schemeClr val="tx2"/>
        </a:buClr>
        <a:buFont typeface="Wingdings 2" panose="05020102010507070707" pitchFamily="18" charset="2"/>
        <a:buChar char=""/>
        <a:defRPr sz="12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43" userDrawn="1">
          <p15:clr>
            <a:srgbClr val="F26B43"/>
          </p15:clr>
        </p15:guide>
        <p15:guide id="4" pos="329" userDrawn="1">
          <p15:clr>
            <a:srgbClr val="F26B43"/>
          </p15:clr>
        </p15:guide>
        <p15:guide id="5" pos="5432" userDrawn="1">
          <p15:clr>
            <a:srgbClr val="F26B43"/>
          </p15:clr>
        </p15:guide>
        <p15:guide id="6" orient="horz" pos="686" userDrawn="1">
          <p15:clr>
            <a:srgbClr val="F26B43"/>
          </p15:clr>
        </p15:guide>
        <p15:guide id="7" orient="horz" pos="3096" userDrawn="1">
          <p15:clr>
            <a:srgbClr val="F26B43"/>
          </p15:clr>
        </p15:guide>
        <p15:guide id="9" orient="horz" pos="3121" userDrawn="1">
          <p15:clr>
            <a:srgbClr val="F26B43"/>
          </p15:clr>
        </p15:guide>
        <p15:guide id="10" orient="horz" pos="8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grpSp>
        <p:nvGrpSpPr>
          <p:cNvPr id="4" name="Gruppieren 6"/>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dirty="0"/>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dirty="0"/>
                <a:t>hhu.de</a:t>
              </a:r>
              <a:endParaRPr dirty="0"/>
            </a:p>
          </p:txBody>
        </p:sp>
      </p:grpSp>
      <p:sp>
        <p:nvSpPr>
          <p:cNvPr id="8" name="Titelplatzhalter 1"/>
          <p:cNvSpPr>
            <a:spLocks noGrp="1"/>
          </p:cNvSpPr>
          <p:nvPr userDrawn="1">
            <p:ph type="title"/>
          </p:nvPr>
        </p:nvSpPr>
        <p:spPr bwMode="auto">
          <a:xfrm>
            <a:off x="526594" y="330910"/>
            <a:ext cx="6826772" cy="452322"/>
          </a:xfrm>
          <a:prstGeom prst="rect">
            <a:avLst/>
          </a:prstGeom>
        </p:spPr>
        <p:txBody>
          <a:bodyPr vert="horz" lIns="0" tIns="0" rIns="0" bIns="0" rtlCol="0" anchor="b">
            <a:noAutofit/>
          </a:bodyPr>
          <a:lstStyle/>
          <a:p>
            <a:pPr>
              <a:defRPr/>
            </a:pPr>
            <a:r>
              <a:rPr lang="de-DE"/>
              <a:t>Mastertitelformat bearbeiten</a:t>
            </a:r>
            <a:endParaRPr/>
          </a:p>
        </p:txBody>
      </p:sp>
      <p:sp>
        <p:nvSpPr>
          <p:cNvPr id="9" name="Textplatzhalter 2"/>
          <p:cNvSpPr>
            <a:spLocks noGrp="1"/>
          </p:cNvSpPr>
          <p:nvPr userDrawn="1">
            <p:ph type="body" idx="1"/>
          </p:nvPr>
        </p:nvSpPr>
        <p:spPr bwMode="auto">
          <a:xfrm>
            <a:off x="521550" y="1422399"/>
            <a:ext cx="8100956" cy="3423465"/>
          </a:xfrm>
          <a:prstGeom prst="rect">
            <a:avLst/>
          </a:prstGeom>
        </p:spPr>
        <p:txBody>
          <a:bodyPr vert="horz" lIns="0" tIns="72000" rIns="0" bIns="0" rtlCol="0">
            <a:no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a:p>
            <a:pPr lvl="5">
              <a:defRPr/>
            </a:pPr>
            <a:r>
              <a:rPr lang="de-DE"/>
              <a:t>Sechste Ebene</a:t>
            </a:r>
            <a:endParaRPr/>
          </a:p>
          <a:p>
            <a:pPr lvl="6">
              <a:defRPr/>
            </a:pPr>
            <a:r>
              <a:rPr lang="de-DE"/>
              <a:t>Siebte Ebene</a:t>
            </a:r>
            <a:endParaRPr/>
          </a:p>
          <a:p>
            <a:pPr lvl="7">
              <a:defRPr/>
            </a:pPr>
            <a:r>
              <a:rPr lang="de-DE"/>
              <a:t>Achte Ebene</a:t>
            </a:r>
            <a:endParaRPr/>
          </a:p>
          <a:p>
            <a:pPr lvl="8">
              <a:defRPr/>
            </a:pPr>
            <a:r>
              <a:rPr lang="de-DE"/>
              <a:t>Neunte Ebene</a:t>
            </a:r>
            <a:endParaRPr/>
          </a:p>
        </p:txBody>
      </p:sp>
      <p:sp>
        <p:nvSpPr>
          <p:cNvPr id="10" name="Foliennummernplatzhalter 5"/>
          <p:cNvSpPr>
            <a:spLocks noGrp="1"/>
          </p:cNvSpPr>
          <p:nvPr userDrawn="1">
            <p:ph type="sldNum" sz="quarter" idx="4"/>
          </p:nvPr>
        </p:nvSpPr>
        <p:spPr bwMode="auto">
          <a:xfrm>
            <a:off x="35496" y="4975579"/>
            <a:ext cx="337406" cy="148683"/>
          </a:xfrm>
          <a:prstGeom prst="rect">
            <a:avLst/>
          </a:prstGeom>
        </p:spPr>
        <p:txBody>
          <a:bodyPr vert="horz" lIns="0" tIns="0" rIns="0" bIns="0" rtlCol="0" anchor="ctr"/>
          <a:lstStyle>
            <a:lvl1pPr algn="r">
              <a:defRPr sz="900" b="1">
                <a:solidFill>
                  <a:schemeClr val="bg1"/>
                </a:solidFill>
              </a:defRPr>
            </a:lvl1pPr>
          </a:lstStyle>
          <a:p>
            <a:pPr>
              <a:defRPr/>
            </a:pPr>
            <a:fld id="{9D195BCC-3514-4B1B-9C18-24F3D67EC549}" type="slidenum">
              <a:rPr lang="de-DE"/>
              <a:t>‹#›</a:t>
            </a:fld>
            <a:endParaRPr lang="de-DE" dirty="0"/>
          </a:p>
        </p:txBody>
      </p:sp>
      <p:sp>
        <p:nvSpPr>
          <p:cNvPr id="11" name="Fußzeilenplatzhalter 4"/>
          <p:cNvSpPr>
            <a:spLocks noGrp="1"/>
          </p:cNvSpPr>
          <p:nvPr userDrawn="1">
            <p:ph type="ftr" sz="quarter" idx="3"/>
          </p:nvPr>
        </p:nvSpPr>
        <p:spPr bwMode="auto">
          <a:xfrm>
            <a:off x="628650" y="4975579"/>
            <a:ext cx="7129704" cy="148683"/>
          </a:xfrm>
          <a:prstGeom prst="rect">
            <a:avLst/>
          </a:prstGeom>
        </p:spPr>
        <p:txBody>
          <a:bodyPr vert="horz" lIns="0" tIns="0" rIns="0" bIns="0" rtlCol="0" anchor="ctr"/>
          <a:lstStyle>
            <a:lvl1pPr algn="l">
              <a:defRPr sz="900">
                <a:solidFill>
                  <a:schemeClr val="bg1"/>
                </a:solidFill>
              </a:defRPr>
            </a:lvl1pPr>
          </a:lstStyle>
          <a:p>
            <a:pPr>
              <a:defRPr/>
            </a:pPr>
            <a:endParaRPr lang="de-DE" dirty="0"/>
          </a:p>
        </p:txBody>
      </p:sp>
      <p:cxnSp>
        <p:nvCxnSpPr>
          <p:cNvPr id="12" name="Gerader Verbinder 11"/>
          <p:cNvCxnSpPr>
            <a:cxnSpLocks/>
          </p:cNvCxnSpPr>
          <p:nvPr userDrawn="1"/>
        </p:nvCxnSpPr>
        <p:spPr bwMode="auto">
          <a:xfrm>
            <a:off x="521551" y="974732"/>
            <a:ext cx="6831815"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grpSp>
        <p:nvGrpSpPr>
          <p:cNvPr id="13" name="Grafik 9"/>
          <p:cNvGrpSpPr/>
          <p:nvPr userDrawn="1"/>
        </p:nvGrpSpPr>
        <p:grpSpPr bwMode="auto">
          <a:xfrm>
            <a:off x="7741437" y="394294"/>
            <a:ext cx="1049330" cy="621121"/>
            <a:chOff x="10321916" y="525077"/>
            <a:chExt cx="1399105" cy="827140"/>
          </a:xfrm>
          <a:solidFill>
            <a:schemeClr val="accent1"/>
          </a:solidFill>
        </p:grpSpPr>
        <p:grpSp>
          <p:nvGrpSpPr>
            <p:cNvPr id="14" name="Grafik 9"/>
            <p:cNvGrpSpPr/>
            <p:nvPr/>
          </p:nvGrpSpPr>
          <p:grpSpPr bwMode="auto">
            <a:xfrm>
              <a:off x="10321916" y="525077"/>
              <a:ext cx="1179212" cy="575107"/>
              <a:chOff x="10321916" y="525077"/>
              <a:chExt cx="1179212" cy="575107"/>
            </a:xfrm>
            <a:solidFill>
              <a:schemeClr val="accent1"/>
            </a:solidFill>
          </p:grpSpPr>
          <p:sp>
            <p:nvSpPr>
              <p:cNvPr id="15" name="Freihandform: Form 20"/>
              <p:cNvSpPr/>
              <p:nvPr/>
            </p:nvSpPr>
            <p:spPr bwMode="auto">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extrusionOk="0">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noAutofit/>
              </a:bodyPr>
              <a:lstStyle/>
              <a:p>
                <a:pPr>
                  <a:defRPr/>
                </a:pPr>
                <a:endParaRPr lang="de-DE" sz="1350" dirty="0"/>
              </a:p>
            </p:txBody>
          </p:sp>
          <p:sp>
            <p:nvSpPr>
              <p:cNvPr id="16" name="Freihandform: Form 21"/>
              <p:cNvSpPr/>
              <p:nvPr/>
            </p:nvSpPr>
            <p:spPr bwMode="auto">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noAutofit/>
              </a:bodyPr>
              <a:lstStyle/>
              <a:p>
                <a:pPr>
                  <a:defRPr/>
                </a:pPr>
                <a:endParaRPr lang="de-DE" sz="1350" dirty="0"/>
              </a:p>
            </p:txBody>
          </p:sp>
          <p:sp>
            <p:nvSpPr>
              <p:cNvPr id="17" name="Freihandform: Form 22"/>
              <p:cNvSpPr/>
              <p:nvPr/>
            </p:nvSpPr>
            <p:spPr bwMode="auto">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noAutofit/>
              </a:bodyPr>
              <a:lstStyle/>
              <a:p>
                <a:pPr>
                  <a:defRPr/>
                </a:pPr>
                <a:endParaRPr lang="de-DE" sz="1350" dirty="0"/>
              </a:p>
            </p:txBody>
          </p:sp>
          <p:sp>
            <p:nvSpPr>
              <p:cNvPr id="18" name="Freihandform: Form 23"/>
              <p:cNvSpPr/>
              <p:nvPr/>
            </p:nvSpPr>
            <p:spPr bwMode="auto">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noAutofit/>
              </a:bodyPr>
              <a:lstStyle/>
              <a:p>
                <a:pPr>
                  <a:defRPr/>
                </a:pPr>
                <a:endParaRPr lang="de-DE" sz="1350" dirty="0"/>
              </a:p>
            </p:txBody>
          </p:sp>
          <p:sp>
            <p:nvSpPr>
              <p:cNvPr id="19" name="Freihandform: Form 24"/>
              <p:cNvSpPr/>
              <p:nvPr/>
            </p:nvSpPr>
            <p:spPr bwMode="auto">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noAutofit/>
              </a:bodyPr>
              <a:lstStyle/>
              <a:p>
                <a:pPr>
                  <a:defRPr/>
                </a:pPr>
                <a:endParaRPr lang="de-DE" sz="1350" dirty="0"/>
              </a:p>
            </p:txBody>
          </p:sp>
          <p:sp>
            <p:nvSpPr>
              <p:cNvPr id="20" name="Freihandform: Form 25"/>
              <p:cNvSpPr/>
              <p:nvPr/>
            </p:nvSpPr>
            <p:spPr bwMode="auto">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noAutofit/>
              </a:bodyPr>
              <a:lstStyle/>
              <a:p>
                <a:pPr>
                  <a:defRPr/>
                </a:pPr>
                <a:endParaRPr lang="de-DE" sz="1350" dirty="0"/>
              </a:p>
            </p:txBody>
          </p:sp>
        </p:grpSp>
        <p:sp>
          <p:nvSpPr>
            <p:cNvPr id="21" name="Freihandform: Form 26"/>
            <p:cNvSpPr/>
            <p:nvPr/>
          </p:nvSpPr>
          <p:spPr bwMode="auto">
            <a:xfrm>
              <a:off x="10322157"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noAutofit/>
            </a:bodyPr>
            <a:lstStyle/>
            <a:p>
              <a:pPr>
                <a:defRPr/>
              </a:pPr>
              <a:endParaRPr lang="de-DE" sz="1350" dirty="0"/>
            </a:p>
          </p:txBody>
        </p:sp>
        <p:sp>
          <p:nvSpPr>
            <p:cNvPr id="22" name="Freihandform: Form 27"/>
            <p:cNvSpPr/>
            <p:nvPr/>
          </p:nvSpPr>
          <p:spPr bwMode="auto">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noAutofit/>
            </a:bodyPr>
            <a:lstStyle/>
            <a:p>
              <a:pPr>
                <a:defRPr/>
              </a:pPr>
              <a:endParaRPr lang="de-DE" sz="1350" dirty="0"/>
            </a:p>
          </p:txBody>
        </p:sp>
        <p:sp>
          <p:nvSpPr>
            <p:cNvPr id="23" name="Freihandform: Form 28"/>
            <p:cNvSpPr/>
            <p:nvPr/>
          </p:nvSpPr>
          <p:spPr bwMode="auto">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pPr>
                <a:defRPr/>
              </a:pPr>
              <a:endParaRPr lang="de-DE" sz="1350" dirty="0"/>
            </a:p>
          </p:txBody>
        </p:sp>
        <p:grpSp>
          <p:nvGrpSpPr>
            <p:cNvPr id="24" name="Grafik 9"/>
            <p:cNvGrpSpPr/>
            <p:nvPr/>
          </p:nvGrpSpPr>
          <p:grpSpPr bwMode="auto">
            <a:xfrm>
              <a:off x="10496140" y="1110575"/>
              <a:ext cx="101490" cy="55578"/>
              <a:chOff x="10496140" y="1110575"/>
              <a:chExt cx="101490" cy="55578"/>
            </a:xfrm>
            <a:solidFill>
              <a:srgbClr val="000000"/>
            </a:solidFill>
          </p:grpSpPr>
          <p:sp>
            <p:nvSpPr>
              <p:cNvPr id="25" name="Freihandform: Form 30"/>
              <p:cNvSpPr/>
              <p:nvPr/>
            </p:nvSpPr>
            <p:spPr bwMode="auto">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noAutofit/>
              </a:bodyPr>
              <a:lstStyle/>
              <a:p>
                <a:pPr>
                  <a:defRPr/>
                </a:pPr>
                <a:endParaRPr lang="de-DE" sz="1350" dirty="0"/>
              </a:p>
            </p:txBody>
          </p:sp>
          <p:sp>
            <p:nvSpPr>
              <p:cNvPr id="26" name="Freihandform: Form 31"/>
              <p:cNvSpPr/>
              <p:nvPr/>
            </p:nvSpPr>
            <p:spPr bwMode="auto">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extrusionOk="0">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noAutofit/>
              </a:bodyPr>
              <a:lstStyle/>
              <a:p>
                <a:pPr>
                  <a:defRPr/>
                </a:pPr>
                <a:endParaRPr lang="de-DE" sz="1350" dirty="0"/>
              </a:p>
            </p:txBody>
          </p:sp>
        </p:grpSp>
        <p:sp>
          <p:nvSpPr>
            <p:cNvPr id="27" name="Freihandform: Form 32"/>
            <p:cNvSpPr/>
            <p:nvPr/>
          </p:nvSpPr>
          <p:spPr bwMode="auto">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pPr>
                <a:defRPr/>
              </a:pPr>
              <a:endParaRPr lang="de-DE" sz="1350" dirty="0"/>
            </a:p>
          </p:txBody>
        </p:sp>
        <p:grpSp>
          <p:nvGrpSpPr>
            <p:cNvPr id="28" name="Grafik 9"/>
            <p:cNvGrpSpPr/>
            <p:nvPr/>
          </p:nvGrpSpPr>
          <p:grpSpPr bwMode="auto">
            <a:xfrm>
              <a:off x="10639675" y="1081336"/>
              <a:ext cx="106322" cy="86991"/>
              <a:chOff x="10639675" y="1081336"/>
              <a:chExt cx="106322" cy="86991"/>
            </a:xfrm>
            <a:solidFill>
              <a:srgbClr val="000000"/>
            </a:solidFill>
          </p:grpSpPr>
          <p:sp>
            <p:nvSpPr>
              <p:cNvPr id="29" name="Freihandform: Form 34"/>
              <p:cNvSpPr/>
              <p:nvPr/>
            </p:nvSpPr>
            <p:spPr bwMode="auto">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extrusionOk="0">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noAutofit/>
              </a:bodyPr>
              <a:lstStyle/>
              <a:p>
                <a:pPr>
                  <a:defRPr/>
                </a:pPr>
                <a:endParaRPr lang="de-DE" sz="1350" dirty="0"/>
              </a:p>
            </p:txBody>
          </p:sp>
          <p:sp>
            <p:nvSpPr>
              <p:cNvPr id="30" name="Freihandform: Form 35"/>
              <p:cNvSpPr/>
              <p:nvPr/>
            </p:nvSpPr>
            <p:spPr bwMode="auto">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extrusionOk="0">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noAutofit/>
              </a:bodyPr>
              <a:lstStyle/>
              <a:p>
                <a:pPr>
                  <a:defRPr/>
                </a:pPr>
                <a:endParaRPr lang="de-DE" sz="1350" dirty="0"/>
              </a:p>
            </p:txBody>
          </p:sp>
        </p:grpSp>
        <p:sp>
          <p:nvSpPr>
            <p:cNvPr id="31" name="Freihandform: Form 36"/>
            <p:cNvSpPr/>
            <p:nvPr/>
          </p:nvSpPr>
          <p:spPr bwMode="auto">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noAutofit/>
            </a:bodyPr>
            <a:lstStyle/>
            <a:p>
              <a:pPr>
                <a:defRPr/>
              </a:pPr>
              <a:endParaRPr lang="de-DE" sz="1350" dirty="0"/>
            </a:p>
          </p:txBody>
        </p:sp>
        <p:sp>
          <p:nvSpPr>
            <p:cNvPr id="32" name="Freihandform: Form 37"/>
            <p:cNvSpPr/>
            <p:nvPr/>
          </p:nvSpPr>
          <p:spPr bwMode="auto">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noAutofit/>
            </a:bodyPr>
            <a:lstStyle/>
            <a:p>
              <a:pPr>
                <a:defRPr/>
              </a:pPr>
              <a:endParaRPr lang="de-DE" sz="1350" dirty="0"/>
            </a:p>
          </p:txBody>
        </p:sp>
        <p:sp>
          <p:nvSpPr>
            <p:cNvPr id="33" name="Freihandform: Form 38"/>
            <p:cNvSpPr/>
            <p:nvPr/>
          </p:nvSpPr>
          <p:spPr bwMode="auto">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pPr>
                <a:defRPr/>
              </a:pPr>
              <a:endParaRPr lang="de-DE" sz="1350" dirty="0"/>
            </a:p>
          </p:txBody>
        </p:sp>
        <p:grpSp>
          <p:nvGrpSpPr>
            <p:cNvPr id="34" name="Grafik 9"/>
            <p:cNvGrpSpPr/>
            <p:nvPr/>
          </p:nvGrpSpPr>
          <p:grpSpPr bwMode="auto">
            <a:xfrm>
              <a:off x="10321916" y="1110575"/>
              <a:ext cx="1399105" cy="241642"/>
              <a:chOff x="10321916" y="1110575"/>
              <a:chExt cx="1399105" cy="241642"/>
            </a:xfrm>
            <a:solidFill>
              <a:schemeClr val="accent1"/>
            </a:solidFill>
          </p:grpSpPr>
          <p:sp>
            <p:nvSpPr>
              <p:cNvPr id="35" name="Freihandform: Form 40"/>
              <p:cNvSpPr/>
              <p:nvPr/>
            </p:nvSpPr>
            <p:spPr bwMode="auto">
              <a:xfrm>
                <a:off x="10981839"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noAutofit/>
              </a:bodyPr>
              <a:lstStyle/>
              <a:p>
                <a:pPr>
                  <a:defRPr/>
                </a:pPr>
                <a:endParaRPr lang="de-DE" sz="1350" dirty="0"/>
              </a:p>
            </p:txBody>
          </p:sp>
          <p:sp>
            <p:nvSpPr>
              <p:cNvPr id="36" name="Freihandform: Form 41"/>
              <p:cNvSpPr/>
              <p:nvPr/>
            </p:nvSpPr>
            <p:spPr bwMode="auto">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noAutofit/>
              </a:bodyPr>
              <a:lstStyle/>
              <a:p>
                <a:pPr>
                  <a:defRPr/>
                </a:pPr>
                <a:endParaRPr lang="de-DE" sz="1350" dirty="0"/>
              </a:p>
            </p:txBody>
          </p:sp>
          <p:sp>
            <p:nvSpPr>
              <p:cNvPr id="37" name="Freihandform: Form 42"/>
              <p:cNvSpPr/>
              <p:nvPr/>
            </p:nvSpPr>
            <p:spPr bwMode="auto">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extrusionOk="0">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noAutofit/>
              </a:bodyPr>
              <a:lstStyle/>
              <a:p>
                <a:pPr>
                  <a:defRPr/>
                </a:pPr>
                <a:endParaRPr lang="de-DE" sz="1350" dirty="0"/>
              </a:p>
            </p:txBody>
          </p:sp>
          <p:sp>
            <p:nvSpPr>
              <p:cNvPr id="38" name="Freihandform: Form 43"/>
              <p:cNvSpPr/>
              <p:nvPr/>
            </p:nvSpPr>
            <p:spPr bwMode="auto">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extrusionOk="0">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noAutofit/>
              </a:bodyPr>
              <a:lstStyle/>
              <a:p>
                <a:pPr>
                  <a:defRPr/>
                </a:pPr>
                <a:endParaRPr lang="de-DE" sz="1350" dirty="0"/>
              </a:p>
            </p:txBody>
          </p:sp>
        </p:grpSp>
      </p:grpSp>
      <p:sp>
        <p:nvSpPr>
          <p:cNvPr id="39" name="Freihandform: Form 44"/>
          <p:cNvSpPr/>
          <p:nvPr userDrawn="1"/>
        </p:nvSpPr>
        <p:spPr bwMode="auto">
          <a:xfrm>
            <a:off x="-4877" y="390926"/>
            <a:ext cx="337406" cy="294925"/>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extrusionOk="0">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pPr>
              <a:defRPr/>
            </a:pPr>
            <a:endParaRPr lang="de-DE" sz="1350" dirty="0"/>
          </a:p>
        </p:txBody>
      </p:sp>
    </p:spTree>
    <p:extLst>
      <p:ext uri="{BB962C8B-B14F-4D97-AF65-F5344CB8AC3E}">
        <p14:creationId xmlns:p14="http://schemas.microsoft.com/office/powerpoint/2010/main" val="248496704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Lst>
  <p:hf hdr="0" dt="0"/>
  <p:txStyles>
    <p:titleStyle>
      <a:lvl1pPr algn="l" defTabSz="914400">
        <a:lnSpc>
          <a:spcPct val="90000"/>
        </a:lnSpc>
        <a:spcBef>
          <a:spcPts val="0"/>
        </a:spcBef>
        <a:buNone/>
        <a:defRPr sz="2700">
          <a:solidFill>
            <a:schemeClr val="tx2"/>
          </a:solidFill>
          <a:latin typeface="+mj-lt"/>
          <a:ea typeface="+mj-ea"/>
          <a:cs typeface="+mj-cs"/>
        </a:defRPr>
      </a:lvl1pPr>
    </p:titleStyle>
    <p:bodyStyle>
      <a:lvl1pPr marL="266700" indent="-266700" algn="l" defTabSz="914400">
        <a:lnSpc>
          <a:spcPct val="90000"/>
        </a:lnSpc>
        <a:spcBef>
          <a:spcPts val="600"/>
        </a:spcBef>
        <a:buClr>
          <a:schemeClr val="tx2"/>
        </a:buClr>
        <a:buFont typeface="Wingdings 2"/>
        <a:buChar char=""/>
        <a:defRPr sz="1600">
          <a:solidFill>
            <a:schemeClr val="tx1"/>
          </a:solidFill>
          <a:latin typeface="+mn-lt"/>
          <a:ea typeface="+mn-ea"/>
          <a:cs typeface="+mn-cs"/>
        </a:defRPr>
      </a:lvl1pPr>
      <a:lvl2pPr marL="541338" indent="-274638" algn="l" defTabSz="914400">
        <a:lnSpc>
          <a:spcPct val="90000"/>
        </a:lnSpc>
        <a:spcBef>
          <a:spcPts val="600"/>
        </a:spcBef>
        <a:buClr>
          <a:schemeClr val="accent6"/>
        </a:buClr>
        <a:buFont typeface="Wingdings 2"/>
        <a:buChar char=""/>
        <a:defRPr sz="1400">
          <a:solidFill>
            <a:schemeClr val="tx1"/>
          </a:solidFill>
          <a:latin typeface="+mn-lt"/>
          <a:ea typeface="+mn-ea"/>
          <a:cs typeface="+mn-cs"/>
        </a:defRPr>
      </a:lvl2pPr>
      <a:lvl3pPr marL="808038" indent="-266700" algn="l" defTabSz="914400">
        <a:lnSpc>
          <a:spcPct val="90000"/>
        </a:lnSpc>
        <a:spcBef>
          <a:spcPts val="600"/>
        </a:spcBef>
        <a:buClr>
          <a:schemeClr val="accent6"/>
        </a:buClr>
        <a:buFont typeface="Wingdings 2"/>
        <a:buChar char=""/>
        <a:defRPr sz="1200">
          <a:solidFill>
            <a:schemeClr val="tx1"/>
          </a:solidFill>
          <a:latin typeface="+mn-lt"/>
          <a:ea typeface="+mn-ea"/>
          <a:cs typeface="+mn-cs"/>
        </a:defRPr>
      </a:lvl3pPr>
      <a:lvl4pPr marL="1074738" indent="-266700" algn="l" defTabSz="914400">
        <a:lnSpc>
          <a:spcPct val="90000"/>
        </a:lnSpc>
        <a:spcBef>
          <a:spcPts val="600"/>
        </a:spcBef>
        <a:buClr>
          <a:schemeClr val="tx2"/>
        </a:buClr>
        <a:buFont typeface="Wingdings 2"/>
        <a:buChar char=""/>
        <a:defRPr sz="1200">
          <a:solidFill>
            <a:schemeClr val="tx1"/>
          </a:solidFill>
          <a:latin typeface="+mn-lt"/>
          <a:ea typeface="+mn-ea"/>
          <a:cs typeface="+mn-cs"/>
        </a:defRPr>
      </a:lvl4pPr>
      <a:lvl5pPr marL="1341438" indent="-266700" algn="l" defTabSz="914400">
        <a:lnSpc>
          <a:spcPct val="90000"/>
        </a:lnSpc>
        <a:spcBef>
          <a:spcPts val="600"/>
        </a:spcBef>
        <a:buClr>
          <a:schemeClr val="tx2"/>
        </a:buClr>
        <a:buFont typeface="Wingdings 2"/>
        <a:buChar char=""/>
        <a:defRPr sz="1200">
          <a:solidFill>
            <a:schemeClr val="tx1"/>
          </a:solidFill>
          <a:latin typeface="+mn-lt"/>
          <a:ea typeface="+mn-ea"/>
          <a:cs typeface="+mn-cs"/>
        </a:defRPr>
      </a:lvl5pPr>
      <a:lvl6pPr marL="0" indent="0" algn="l" defTabSz="914400">
        <a:lnSpc>
          <a:spcPct val="90000"/>
        </a:lnSpc>
        <a:spcBef>
          <a:spcPts val="500"/>
        </a:spcBef>
        <a:buFont typeface="Arial"/>
        <a:buNone/>
        <a:defRPr sz="1400">
          <a:solidFill>
            <a:schemeClr val="tx1"/>
          </a:solidFill>
          <a:latin typeface="+mn-lt"/>
          <a:ea typeface="+mn-ea"/>
          <a:cs typeface="+mn-cs"/>
        </a:defRPr>
      </a:lvl6pPr>
      <a:lvl7pPr marL="0" indent="0" algn="l" defTabSz="914400">
        <a:lnSpc>
          <a:spcPct val="90000"/>
        </a:lnSpc>
        <a:spcBef>
          <a:spcPts val="500"/>
        </a:spcBef>
        <a:buFont typeface="Arial"/>
        <a:buNone/>
        <a:defRPr sz="1400">
          <a:solidFill>
            <a:schemeClr val="tx1"/>
          </a:solidFill>
          <a:latin typeface="+mn-lt"/>
          <a:ea typeface="+mn-ea"/>
          <a:cs typeface="+mn-cs"/>
        </a:defRPr>
      </a:lvl7pPr>
      <a:lvl8pPr marL="0" indent="0" algn="l" defTabSz="914400">
        <a:lnSpc>
          <a:spcPct val="90000"/>
        </a:lnSpc>
        <a:spcBef>
          <a:spcPts val="500"/>
        </a:spcBef>
        <a:buFont typeface="Arial"/>
        <a:buNone/>
        <a:defRPr sz="1400">
          <a:solidFill>
            <a:schemeClr val="tx1"/>
          </a:solidFill>
          <a:latin typeface="+mn-lt"/>
          <a:ea typeface="+mn-ea"/>
          <a:cs typeface="+mn-cs"/>
        </a:defRPr>
      </a:lvl8pPr>
      <a:lvl9pPr marL="0" indent="0" algn="l" defTabSz="914400">
        <a:lnSpc>
          <a:spcPct val="90000"/>
        </a:lnSpc>
        <a:spcBef>
          <a:spcPts val="500"/>
        </a:spcBef>
        <a:buFont typeface="Arial"/>
        <a:buNone/>
        <a:defRPr sz="14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39.xml"/><Relationship Id="rId1" Type="http://schemas.openxmlformats.org/officeDocument/2006/relationships/tags" Target="../tags/tag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39.xml"/><Relationship Id="rId1" Type="http://schemas.openxmlformats.org/officeDocument/2006/relationships/tags" Target="../tags/tag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40.xml"/><Relationship Id="rId1" Type="http://schemas.openxmlformats.org/officeDocument/2006/relationships/tags" Target="../tags/tag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40.xml"/><Relationship Id="rId1" Type="http://schemas.openxmlformats.org/officeDocument/2006/relationships/tags" Target="../tags/tag9.xml"/><Relationship Id="rId4" Type="http://schemas.openxmlformats.org/officeDocument/2006/relationships/image" Target="../media/image23.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10.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11.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1.xml"/><Relationship Id="rId4" Type="http://schemas.openxmlformats.org/officeDocument/2006/relationships/image" Target="../media/image25.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61.xml"/><Relationship Id="rId4" Type="http://schemas.openxmlformats.org/officeDocument/2006/relationships/image" Target="../media/image25.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EBC4F-BB09-274B-98AB-9B2B6F990635}"/>
              </a:ext>
            </a:extLst>
          </p:cNvPr>
          <p:cNvSpPr>
            <a:spLocks noGrp="1"/>
          </p:cNvSpPr>
          <p:nvPr>
            <p:ph type="ctrTitle"/>
          </p:nvPr>
        </p:nvSpPr>
        <p:spPr/>
        <p:txBody>
          <a:bodyPr/>
          <a:lstStyle/>
          <a:p>
            <a:r>
              <a:rPr lang="en-US"/>
              <a:t>Implikatur</a:t>
            </a:r>
          </a:p>
        </p:txBody>
      </p:sp>
      <p:sp>
        <p:nvSpPr>
          <p:cNvPr id="3" name="Subtitle 2">
            <a:extLst>
              <a:ext uri="{FF2B5EF4-FFF2-40B4-BE49-F238E27FC236}">
                <a16:creationId xmlns:a16="http://schemas.microsoft.com/office/drawing/2014/main" id="{69BA5259-B790-6849-B52A-2095A837B07F}"/>
              </a:ext>
            </a:extLst>
          </p:cNvPr>
          <p:cNvSpPr>
            <a:spLocks noGrp="1"/>
          </p:cNvSpPr>
          <p:nvPr>
            <p:ph type="subTitle" idx="1"/>
          </p:nvPr>
        </p:nvSpPr>
        <p:spPr>
          <a:xfrm>
            <a:off x="3654278" y="3494160"/>
            <a:ext cx="4950169" cy="604640"/>
          </a:xfrm>
        </p:spPr>
        <p:txBody>
          <a:bodyPr/>
          <a:lstStyle/>
          <a:p>
            <a:r>
              <a:rPr lang="en-US"/>
              <a:t>(in Anlehnung an Meibauer 2008, Finkbeiner 2015</a:t>
            </a:r>
          </a:p>
          <a:p>
            <a:r>
              <a:rPr lang="en-US"/>
              <a:t>und Cummins 2019)</a:t>
            </a:r>
          </a:p>
        </p:txBody>
      </p:sp>
    </p:spTree>
    <p:extLst>
      <p:ext uri="{BB962C8B-B14F-4D97-AF65-F5344CB8AC3E}">
        <p14:creationId xmlns:p14="http://schemas.microsoft.com/office/powerpoint/2010/main" val="63580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380B480E-373E-481E-B2FF-4782CAA21BD4}"/>
              </a:ext>
            </a:extLst>
          </p:cNvPr>
          <p:cNvSpPr/>
          <p:nvPr/>
        </p:nvSpPr>
        <p:spPr bwMode="auto">
          <a:xfrm>
            <a:off x="399397" y="2502917"/>
            <a:ext cx="8421075" cy="86409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350" dirty="0">
                <a:solidFill>
                  <a:schemeClr val="tx1"/>
                </a:solidFill>
              </a:rPr>
              <a:t>Kategorien</a:t>
            </a:r>
          </a:p>
        </p:txBody>
      </p:sp>
      <p:sp>
        <p:nvSpPr>
          <p:cNvPr id="2" name="Titel 1">
            <a:extLst>
              <a:ext uri="{FF2B5EF4-FFF2-40B4-BE49-F238E27FC236}">
                <a16:creationId xmlns:a16="http://schemas.microsoft.com/office/drawing/2014/main" id="{748A2709-8F5D-48D8-A9CC-FF561EA32246}"/>
              </a:ext>
            </a:extLst>
          </p:cNvPr>
          <p:cNvSpPr>
            <a:spLocks noGrp="1"/>
          </p:cNvSpPr>
          <p:nvPr>
            <p:ph type="title"/>
          </p:nvPr>
        </p:nvSpPr>
        <p:spPr/>
        <p:txBody>
          <a:bodyPr/>
          <a:lstStyle/>
          <a:p>
            <a:r>
              <a:rPr lang="de-DE" dirty="0"/>
              <a:t>Kooperationsprinzip (KP)</a:t>
            </a:r>
          </a:p>
        </p:txBody>
      </p:sp>
      <p:sp>
        <p:nvSpPr>
          <p:cNvPr id="3" name="Fußzeilenplatzhalter 2">
            <a:extLst>
              <a:ext uri="{FF2B5EF4-FFF2-40B4-BE49-F238E27FC236}">
                <a16:creationId xmlns:a16="http://schemas.microsoft.com/office/drawing/2014/main" id="{8E701E68-584A-45D5-9F08-6AA814B79D2C}"/>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EA265A37-E64E-4CB9-B87F-298E7FA34D55}"/>
              </a:ext>
            </a:extLst>
          </p:cNvPr>
          <p:cNvSpPr>
            <a:spLocks noGrp="1"/>
          </p:cNvSpPr>
          <p:nvPr>
            <p:ph type="sldNum" sz="quarter" idx="12"/>
          </p:nvPr>
        </p:nvSpPr>
        <p:spPr/>
        <p:txBody>
          <a:bodyPr/>
          <a:lstStyle/>
          <a:p>
            <a:pPr>
              <a:defRPr/>
            </a:pPr>
            <a:fld id="{9D195BCC-3514-4B1B-9C18-24F3D67EC549}" type="slidenum">
              <a:rPr lang="de-DE" smtClean="0"/>
              <a:t>10</a:t>
            </a:fld>
            <a:endParaRPr lang="de-DE"/>
          </a:p>
        </p:txBody>
      </p:sp>
      <p:graphicFrame>
        <p:nvGraphicFramePr>
          <p:cNvPr id="7" name="Diagramm 6">
            <a:extLst>
              <a:ext uri="{FF2B5EF4-FFF2-40B4-BE49-F238E27FC236}">
                <a16:creationId xmlns:a16="http://schemas.microsoft.com/office/drawing/2014/main" id="{C9D1BABE-DF1F-4B30-B631-CB086B5DC0B7}"/>
              </a:ext>
            </a:extLst>
          </p:cNvPr>
          <p:cNvGraphicFramePr/>
          <p:nvPr/>
        </p:nvGraphicFramePr>
        <p:xfrm>
          <a:off x="741376" y="829980"/>
          <a:ext cx="7016978" cy="3574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Rechteck 25">
            <a:extLst>
              <a:ext uri="{FF2B5EF4-FFF2-40B4-BE49-F238E27FC236}">
                <a16:creationId xmlns:a16="http://schemas.microsoft.com/office/drawing/2014/main" id="{5894A995-1F3E-4724-B6A8-826C310A231F}"/>
              </a:ext>
            </a:extLst>
          </p:cNvPr>
          <p:cNvSpPr/>
          <p:nvPr/>
        </p:nvSpPr>
        <p:spPr bwMode="auto">
          <a:xfrm>
            <a:off x="399397" y="3745438"/>
            <a:ext cx="8421075" cy="6296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Konversationsmaximen</a:t>
            </a:r>
            <a:endParaRPr lang="de-DE" sz="1800" dirty="0">
              <a:solidFill>
                <a:schemeClr val="tx1"/>
              </a:solidFill>
            </a:endParaRPr>
          </a:p>
        </p:txBody>
      </p:sp>
    </p:spTree>
    <p:custDataLst>
      <p:tags r:id="rId1"/>
    </p:custDataLst>
    <p:extLst>
      <p:ext uri="{BB962C8B-B14F-4D97-AF65-F5344CB8AC3E}">
        <p14:creationId xmlns:p14="http://schemas.microsoft.com/office/powerpoint/2010/main" val="1354897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Kooperationsprinzip (KP)</a:t>
            </a:r>
          </a:p>
        </p:txBody>
      </p:sp>
      <p:sp>
        <p:nvSpPr>
          <p:cNvPr id="3" name="Fußzeilenplatzhalter 2"/>
          <p:cNvSpPr>
            <a:spLocks noGrp="1"/>
          </p:cNvSpPr>
          <p:nvPr>
            <p:ph type="ftr" sz="quarter" idx="11"/>
          </p:nvPr>
        </p:nvSpPr>
        <p:spPr/>
        <p:txBody>
          <a:bodyPr/>
          <a:lstStyle/>
          <a:p>
            <a:pPr>
              <a:defRPr/>
            </a:pPr>
            <a:r>
              <a:rPr lang="de-DE" dirty="0"/>
              <a:t>https://de.wikipedia.org/wiki/Transzendentale_Analytik#Urteilstafel</a:t>
            </a:r>
          </a:p>
        </p:txBody>
      </p:sp>
      <p:sp>
        <p:nvSpPr>
          <p:cNvPr id="4" name="Foliennummernplatzhalter 3"/>
          <p:cNvSpPr>
            <a:spLocks noGrp="1"/>
          </p:cNvSpPr>
          <p:nvPr>
            <p:ph type="sldNum" sz="quarter" idx="12"/>
          </p:nvPr>
        </p:nvSpPr>
        <p:spPr/>
        <p:txBody>
          <a:bodyPr/>
          <a:lstStyle/>
          <a:p>
            <a:pPr>
              <a:defRPr/>
            </a:pPr>
            <a:fld id="{9D195BCC-3514-4B1B-9C18-24F3D67EC549}" type="slidenum">
              <a:rPr lang="de-DE" smtClean="0"/>
              <a:t>11</a:t>
            </a:fld>
            <a:endParaRPr lang="de-DE" dirty="0"/>
          </a:p>
        </p:txBody>
      </p:sp>
      <p:sp>
        <p:nvSpPr>
          <p:cNvPr id="5" name="Textplatzhalter 4"/>
          <p:cNvSpPr>
            <a:spLocks noGrp="1"/>
          </p:cNvSpPr>
          <p:nvPr>
            <p:ph type="body" sz="quarter" idx="14"/>
          </p:nvPr>
        </p:nvSpPr>
        <p:spPr/>
        <p:txBody>
          <a:bodyPr/>
          <a:lstStyle/>
          <a:p>
            <a:endParaRPr lang="de-DE" dirty="0"/>
          </a:p>
          <a:p>
            <a:endParaRPr lang="de-DE" dirty="0"/>
          </a:p>
          <a:p>
            <a:endParaRPr lang="de-DE" dirty="0"/>
          </a:p>
          <a:p>
            <a:endParaRPr lang="de-DE" dirty="0"/>
          </a:p>
          <a:p>
            <a:r>
              <a:rPr lang="de-DE" dirty="0"/>
              <a:t>… gehen auf </a:t>
            </a:r>
            <a:r>
              <a:rPr lang="de-DE" dirty="0">
                <a:solidFill>
                  <a:schemeClr val="tx2"/>
                </a:solidFill>
              </a:rPr>
              <a:t>Kants Urteilstafel</a:t>
            </a:r>
            <a:r>
              <a:rPr lang="de-DE" dirty="0"/>
              <a:t> zurück.</a:t>
            </a:r>
          </a:p>
          <a:p>
            <a:r>
              <a:rPr lang="de-DE" dirty="0"/>
              <a:t>… sind </a:t>
            </a:r>
            <a:r>
              <a:rPr lang="de-DE" dirty="0">
                <a:solidFill>
                  <a:schemeClr val="tx2"/>
                </a:solidFill>
              </a:rPr>
              <a:t>Erwartungen</a:t>
            </a:r>
            <a:r>
              <a:rPr lang="de-DE" dirty="0"/>
              <a:t>, die sich Gesprächsteilnehmende gegenseitig unterstellen.</a:t>
            </a:r>
          </a:p>
          <a:p>
            <a:r>
              <a:rPr lang="de-DE" dirty="0"/>
              <a:t>…bilden die Grundlage, um Äußerungen des Gegenübers </a:t>
            </a:r>
            <a:r>
              <a:rPr lang="de-DE" dirty="0">
                <a:solidFill>
                  <a:schemeClr val="tx2"/>
                </a:solidFill>
              </a:rPr>
              <a:t>pragmatisch</a:t>
            </a:r>
            <a:r>
              <a:rPr lang="de-DE" dirty="0"/>
              <a:t> zu interpretieren.</a:t>
            </a:r>
          </a:p>
        </p:txBody>
      </p:sp>
      <p:sp>
        <p:nvSpPr>
          <p:cNvPr id="6" name="Textplatzhalter 5"/>
          <p:cNvSpPr>
            <a:spLocks noGrp="1"/>
          </p:cNvSpPr>
          <p:nvPr>
            <p:ph type="body" sz="quarter" idx="15"/>
          </p:nvPr>
        </p:nvSpPr>
        <p:spPr/>
        <p:txBody>
          <a:bodyPr/>
          <a:lstStyle/>
          <a:p>
            <a:r>
              <a:rPr lang="de-DE" dirty="0"/>
              <a:t>Die vier Kooperationskategorien</a:t>
            </a:r>
          </a:p>
        </p:txBody>
      </p:sp>
      <p:sp>
        <p:nvSpPr>
          <p:cNvPr id="10" name="Rechteck 9">
            <a:extLst>
              <a:ext uri="{FF2B5EF4-FFF2-40B4-BE49-F238E27FC236}">
                <a16:creationId xmlns:a16="http://schemas.microsoft.com/office/drawing/2014/main" id="{B2698526-4F09-445C-B922-453FF2F98307}"/>
              </a:ext>
            </a:extLst>
          </p:cNvPr>
          <p:cNvSpPr/>
          <p:nvPr/>
        </p:nvSpPr>
        <p:spPr bwMode="auto">
          <a:xfrm>
            <a:off x="521493" y="1603942"/>
            <a:ext cx="8101013" cy="86409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e-DE" sz="1800" dirty="0">
              <a:solidFill>
                <a:schemeClr val="tx1"/>
              </a:solidFill>
            </a:endParaRPr>
          </a:p>
        </p:txBody>
      </p:sp>
      <p:grpSp>
        <p:nvGrpSpPr>
          <p:cNvPr id="11" name="Gruppieren 10">
            <a:extLst>
              <a:ext uri="{FF2B5EF4-FFF2-40B4-BE49-F238E27FC236}">
                <a16:creationId xmlns:a16="http://schemas.microsoft.com/office/drawing/2014/main" id="{2F53562B-FAB2-4E40-A8C4-3B0F20D7E793}"/>
              </a:ext>
            </a:extLst>
          </p:cNvPr>
          <p:cNvGrpSpPr/>
          <p:nvPr/>
        </p:nvGrpSpPr>
        <p:grpSpPr>
          <a:xfrm>
            <a:off x="1025774" y="1696900"/>
            <a:ext cx="1496173" cy="1022041"/>
            <a:chOff x="789" y="1862293"/>
            <a:chExt cx="1496173" cy="1022041"/>
          </a:xfrm>
          <a:solidFill>
            <a:schemeClr val="accent3">
              <a:lumMod val="75000"/>
            </a:schemeClr>
          </a:solidFill>
        </p:grpSpPr>
        <p:sp>
          <p:nvSpPr>
            <p:cNvPr id="12" name="Legende: mit Pfeil nach unten 17">
              <a:extLst>
                <a:ext uri="{FF2B5EF4-FFF2-40B4-BE49-F238E27FC236}">
                  <a16:creationId xmlns:a16="http://schemas.microsoft.com/office/drawing/2014/main" id="{F7C76936-B32F-4C45-8DE2-530369491F39}"/>
                </a:ext>
              </a:extLst>
            </p:cNvPr>
            <p:cNvSpPr/>
            <p:nvPr/>
          </p:nvSpPr>
          <p:spPr>
            <a:xfrm>
              <a:off x="789" y="1862293"/>
              <a:ext cx="1496173" cy="1022041"/>
            </a:xfrm>
            <a:prstGeom prst="downArrowCallou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Legende: mit Pfeil nach unten 4">
              <a:extLst>
                <a:ext uri="{FF2B5EF4-FFF2-40B4-BE49-F238E27FC236}">
                  <a16:creationId xmlns:a16="http://schemas.microsoft.com/office/drawing/2014/main" id="{BA87504A-47F8-48CA-99ED-26F1802D234A}"/>
                </a:ext>
              </a:extLst>
            </p:cNvPr>
            <p:cNvSpPr txBox="1"/>
            <p:nvPr/>
          </p:nvSpPr>
          <p:spPr>
            <a:xfrm>
              <a:off x="789" y="1862293"/>
              <a:ext cx="1496173" cy="66409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Quantität</a:t>
              </a:r>
            </a:p>
          </p:txBody>
        </p:sp>
      </p:grpSp>
      <p:grpSp>
        <p:nvGrpSpPr>
          <p:cNvPr id="14" name="Gruppieren 13">
            <a:extLst>
              <a:ext uri="{FF2B5EF4-FFF2-40B4-BE49-F238E27FC236}">
                <a16:creationId xmlns:a16="http://schemas.microsoft.com/office/drawing/2014/main" id="{3BA699F1-5965-41EB-91A0-57E1C5F3E2CD}"/>
              </a:ext>
            </a:extLst>
          </p:cNvPr>
          <p:cNvGrpSpPr/>
          <p:nvPr/>
        </p:nvGrpSpPr>
        <p:grpSpPr>
          <a:xfrm>
            <a:off x="2865516" y="1696900"/>
            <a:ext cx="1496173" cy="1022041"/>
            <a:chOff x="1840531" y="1862293"/>
            <a:chExt cx="1496173" cy="1022041"/>
          </a:xfrm>
          <a:solidFill>
            <a:schemeClr val="accent4">
              <a:lumMod val="75000"/>
            </a:schemeClr>
          </a:solidFill>
        </p:grpSpPr>
        <p:sp>
          <p:nvSpPr>
            <p:cNvPr id="15" name="Legende: mit Pfeil nach unten 15">
              <a:extLst>
                <a:ext uri="{FF2B5EF4-FFF2-40B4-BE49-F238E27FC236}">
                  <a16:creationId xmlns:a16="http://schemas.microsoft.com/office/drawing/2014/main" id="{BC460BA1-F0BB-466B-894F-18F69B2166E9}"/>
                </a:ext>
              </a:extLst>
            </p:cNvPr>
            <p:cNvSpPr/>
            <p:nvPr/>
          </p:nvSpPr>
          <p:spPr>
            <a:xfrm>
              <a:off x="1840531" y="1862293"/>
              <a:ext cx="1496173" cy="1022041"/>
            </a:xfrm>
            <a:prstGeom prst="downArrowCallou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Legende: mit Pfeil nach unten 6">
              <a:extLst>
                <a:ext uri="{FF2B5EF4-FFF2-40B4-BE49-F238E27FC236}">
                  <a16:creationId xmlns:a16="http://schemas.microsoft.com/office/drawing/2014/main" id="{0193EEF2-8340-48E4-8327-CA94AD8C1AF4}"/>
                </a:ext>
              </a:extLst>
            </p:cNvPr>
            <p:cNvSpPr txBox="1"/>
            <p:nvPr/>
          </p:nvSpPr>
          <p:spPr>
            <a:xfrm>
              <a:off x="1840531" y="1862293"/>
              <a:ext cx="1496173" cy="66409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Qualität</a:t>
              </a:r>
            </a:p>
          </p:txBody>
        </p:sp>
      </p:grpSp>
      <p:grpSp>
        <p:nvGrpSpPr>
          <p:cNvPr id="17" name="Gruppieren 16">
            <a:extLst>
              <a:ext uri="{FF2B5EF4-FFF2-40B4-BE49-F238E27FC236}">
                <a16:creationId xmlns:a16="http://schemas.microsoft.com/office/drawing/2014/main" id="{1569D811-6928-46D1-BF00-6EB8F408D981}"/>
              </a:ext>
            </a:extLst>
          </p:cNvPr>
          <p:cNvGrpSpPr/>
          <p:nvPr/>
        </p:nvGrpSpPr>
        <p:grpSpPr>
          <a:xfrm>
            <a:off x="4705258" y="1696900"/>
            <a:ext cx="1496173" cy="1022041"/>
            <a:chOff x="3680273" y="1862293"/>
            <a:chExt cx="1496173" cy="1022041"/>
          </a:xfrm>
          <a:solidFill>
            <a:srgbClr val="00B050"/>
          </a:solidFill>
        </p:grpSpPr>
        <p:sp>
          <p:nvSpPr>
            <p:cNvPr id="18" name="Legende: mit Pfeil nach unten 13">
              <a:extLst>
                <a:ext uri="{FF2B5EF4-FFF2-40B4-BE49-F238E27FC236}">
                  <a16:creationId xmlns:a16="http://schemas.microsoft.com/office/drawing/2014/main" id="{CB4662A3-9B27-4670-BE8B-671E4D1AF8A2}"/>
                </a:ext>
              </a:extLst>
            </p:cNvPr>
            <p:cNvSpPr/>
            <p:nvPr/>
          </p:nvSpPr>
          <p:spPr>
            <a:xfrm>
              <a:off x="3680273" y="1862293"/>
              <a:ext cx="1496173" cy="1022041"/>
            </a:xfrm>
            <a:prstGeom prst="downArrowCallou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Legende: mit Pfeil nach unten 8">
              <a:extLst>
                <a:ext uri="{FF2B5EF4-FFF2-40B4-BE49-F238E27FC236}">
                  <a16:creationId xmlns:a16="http://schemas.microsoft.com/office/drawing/2014/main" id="{63C8D101-E065-46BE-9529-7A7B466E6C94}"/>
                </a:ext>
              </a:extLst>
            </p:cNvPr>
            <p:cNvSpPr txBox="1"/>
            <p:nvPr/>
          </p:nvSpPr>
          <p:spPr>
            <a:xfrm>
              <a:off x="3680273" y="1862293"/>
              <a:ext cx="1496173" cy="66409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Relation</a:t>
              </a:r>
            </a:p>
          </p:txBody>
        </p:sp>
      </p:grpSp>
      <p:grpSp>
        <p:nvGrpSpPr>
          <p:cNvPr id="20" name="Gruppieren 19">
            <a:extLst>
              <a:ext uri="{FF2B5EF4-FFF2-40B4-BE49-F238E27FC236}">
                <a16:creationId xmlns:a16="http://schemas.microsoft.com/office/drawing/2014/main" id="{E7298905-24B1-43F9-A2F2-37FFB5F7BE3E}"/>
              </a:ext>
            </a:extLst>
          </p:cNvPr>
          <p:cNvGrpSpPr/>
          <p:nvPr/>
        </p:nvGrpSpPr>
        <p:grpSpPr>
          <a:xfrm>
            <a:off x="6544999" y="1696900"/>
            <a:ext cx="1496173" cy="1022041"/>
            <a:chOff x="5520014" y="1862293"/>
            <a:chExt cx="1496173" cy="1022041"/>
          </a:xfrm>
          <a:solidFill>
            <a:schemeClr val="accent6">
              <a:lumMod val="50000"/>
            </a:schemeClr>
          </a:solidFill>
        </p:grpSpPr>
        <p:sp>
          <p:nvSpPr>
            <p:cNvPr id="21" name="Legende: mit Pfeil nach unten 11">
              <a:extLst>
                <a:ext uri="{FF2B5EF4-FFF2-40B4-BE49-F238E27FC236}">
                  <a16:creationId xmlns:a16="http://schemas.microsoft.com/office/drawing/2014/main" id="{135D199A-DB66-48C6-BB4B-6E4C26BF6B54}"/>
                </a:ext>
              </a:extLst>
            </p:cNvPr>
            <p:cNvSpPr/>
            <p:nvPr/>
          </p:nvSpPr>
          <p:spPr>
            <a:xfrm>
              <a:off x="5520014" y="1862293"/>
              <a:ext cx="1496173" cy="1022041"/>
            </a:xfrm>
            <a:prstGeom prst="downArrowCallou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Legende: mit Pfeil nach unten 10">
              <a:extLst>
                <a:ext uri="{FF2B5EF4-FFF2-40B4-BE49-F238E27FC236}">
                  <a16:creationId xmlns:a16="http://schemas.microsoft.com/office/drawing/2014/main" id="{52704D2A-6F16-45CA-9E74-9926A3808545}"/>
                </a:ext>
              </a:extLst>
            </p:cNvPr>
            <p:cNvSpPr txBox="1"/>
            <p:nvPr/>
          </p:nvSpPr>
          <p:spPr>
            <a:xfrm>
              <a:off x="5520014" y="1862293"/>
              <a:ext cx="1496173" cy="66409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Modalität</a:t>
              </a:r>
            </a:p>
          </p:txBody>
        </p:sp>
      </p:grpSp>
    </p:spTree>
    <p:custDataLst>
      <p:tags r:id="rId1"/>
    </p:custDataLst>
    <p:extLst>
      <p:ext uri="{BB962C8B-B14F-4D97-AF65-F5344CB8AC3E}">
        <p14:creationId xmlns:p14="http://schemas.microsoft.com/office/powerpoint/2010/main" val="1076986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Gricesche Maximen</a:t>
            </a:r>
          </a:p>
        </p:txBody>
      </p:sp>
      <p:sp>
        <p:nvSpPr>
          <p:cNvPr id="3" name="Inhaltsplatzhalter 2"/>
          <p:cNvSpPr>
            <a:spLocks noGrp="1"/>
          </p:cNvSpPr>
          <p:nvPr>
            <p:ph idx="1"/>
          </p:nvPr>
        </p:nvSpPr>
        <p:spPr>
          <a:xfrm>
            <a:off x="492324" y="1528167"/>
            <a:ext cx="6179820" cy="3398663"/>
          </a:xfrm>
        </p:spPr>
        <p:txBody>
          <a:bodyPr>
            <a:noAutofit/>
          </a:bodyPr>
          <a:lstStyle/>
          <a:p>
            <a:r>
              <a:rPr lang="de-DE" sz="2103"/>
              <a:t>Quantität </a:t>
            </a:r>
          </a:p>
          <a:p>
            <a:pPr lvl="1"/>
            <a:r>
              <a:rPr lang="de-DE" sz="1802"/>
              <a:t>mache deinen Beitrag so informativ wie nötig für die gegebenen Gesprächszwecke</a:t>
            </a:r>
          </a:p>
          <a:p>
            <a:pPr lvl="1"/>
            <a:r>
              <a:rPr lang="de-DE" sz="1802"/>
              <a:t>mache deinen Beitrag nicht informativer als nötig</a:t>
            </a:r>
          </a:p>
          <a:p>
            <a:r>
              <a:rPr lang="de-DE" sz="2103"/>
              <a:t>Qualität: versuche, deinen Beitrag so zu gestalten, dass er wahr ist </a:t>
            </a:r>
          </a:p>
          <a:p>
            <a:pPr lvl="1"/>
            <a:r>
              <a:rPr lang="de-DE" sz="1802"/>
              <a:t>sage nichts, was du für falsch hältst</a:t>
            </a:r>
          </a:p>
          <a:p>
            <a:pPr lvl="1"/>
            <a:r>
              <a:rPr lang="de-DE" sz="1802"/>
              <a:t>sage nichts, wofür dir angemessene Gründe fehlen</a:t>
            </a:r>
          </a:p>
        </p:txBody>
      </p:sp>
      <p:sp>
        <p:nvSpPr>
          <p:cNvPr id="4" name="Textfeld 3"/>
          <p:cNvSpPr txBox="1"/>
          <p:nvPr/>
        </p:nvSpPr>
        <p:spPr>
          <a:xfrm>
            <a:off x="500092" y="1134765"/>
            <a:ext cx="5082831" cy="248401"/>
          </a:xfrm>
          <a:prstGeom prst="rect">
            <a:avLst/>
          </a:prstGeom>
          <a:noFill/>
        </p:spPr>
        <p:txBody>
          <a:bodyPr wrap="square" rtlCol="0">
            <a:spAutoFit/>
          </a:bodyPr>
          <a:lstStyle/>
          <a:p>
            <a:r>
              <a:rPr lang="de-DE" sz="1014" b="1">
                <a:solidFill>
                  <a:srgbClr val="FF0000"/>
                </a:solidFill>
              </a:rPr>
              <a:t>KOOPERATIONSPRINZIP</a:t>
            </a:r>
          </a:p>
        </p:txBody>
      </p:sp>
    </p:spTree>
    <p:extLst>
      <p:ext uri="{BB962C8B-B14F-4D97-AF65-F5344CB8AC3E}">
        <p14:creationId xmlns:p14="http://schemas.microsoft.com/office/powerpoint/2010/main" val="192226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Gricesche Maximen</a:t>
            </a:r>
          </a:p>
        </p:txBody>
      </p:sp>
      <p:sp>
        <p:nvSpPr>
          <p:cNvPr id="3" name="Inhaltsplatzhalter 2"/>
          <p:cNvSpPr>
            <a:spLocks noGrp="1"/>
          </p:cNvSpPr>
          <p:nvPr>
            <p:ph idx="1"/>
          </p:nvPr>
        </p:nvSpPr>
        <p:spPr>
          <a:xfrm>
            <a:off x="562854" y="1786380"/>
            <a:ext cx="6179820" cy="3398663"/>
          </a:xfrm>
        </p:spPr>
        <p:txBody>
          <a:bodyPr>
            <a:noAutofit/>
          </a:bodyPr>
          <a:lstStyle/>
          <a:p>
            <a:r>
              <a:rPr lang="de-DE" sz="2103"/>
              <a:t>Relevanz (Relation): sei relevant</a:t>
            </a:r>
          </a:p>
          <a:p>
            <a:r>
              <a:rPr lang="de-DE" sz="2103"/>
              <a:t>Modalität: sei klar </a:t>
            </a:r>
          </a:p>
          <a:p>
            <a:pPr lvl="1"/>
            <a:r>
              <a:rPr lang="de-DE" sz="1802"/>
              <a:t>vermeide Opakheit des Ausdrucks</a:t>
            </a:r>
          </a:p>
          <a:p>
            <a:pPr lvl="1"/>
            <a:r>
              <a:rPr lang="de-DE" sz="1802"/>
              <a:t>vermeide Mehrdeutigkeit</a:t>
            </a:r>
          </a:p>
          <a:p>
            <a:pPr lvl="1"/>
            <a:r>
              <a:rPr lang="de-DE" sz="1802"/>
              <a:t>sei kurz (vermeide unnötige Weitschweifigkeit)</a:t>
            </a:r>
          </a:p>
          <a:p>
            <a:pPr lvl="1"/>
            <a:r>
              <a:rPr lang="de-DE" sz="1802"/>
              <a:t>Berichte Geschehnisse der Reihe nach!</a:t>
            </a:r>
          </a:p>
        </p:txBody>
      </p:sp>
      <p:sp>
        <p:nvSpPr>
          <p:cNvPr id="4" name="Textfeld 3"/>
          <p:cNvSpPr txBox="1"/>
          <p:nvPr/>
        </p:nvSpPr>
        <p:spPr>
          <a:xfrm>
            <a:off x="570622" y="1230760"/>
            <a:ext cx="5082831" cy="248401"/>
          </a:xfrm>
          <a:prstGeom prst="rect">
            <a:avLst/>
          </a:prstGeom>
          <a:noFill/>
        </p:spPr>
        <p:txBody>
          <a:bodyPr wrap="square" rtlCol="0">
            <a:spAutoFit/>
          </a:bodyPr>
          <a:lstStyle/>
          <a:p>
            <a:r>
              <a:rPr lang="de-DE" sz="1014" b="1">
                <a:solidFill>
                  <a:srgbClr val="FF0000"/>
                </a:solidFill>
              </a:rPr>
              <a:t>KOOPERATIONSPRINZIP</a:t>
            </a:r>
          </a:p>
        </p:txBody>
      </p:sp>
      <p:sp>
        <p:nvSpPr>
          <p:cNvPr id="5" name="Textfeld 4"/>
          <p:cNvSpPr txBox="1"/>
          <p:nvPr/>
        </p:nvSpPr>
        <p:spPr>
          <a:xfrm>
            <a:off x="4139952" y="4519141"/>
            <a:ext cx="4893196" cy="404470"/>
          </a:xfrm>
          <a:prstGeom prst="rect">
            <a:avLst/>
          </a:prstGeom>
          <a:noFill/>
        </p:spPr>
        <p:txBody>
          <a:bodyPr wrap="square" rtlCol="0">
            <a:spAutoFit/>
          </a:bodyPr>
          <a:lstStyle/>
          <a:p>
            <a:r>
              <a:rPr lang="de-DE" sz="1014"/>
              <a:t>(modifiziert nach http://ddi.cs.uni-potsdam.de/Forschung/SIMBA/export/mod-intro/prag-hh2.htm)</a:t>
            </a:r>
          </a:p>
        </p:txBody>
      </p:sp>
    </p:spTree>
    <p:extLst>
      <p:ext uri="{BB962C8B-B14F-4D97-AF65-F5344CB8AC3E}">
        <p14:creationId xmlns:p14="http://schemas.microsoft.com/office/powerpoint/2010/main" val="1747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5418-47E2-5245-AD76-3D9917573D92}"/>
              </a:ext>
            </a:extLst>
          </p:cNvPr>
          <p:cNvSpPr>
            <a:spLocks noGrp="1"/>
          </p:cNvSpPr>
          <p:nvPr>
            <p:ph type="title"/>
          </p:nvPr>
        </p:nvSpPr>
        <p:spPr/>
        <p:txBody>
          <a:bodyPr/>
          <a:lstStyle/>
          <a:p>
            <a:r>
              <a:rPr lang="en-DE"/>
              <a:t>Gricesche Maximen</a:t>
            </a:r>
          </a:p>
        </p:txBody>
      </p:sp>
      <p:sp>
        <p:nvSpPr>
          <p:cNvPr id="3" name="Footer Placeholder 2">
            <a:extLst>
              <a:ext uri="{FF2B5EF4-FFF2-40B4-BE49-F238E27FC236}">
                <a16:creationId xmlns:a16="http://schemas.microsoft.com/office/drawing/2014/main" id="{20164264-907C-FC47-AEFB-C33C62A84D1C}"/>
              </a:ext>
            </a:extLst>
          </p:cNvPr>
          <p:cNvSpPr>
            <a:spLocks noGrp="1"/>
          </p:cNvSpPr>
          <p:nvPr>
            <p:ph type="ftr" sz="quarter" idx="11"/>
          </p:nvPr>
        </p:nvSpPr>
        <p:spPr/>
        <p:txBody>
          <a:bodyPr/>
          <a:lstStyle/>
          <a:p>
            <a:pPr>
              <a:defRPr/>
            </a:pPr>
            <a:r>
              <a:rPr lang="de-DE" dirty="0"/>
              <a:t>(Meibauer 2001: 26)</a:t>
            </a:r>
          </a:p>
        </p:txBody>
      </p:sp>
      <p:sp>
        <p:nvSpPr>
          <p:cNvPr id="4" name="Slide Number Placeholder 3">
            <a:extLst>
              <a:ext uri="{FF2B5EF4-FFF2-40B4-BE49-F238E27FC236}">
                <a16:creationId xmlns:a16="http://schemas.microsoft.com/office/drawing/2014/main" id="{977D9233-53E5-0D4F-8908-1D51BFB682B1}"/>
              </a:ext>
            </a:extLst>
          </p:cNvPr>
          <p:cNvSpPr>
            <a:spLocks noGrp="1"/>
          </p:cNvSpPr>
          <p:nvPr>
            <p:ph type="sldNum" sz="quarter" idx="12"/>
          </p:nvPr>
        </p:nvSpPr>
        <p:spPr/>
        <p:txBody>
          <a:bodyPr/>
          <a:lstStyle/>
          <a:p>
            <a:pPr>
              <a:defRPr/>
            </a:pPr>
            <a:fld id="{9D195BCC-3514-4B1B-9C18-24F3D67EC549}" type="slidenum">
              <a:rPr lang="de-DE"/>
              <a:t>14</a:t>
            </a:fld>
            <a:endParaRPr lang="de-DE" dirty="0"/>
          </a:p>
        </p:txBody>
      </p:sp>
      <p:sp>
        <p:nvSpPr>
          <p:cNvPr id="5" name="Text Placeholder 4">
            <a:extLst>
              <a:ext uri="{FF2B5EF4-FFF2-40B4-BE49-F238E27FC236}">
                <a16:creationId xmlns:a16="http://schemas.microsoft.com/office/drawing/2014/main" id="{DB319F6F-EC19-194B-8C93-DEE66A8F3E72}"/>
              </a:ext>
            </a:extLst>
          </p:cNvPr>
          <p:cNvSpPr>
            <a:spLocks noGrp="1"/>
          </p:cNvSpPr>
          <p:nvPr>
            <p:ph type="body" sz="quarter" idx="14"/>
          </p:nvPr>
        </p:nvSpPr>
        <p:spPr/>
        <p:txBody>
          <a:bodyPr/>
          <a:lstStyle/>
          <a:p>
            <a:r>
              <a:rPr lang="en-DE"/>
              <a:t>Mit Hilfe des Kooperationsprinzips und der Griceschen Maximen lässt sich der Schlussprozess erklären, mit dem Implikaturen erschlossen werden</a:t>
            </a:r>
          </a:p>
          <a:p>
            <a:endParaRPr lang="en-DE"/>
          </a:p>
          <a:p>
            <a:endParaRPr lang="en-DE"/>
          </a:p>
        </p:txBody>
      </p:sp>
      <p:sp>
        <p:nvSpPr>
          <p:cNvPr id="6" name="Text Placeholder 5">
            <a:extLst>
              <a:ext uri="{FF2B5EF4-FFF2-40B4-BE49-F238E27FC236}">
                <a16:creationId xmlns:a16="http://schemas.microsoft.com/office/drawing/2014/main" id="{E1B0A5F3-5D37-584D-8863-318D2B0EAFEE}"/>
              </a:ext>
            </a:extLst>
          </p:cNvPr>
          <p:cNvSpPr>
            <a:spLocks noGrp="1"/>
          </p:cNvSpPr>
          <p:nvPr>
            <p:ph type="body" sz="quarter" idx="15"/>
          </p:nvPr>
        </p:nvSpPr>
        <p:spPr/>
        <p:txBody>
          <a:bodyPr/>
          <a:lstStyle/>
          <a:p>
            <a:r>
              <a:rPr lang="en-DE"/>
              <a:t>Von Maximen zur Implikatur</a:t>
            </a:r>
          </a:p>
        </p:txBody>
      </p:sp>
      <p:pic>
        <p:nvPicPr>
          <p:cNvPr id="7" name="Picture 8">
            <a:extLst>
              <a:ext uri="{FF2B5EF4-FFF2-40B4-BE49-F238E27FC236}">
                <a16:creationId xmlns:a16="http://schemas.microsoft.com/office/drawing/2014/main" id="{38702012-88CE-7046-BFC2-C809DC9DDDE1}"/>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56" b="39088"/>
          <a:stretch/>
        </p:blipFill>
        <p:spPr bwMode="auto">
          <a:xfrm>
            <a:off x="4108727" y="3583037"/>
            <a:ext cx="2826770" cy="1392348"/>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7">
            <a:extLst>
              <a:ext uri="{FF2B5EF4-FFF2-40B4-BE49-F238E27FC236}">
                <a16:creationId xmlns:a16="http://schemas.microsoft.com/office/drawing/2014/main" id="{225456F7-1858-5747-BCF7-011D17372DE5}"/>
              </a:ext>
            </a:extLst>
          </p:cNvPr>
          <p:cNvSpPr/>
          <p:nvPr/>
        </p:nvSpPr>
        <p:spPr bwMode="auto">
          <a:xfrm>
            <a:off x="6601776" y="3746193"/>
            <a:ext cx="2151239" cy="1032018"/>
          </a:xfrm>
          <a:prstGeom prst="wedgeEllipseCallout">
            <a:avLst>
              <a:gd name="adj1" fmla="val -66249"/>
              <a:gd name="adj2" fmla="val -213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t>Sie ist noch nicht im Gefängnis gelandet.</a:t>
            </a:r>
          </a:p>
        </p:txBody>
      </p:sp>
      <p:sp>
        <p:nvSpPr>
          <p:cNvPr id="9" name="Oval Callout 8">
            <a:extLst>
              <a:ext uri="{FF2B5EF4-FFF2-40B4-BE49-F238E27FC236}">
                <a16:creationId xmlns:a16="http://schemas.microsoft.com/office/drawing/2014/main" id="{48873D3F-0B2C-054F-9183-C3FDECD90C9B}"/>
              </a:ext>
            </a:extLst>
          </p:cNvPr>
          <p:cNvSpPr/>
          <p:nvPr/>
        </p:nvSpPr>
        <p:spPr bwMode="auto">
          <a:xfrm>
            <a:off x="2325912" y="3927555"/>
            <a:ext cx="2151239" cy="1032018"/>
          </a:xfrm>
          <a:prstGeom prst="wedgeEllipseCallout">
            <a:avLst>
              <a:gd name="adj1" fmla="val 65269"/>
              <a:gd name="adj2" fmla="val -4843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t>Wie geht es ihr in ihrem neuen Job?</a:t>
            </a:r>
          </a:p>
        </p:txBody>
      </p:sp>
      <p:sp>
        <p:nvSpPr>
          <p:cNvPr id="10" name="Arc 9">
            <a:extLst>
              <a:ext uri="{FF2B5EF4-FFF2-40B4-BE49-F238E27FC236}">
                <a16:creationId xmlns:a16="http://schemas.microsoft.com/office/drawing/2014/main" id="{98656221-A2C0-EC4B-B171-144D3B09257C}"/>
              </a:ext>
            </a:extLst>
          </p:cNvPr>
          <p:cNvSpPr/>
          <p:nvPr/>
        </p:nvSpPr>
        <p:spPr bwMode="auto">
          <a:xfrm rot="2530874">
            <a:off x="7646266" y="2695250"/>
            <a:ext cx="1168605" cy="2100756"/>
          </a:xfrm>
          <a:prstGeom prst="arc">
            <a:avLst>
              <a:gd name="adj1" fmla="val 15184958"/>
              <a:gd name="adj2" fmla="val 21206387"/>
            </a:avLst>
          </a:prstGeom>
          <a:ln w="254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11" name="TextBox 10">
            <a:extLst>
              <a:ext uri="{FF2B5EF4-FFF2-40B4-BE49-F238E27FC236}">
                <a16:creationId xmlns:a16="http://schemas.microsoft.com/office/drawing/2014/main" id="{015CCD2E-ED6C-4742-8EEE-6B9441B9CF8B}"/>
              </a:ext>
            </a:extLst>
          </p:cNvPr>
          <p:cNvSpPr txBox="1"/>
          <p:nvPr/>
        </p:nvSpPr>
        <p:spPr bwMode="auto">
          <a:xfrm>
            <a:off x="6624616" y="2358901"/>
            <a:ext cx="2212337" cy="830997"/>
          </a:xfrm>
          <a:prstGeom prst="rect">
            <a:avLst/>
          </a:prstGeom>
          <a:noFill/>
        </p:spPr>
        <p:txBody>
          <a:bodyPr wrap="none" rtlCol="0">
            <a:spAutoFit/>
          </a:bodyPr>
          <a:lstStyle/>
          <a:p>
            <a:pPr algn="ctr"/>
            <a:r>
              <a:rPr lang="en-DE" sz="1600">
                <a:solidFill>
                  <a:srgbClr val="C00000"/>
                </a:solidFill>
              </a:rPr>
              <a:t>scheinbare Verletzung</a:t>
            </a:r>
          </a:p>
          <a:p>
            <a:pPr algn="ctr"/>
            <a:r>
              <a:rPr lang="en-DE" sz="1600">
                <a:solidFill>
                  <a:srgbClr val="C00000"/>
                </a:solidFill>
              </a:rPr>
              <a:t>der Maxime der</a:t>
            </a:r>
          </a:p>
          <a:p>
            <a:pPr algn="ctr"/>
            <a:r>
              <a:rPr lang="en-DE" sz="1600">
                <a:solidFill>
                  <a:srgbClr val="C00000"/>
                </a:solidFill>
              </a:rPr>
              <a:t>Relevanz</a:t>
            </a:r>
          </a:p>
        </p:txBody>
      </p:sp>
      <p:sp>
        <p:nvSpPr>
          <p:cNvPr id="12" name="TextBox 11">
            <a:extLst>
              <a:ext uri="{FF2B5EF4-FFF2-40B4-BE49-F238E27FC236}">
                <a16:creationId xmlns:a16="http://schemas.microsoft.com/office/drawing/2014/main" id="{EE089880-6681-E441-88C6-C7E22E57AC8E}"/>
              </a:ext>
            </a:extLst>
          </p:cNvPr>
          <p:cNvSpPr txBox="1"/>
          <p:nvPr/>
        </p:nvSpPr>
        <p:spPr bwMode="auto">
          <a:xfrm>
            <a:off x="3637005" y="2295597"/>
            <a:ext cx="2383986" cy="1077218"/>
          </a:xfrm>
          <a:prstGeom prst="rect">
            <a:avLst/>
          </a:prstGeom>
          <a:noFill/>
        </p:spPr>
        <p:txBody>
          <a:bodyPr wrap="none" rtlCol="0">
            <a:spAutoFit/>
          </a:bodyPr>
          <a:lstStyle/>
          <a:p>
            <a:pPr algn="ctr"/>
            <a:r>
              <a:rPr lang="en-DE" sz="1600">
                <a:solidFill>
                  <a:srgbClr val="C00000"/>
                </a:solidFill>
              </a:rPr>
              <a:t>aber: ich habe keinen</a:t>
            </a:r>
          </a:p>
          <a:p>
            <a:pPr algn="ctr"/>
            <a:r>
              <a:rPr lang="en-DE" sz="1600">
                <a:solidFill>
                  <a:srgbClr val="C00000"/>
                </a:solidFill>
              </a:rPr>
              <a:t>Grund zu der Annahme,</a:t>
            </a:r>
          </a:p>
          <a:p>
            <a:pPr algn="ctr"/>
            <a:r>
              <a:rPr lang="en-DE" sz="1600">
                <a:solidFill>
                  <a:srgbClr val="C00000"/>
                </a:solidFill>
              </a:rPr>
              <a:t>dass die Sprecherin das</a:t>
            </a:r>
          </a:p>
          <a:p>
            <a:pPr algn="ctr"/>
            <a:r>
              <a:rPr lang="en-DE" sz="1600">
                <a:solidFill>
                  <a:srgbClr val="C00000"/>
                </a:solidFill>
              </a:rPr>
              <a:t>KP verletzen würde</a:t>
            </a:r>
          </a:p>
        </p:txBody>
      </p:sp>
      <p:cxnSp>
        <p:nvCxnSpPr>
          <p:cNvPr id="14" name="Straight Arrow Connector 13">
            <a:extLst>
              <a:ext uri="{FF2B5EF4-FFF2-40B4-BE49-F238E27FC236}">
                <a16:creationId xmlns:a16="http://schemas.microsoft.com/office/drawing/2014/main" id="{3B736C8B-2CF2-2149-8550-081887B4C711}"/>
              </a:ext>
            </a:extLst>
          </p:cNvPr>
          <p:cNvCxnSpPr/>
          <p:nvPr/>
        </p:nvCxnSpPr>
        <p:spPr bwMode="auto">
          <a:xfrm flipH="1">
            <a:off x="6155155" y="2820517"/>
            <a:ext cx="527968"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F9EB3F6-F3F9-8E45-B5A6-E441E7E722AB}"/>
              </a:ext>
            </a:extLst>
          </p:cNvPr>
          <p:cNvSpPr txBox="1"/>
          <p:nvPr/>
        </p:nvSpPr>
        <p:spPr bwMode="auto">
          <a:xfrm>
            <a:off x="915980" y="2358901"/>
            <a:ext cx="2100254" cy="1323439"/>
          </a:xfrm>
          <a:prstGeom prst="rect">
            <a:avLst/>
          </a:prstGeom>
          <a:noFill/>
        </p:spPr>
        <p:txBody>
          <a:bodyPr wrap="none" rtlCol="0">
            <a:spAutoFit/>
          </a:bodyPr>
          <a:lstStyle/>
          <a:p>
            <a:pPr algn="ctr"/>
            <a:r>
              <a:rPr lang="en-DE" sz="1600">
                <a:solidFill>
                  <a:srgbClr val="C00000"/>
                </a:solidFill>
              </a:rPr>
              <a:t>Konsultation des</a:t>
            </a:r>
          </a:p>
          <a:p>
            <a:pPr algn="ctr"/>
            <a:r>
              <a:rPr lang="en-DE" sz="1600">
                <a:solidFill>
                  <a:srgbClr val="C00000"/>
                </a:solidFill>
              </a:rPr>
              <a:t>Kontexts: ich weiß,</a:t>
            </a:r>
          </a:p>
          <a:p>
            <a:pPr algn="ctr"/>
            <a:r>
              <a:rPr lang="en-DE" sz="1600">
                <a:solidFill>
                  <a:srgbClr val="C00000"/>
                </a:solidFill>
              </a:rPr>
              <a:t>dass die Person, von</a:t>
            </a:r>
          </a:p>
          <a:p>
            <a:pPr algn="ctr"/>
            <a:r>
              <a:rPr lang="en-DE" sz="1600">
                <a:solidFill>
                  <a:srgbClr val="C00000"/>
                </a:solidFill>
              </a:rPr>
              <a:t>der die Rede ist,</a:t>
            </a:r>
          </a:p>
          <a:p>
            <a:pPr algn="ctr"/>
            <a:r>
              <a:rPr lang="en-DE" sz="1600">
                <a:solidFill>
                  <a:srgbClr val="C00000"/>
                </a:solidFill>
              </a:rPr>
              <a:t>oft unehrlich ist.</a:t>
            </a:r>
          </a:p>
        </p:txBody>
      </p:sp>
      <p:cxnSp>
        <p:nvCxnSpPr>
          <p:cNvPr id="16" name="Straight Arrow Connector 15">
            <a:extLst>
              <a:ext uri="{FF2B5EF4-FFF2-40B4-BE49-F238E27FC236}">
                <a16:creationId xmlns:a16="http://schemas.microsoft.com/office/drawing/2014/main" id="{4D4B3ED5-3BDC-2A44-8879-9F242D43E775}"/>
              </a:ext>
            </a:extLst>
          </p:cNvPr>
          <p:cNvCxnSpPr/>
          <p:nvPr/>
        </p:nvCxnSpPr>
        <p:spPr bwMode="auto">
          <a:xfrm flipH="1">
            <a:off x="2947527" y="2821634"/>
            <a:ext cx="527968"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899F302-4BA8-A141-8527-B03CA2E2D155}"/>
              </a:ext>
            </a:extLst>
          </p:cNvPr>
          <p:cNvCxnSpPr>
            <a:cxnSpLocks/>
          </p:cNvCxnSpPr>
          <p:nvPr/>
        </p:nvCxnSpPr>
        <p:spPr bwMode="auto">
          <a:xfrm flipH="1">
            <a:off x="1619672" y="3682340"/>
            <a:ext cx="239936" cy="19163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2E1F9FD-70C2-4B48-B4B8-D0E02B3CD191}"/>
              </a:ext>
            </a:extLst>
          </p:cNvPr>
          <p:cNvSpPr txBox="1"/>
          <p:nvPr/>
        </p:nvSpPr>
        <p:spPr bwMode="auto">
          <a:xfrm>
            <a:off x="107504" y="3873971"/>
            <a:ext cx="2111475" cy="1077218"/>
          </a:xfrm>
          <a:prstGeom prst="rect">
            <a:avLst/>
          </a:prstGeom>
          <a:noFill/>
        </p:spPr>
        <p:txBody>
          <a:bodyPr wrap="none" rtlCol="0">
            <a:spAutoFit/>
          </a:bodyPr>
          <a:lstStyle/>
          <a:p>
            <a:pPr algn="ctr"/>
            <a:r>
              <a:rPr lang="en-DE" sz="1600">
                <a:solidFill>
                  <a:srgbClr val="C00000"/>
                </a:solidFill>
              </a:rPr>
              <a:t>Die Sprecherin weiß,</a:t>
            </a:r>
          </a:p>
          <a:p>
            <a:pPr algn="ctr"/>
            <a:r>
              <a:rPr lang="en-DE" sz="1600">
                <a:solidFill>
                  <a:srgbClr val="C00000"/>
                </a:solidFill>
              </a:rPr>
              <a:t>dass ich das weiß</a:t>
            </a:r>
          </a:p>
          <a:p>
            <a:pPr algn="ctr"/>
            <a:r>
              <a:rPr lang="en-DE" sz="1600">
                <a:solidFill>
                  <a:srgbClr val="C00000"/>
                </a:solidFill>
              </a:rPr>
              <a:t>und die Implikatur so</a:t>
            </a:r>
          </a:p>
          <a:p>
            <a:pPr algn="ctr"/>
            <a:r>
              <a:rPr lang="en-DE" sz="1600">
                <a:solidFill>
                  <a:srgbClr val="C00000"/>
                </a:solidFill>
              </a:rPr>
              <a:t>herausarbeiten kann.</a:t>
            </a:r>
          </a:p>
        </p:txBody>
      </p:sp>
    </p:spTree>
    <p:extLst>
      <p:ext uri="{BB962C8B-B14F-4D97-AF65-F5344CB8AC3E}">
        <p14:creationId xmlns:p14="http://schemas.microsoft.com/office/powerpoint/2010/main" val="234327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P spid="15"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3DC16-8AF6-C04C-AD62-7609F4E761A7}"/>
              </a:ext>
            </a:extLst>
          </p:cNvPr>
          <p:cNvSpPr>
            <a:spLocks noGrp="1"/>
          </p:cNvSpPr>
          <p:nvPr>
            <p:ph type="title"/>
          </p:nvPr>
        </p:nvSpPr>
        <p:spPr/>
        <p:txBody>
          <a:bodyPr/>
          <a:lstStyle/>
          <a:p>
            <a:r>
              <a:rPr lang="en-DE"/>
              <a:t>Gricesche Maximen</a:t>
            </a:r>
          </a:p>
        </p:txBody>
      </p:sp>
      <p:sp>
        <p:nvSpPr>
          <p:cNvPr id="3" name="Footer Placeholder 2">
            <a:extLst>
              <a:ext uri="{FF2B5EF4-FFF2-40B4-BE49-F238E27FC236}">
                <a16:creationId xmlns:a16="http://schemas.microsoft.com/office/drawing/2014/main" id="{6A81F1C7-CB1D-4641-B7ED-9DB0F475E2F7}"/>
              </a:ext>
            </a:extLst>
          </p:cNvPr>
          <p:cNvSpPr>
            <a:spLocks noGrp="1"/>
          </p:cNvSpPr>
          <p:nvPr>
            <p:ph type="ftr" sz="quarter" idx="11"/>
          </p:nvPr>
        </p:nvSpPr>
        <p:spPr/>
        <p:txBody>
          <a:bodyPr/>
          <a:lstStyle/>
          <a:p>
            <a:pPr>
              <a:defRPr/>
            </a:pPr>
            <a:r>
              <a:rPr lang="de-DE" dirty="0"/>
              <a:t>(Meibauer 2001: 28)</a:t>
            </a:r>
          </a:p>
        </p:txBody>
      </p:sp>
      <p:sp>
        <p:nvSpPr>
          <p:cNvPr id="4" name="Slide Number Placeholder 3">
            <a:extLst>
              <a:ext uri="{FF2B5EF4-FFF2-40B4-BE49-F238E27FC236}">
                <a16:creationId xmlns:a16="http://schemas.microsoft.com/office/drawing/2014/main" id="{AB9E8C60-62AD-6C4E-8896-33149E18C3AC}"/>
              </a:ext>
            </a:extLst>
          </p:cNvPr>
          <p:cNvSpPr>
            <a:spLocks noGrp="1"/>
          </p:cNvSpPr>
          <p:nvPr>
            <p:ph type="sldNum" sz="quarter" idx="12"/>
          </p:nvPr>
        </p:nvSpPr>
        <p:spPr/>
        <p:txBody>
          <a:bodyPr/>
          <a:lstStyle/>
          <a:p>
            <a:pPr>
              <a:defRPr/>
            </a:pPr>
            <a:fld id="{9D195BCC-3514-4B1B-9C18-24F3D67EC549}" type="slidenum">
              <a:rPr lang="de-DE"/>
              <a:t>15</a:t>
            </a:fld>
            <a:endParaRPr lang="de-DE" dirty="0"/>
          </a:p>
        </p:txBody>
      </p:sp>
      <p:sp>
        <p:nvSpPr>
          <p:cNvPr id="5" name="Text Placeholder 4">
            <a:extLst>
              <a:ext uri="{FF2B5EF4-FFF2-40B4-BE49-F238E27FC236}">
                <a16:creationId xmlns:a16="http://schemas.microsoft.com/office/drawing/2014/main" id="{16355E40-6C08-E244-873B-5F1C9F2E9C61}"/>
              </a:ext>
            </a:extLst>
          </p:cNvPr>
          <p:cNvSpPr>
            <a:spLocks noGrp="1"/>
          </p:cNvSpPr>
          <p:nvPr>
            <p:ph type="body" sz="quarter" idx="14"/>
          </p:nvPr>
        </p:nvSpPr>
        <p:spPr/>
        <p:txBody>
          <a:bodyPr/>
          <a:lstStyle/>
          <a:p>
            <a:r>
              <a:rPr lang="en-DE"/>
              <a:t>Implikaturen können auf zweierlei Weise entstehen:</a:t>
            </a:r>
          </a:p>
          <a:p>
            <a:endParaRPr lang="en-DE"/>
          </a:p>
          <a:p>
            <a:pPr lvl="1"/>
            <a:r>
              <a:rPr lang="en-DE"/>
              <a:t>durch die </a:t>
            </a:r>
            <a:r>
              <a:rPr lang="en-DE" b="1"/>
              <a:t>Verletzung </a:t>
            </a:r>
            <a:r>
              <a:rPr lang="en-DE"/>
              <a:t>von Maximen</a:t>
            </a:r>
          </a:p>
          <a:p>
            <a:pPr lvl="1"/>
            <a:endParaRPr lang="en-DE"/>
          </a:p>
          <a:p>
            <a:pPr lvl="1"/>
            <a:r>
              <a:rPr lang="en-DE"/>
              <a:t>durch die </a:t>
            </a:r>
            <a:r>
              <a:rPr lang="en-DE" b="1"/>
              <a:t>Befolgung </a:t>
            </a:r>
            <a:r>
              <a:rPr lang="en-DE"/>
              <a:t>von Maximen</a:t>
            </a:r>
          </a:p>
        </p:txBody>
      </p:sp>
      <p:sp>
        <p:nvSpPr>
          <p:cNvPr id="6" name="Text Placeholder 5">
            <a:extLst>
              <a:ext uri="{FF2B5EF4-FFF2-40B4-BE49-F238E27FC236}">
                <a16:creationId xmlns:a16="http://schemas.microsoft.com/office/drawing/2014/main" id="{EFB36BE5-EF05-5849-8D58-44A29FB30B8B}"/>
              </a:ext>
            </a:extLst>
          </p:cNvPr>
          <p:cNvSpPr>
            <a:spLocks noGrp="1"/>
          </p:cNvSpPr>
          <p:nvPr>
            <p:ph type="body" sz="quarter" idx="15"/>
          </p:nvPr>
        </p:nvSpPr>
        <p:spPr/>
        <p:txBody>
          <a:bodyPr/>
          <a:lstStyle/>
          <a:p>
            <a:r>
              <a:rPr lang="en-DE"/>
              <a:t>Von Maximen zur Implikatur</a:t>
            </a:r>
          </a:p>
        </p:txBody>
      </p:sp>
      <p:sp>
        <p:nvSpPr>
          <p:cNvPr id="7" name="Rounded Rectangle 6">
            <a:extLst>
              <a:ext uri="{FF2B5EF4-FFF2-40B4-BE49-F238E27FC236}">
                <a16:creationId xmlns:a16="http://schemas.microsoft.com/office/drawing/2014/main" id="{394DEC20-7B78-BB44-A1AE-A46714ADA928}"/>
              </a:ext>
            </a:extLst>
          </p:cNvPr>
          <p:cNvSpPr/>
          <p:nvPr/>
        </p:nvSpPr>
        <p:spPr bwMode="auto">
          <a:xfrm>
            <a:off x="755576" y="2070869"/>
            <a:ext cx="4248472" cy="72008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67176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5418-47E2-5245-AD76-3D9917573D92}"/>
              </a:ext>
            </a:extLst>
          </p:cNvPr>
          <p:cNvSpPr>
            <a:spLocks noGrp="1"/>
          </p:cNvSpPr>
          <p:nvPr>
            <p:ph type="title"/>
          </p:nvPr>
        </p:nvSpPr>
        <p:spPr/>
        <p:txBody>
          <a:bodyPr/>
          <a:lstStyle/>
          <a:p>
            <a:r>
              <a:rPr lang="en-DE"/>
              <a:t>Gricesche Maximen</a:t>
            </a:r>
          </a:p>
        </p:txBody>
      </p:sp>
      <p:sp>
        <p:nvSpPr>
          <p:cNvPr id="3" name="Footer Placeholder 2">
            <a:extLst>
              <a:ext uri="{FF2B5EF4-FFF2-40B4-BE49-F238E27FC236}">
                <a16:creationId xmlns:a16="http://schemas.microsoft.com/office/drawing/2014/main" id="{20164264-907C-FC47-AEFB-C33C62A84D1C}"/>
              </a:ext>
            </a:extLst>
          </p:cNvPr>
          <p:cNvSpPr>
            <a:spLocks noGrp="1"/>
          </p:cNvSpPr>
          <p:nvPr>
            <p:ph type="ftr" sz="quarter" idx="11"/>
          </p:nvPr>
        </p:nvSpPr>
        <p:spPr/>
        <p:txBody>
          <a:bodyPr/>
          <a:lstStyle/>
          <a:p>
            <a:pPr>
              <a:defRPr/>
            </a:pPr>
            <a:r>
              <a:rPr lang="de-DE" dirty="0"/>
              <a:t>(Meibauer 2001: 27)</a:t>
            </a:r>
          </a:p>
        </p:txBody>
      </p:sp>
      <p:sp>
        <p:nvSpPr>
          <p:cNvPr id="4" name="Slide Number Placeholder 3">
            <a:extLst>
              <a:ext uri="{FF2B5EF4-FFF2-40B4-BE49-F238E27FC236}">
                <a16:creationId xmlns:a16="http://schemas.microsoft.com/office/drawing/2014/main" id="{977D9233-53E5-0D4F-8908-1D51BFB682B1}"/>
              </a:ext>
            </a:extLst>
          </p:cNvPr>
          <p:cNvSpPr>
            <a:spLocks noGrp="1"/>
          </p:cNvSpPr>
          <p:nvPr>
            <p:ph type="sldNum" sz="quarter" idx="12"/>
          </p:nvPr>
        </p:nvSpPr>
        <p:spPr/>
        <p:txBody>
          <a:bodyPr/>
          <a:lstStyle/>
          <a:p>
            <a:pPr>
              <a:defRPr/>
            </a:pPr>
            <a:fld id="{9D195BCC-3514-4B1B-9C18-24F3D67EC549}" type="slidenum">
              <a:rPr lang="de-DE"/>
              <a:t>16</a:t>
            </a:fld>
            <a:endParaRPr lang="de-DE" dirty="0"/>
          </a:p>
        </p:txBody>
      </p:sp>
      <p:sp>
        <p:nvSpPr>
          <p:cNvPr id="5" name="Text Placeholder 4">
            <a:extLst>
              <a:ext uri="{FF2B5EF4-FFF2-40B4-BE49-F238E27FC236}">
                <a16:creationId xmlns:a16="http://schemas.microsoft.com/office/drawing/2014/main" id="{DB319F6F-EC19-194B-8C93-DEE66A8F3E72}"/>
              </a:ext>
            </a:extLst>
          </p:cNvPr>
          <p:cNvSpPr>
            <a:spLocks noGrp="1"/>
          </p:cNvSpPr>
          <p:nvPr>
            <p:ph type="body" sz="quarter" idx="14"/>
          </p:nvPr>
        </p:nvSpPr>
        <p:spPr/>
        <p:txBody>
          <a:bodyPr/>
          <a:lstStyle/>
          <a:p>
            <a:endParaRPr lang="en-DE"/>
          </a:p>
        </p:txBody>
      </p:sp>
      <p:sp>
        <p:nvSpPr>
          <p:cNvPr id="6" name="Text Placeholder 5">
            <a:extLst>
              <a:ext uri="{FF2B5EF4-FFF2-40B4-BE49-F238E27FC236}">
                <a16:creationId xmlns:a16="http://schemas.microsoft.com/office/drawing/2014/main" id="{E1B0A5F3-5D37-584D-8863-318D2B0EAFEE}"/>
              </a:ext>
            </a:extLst>
          </p:cNvPr>
          <p:cNvSpPr>
            <a:spLocks noGrp="1"/>
          </p:cNvSpPr>
          <p:nvPr>
            <p:ph type="body" sz="quarter" idx="15"/>
          </p:nvPr>
        </p:nvSpPr>
        <p:spPr/>
        <p:txBody>
          <a:bodyPr/>
          <a:lstStyle/>
          <a:p>
            <a:r>
              <a:rPr lang="en-DE"/>
              <a:t>Maxime der Quantität</a:t>
            </a:r>
          </a:p>
        </p:txBody>
      </p:sp>
      <p:pic>
        <p:nvPicPr>
          <p:cNvPr id="11266" name="Picture 2" descr="Silhouette, Conversation, Man, Woman, Standing, Looking">
            <a:extLst>
              <a:ext uri="{FF2B5EF4-FFF2-40B4-BE49-F238E27FC236}">
                <a16:creationId xmlns:a16="http://schemas.microsoft.com/office/drawing/2014/main" id="{48A11592-839A-AA4E-9C3D-21D636B30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993" y="2341503"/>
            <a:ext cx="2640013" cy="5149850"/>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a:extLst>
              <a:ext uri="{FF2B5EF4-FFF2-40B4-BE49-F238E27FC236}">
                <a16:creationId xmlns:a16="http://schemas.microsoft.com/office/drawing/2014/main" id="{954168EA-CBAB-D441-A631-CED7EAC3A9A4}"/>
              </a:ext>
            </a:extLst>
          </p:cNvPr>
          <p:cNvSpPr/>
          <p:nvPr/>
        </p:nvSpPr>
        <p:spPr bwMode="auto">
          <a:xfrm>
            <a:off x="521437" y="2142877"/>
            <a:ext cx="2232248" cy="1025510"/>
          </a:xfrm>
          <a:prstGeom prst="wedgeEllipseCallout">
            <a:avLst>
              <a:gd name="adj1" fmla="val 68322"/>
              <a:gd name="adj2" fmla="val 3889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t>Sie hat alle total abgezockt.</a:t>
            </a:r>
          </a:p>
        </p:txBody>
      </p:sp>
      <p:sp>
        <p:nvSpPr>
          <p:cNvPr id="9" name="Oval Callout 8">
            <a:extLst>
              <a:ext uri="{FF2B5EF4-FFF2-40B4-BE49-F238E27FC236}">
                <a16:creationId xmlns:a16="http://schemas.microsoft.com/office/drawing/2014/main" id="{44CD4B29-BCE9-CC45-A91A-6481283318CF}"/>
              </a:ext>
            </a:extLst>
          </p:cNvPr>
          <p:cNvSpPr/>
          <p:nvPr/>
        </p:nvSpPr>
        <p:spPr bwMode="auto">
          <a:xfrm>
            <a:off x="6390314" y="1828748"/>
            <a:ext cx="2232248" cy="1025510"/>
          </a:xfrm>
          <a:prstGeom prst="wedgeEllipseCallout">
            <a:avLst>
              <a:gd name="adj1" fmla="val -59989"/>
              <a:gd name="adj2" fmla="val 4020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t>Geschäft ist Geschäft.</a:t>
            </a:r>
          </a:p>
        </p:txBody>
      </p:sp>
      <p:sp>
        <p:nvSpPr>
          <p:cNvPr id="8" name="TextBox 7">
            <a:extLst>
              <a:ext uri="{FF2B5EF4-FFF2-40B4-BE49-F238E27FC236}">
                <a16:creationId xmlns:a16="http://schemas.microsoft.com/office/drawing/2014/main" id="{72956AB3-16F1-1B4C-930C-354A1EFD482F}"/>
              </a:ext>
            </a:extLst>
          </p:cNvPr>
          <p:cNvSpPr txBox="1"/>
          <p:nvPr/>
        </p:nvSpPr>
        <p:spPr bwMode="auto">
          <a:xfrm>
            <a:off x="5864645" y="1206773"/>
            <a:ext cx="1803699" cy="523220"/>
          </a:xfrm>
          <a:prstGeom prst="rect">
            <a:avLst/>
          </a:prstGeom>
          <a:noFill/>
        </p:spPr>
        <p:txBody>
          <a:bodyPr wrap="none" rtlCol="0">
            <a:spAutoFit/>
          </a:bodyPr>
          <a:lstStyle/>
          <a:p>
            <a:r>
              <a:rPr lang="en-DE" sz="2800">
                <a:solidFill>
                  <a:srgbClr val="C00000"/>
                </a:solidFill>
                <a:latin typeface="Ink Free" panose="03080402000500000000" pitchFamily="66" charset="0"/>
              </a:rPr>
              <a:t>Tautologie</a:t>
            </a:r>
          </a:p>
        </p:txBody>
      </p:sp>
    </p:spTree>
    <p:extLst>
      <p:ext uri="{BB962C8B-B14F-4D97-AF65-F5344CB8AC3E}">
        <p14:creationId xmlns:p14="http://schemas.microsoft.com/office/powerpoint/2010/main" val="275729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EC441-BD47-3E43-868B-4BEAF9CCA6B3}"/>
              </a:ext>
            </a:extLst>
          </p:cNvPr>
          <p:cNvSpPr>
            <a:spLocks noGrp="1"/>
          </p:cNvSpPr>
          <p:nvPr>
            <p:ph type="title"/>
          </p:nvPr>
        </p:nvSpPr>
        <p:spPr/>
        <p:txBody>
          <a:bodyPr/>
          <a:lstStyle/>
          <a:p>
            <a:endParaRPr lang="en-DE"/>
          </a:p>
        </p:txBody>
      </p:sp>
      <p:sp>
        <p:nvSpPr>
          <p:cNvPr id="3" name="Footer Placeholder 2">
            <a:extLst>
              <a:ext uri="{FF2B5EF4-FFF2-40B4-BE49-F238E27FC236}">
                <a16:creationId xmlns:a16="http://schemas.microsoft.com/office/drawing/2014/main" id="{08D6AAE5-4DAB-C748-83A1-3339C64F9886}"/>
              </a:ext>
            </a:extLst>
          </p:cNvPr>
          <p:cNvSpPr>
            <a:spLocks noGrp="1"/>
          </p:cNvSpPr>
          <p:nvPr>
            <p:ph type="ftr" sz="quarter" idx="11"/>
          </p:nvPr>
        </p:nvSpPr>
        <p:spPr/>
        <p:txBody>
          <a:bodyPr/>
          <a:lstStyle/>
          <a:p>
            <a:pPr>
              <a:defRPr/>
            </a:pPr>
            <a:r>
              <a:rPr lang="de-DE" sz="800" dirty="0"/>
              <a:t>https://www.bild.de/politik/inland/politik-inland/kanzler-countdown-ticker-olaf-scholz-mit-395-stimmen-zum-bundeskanzler-gewaehlt-78455712.bild.html, https://www.sueddeutsche.de/panorama/cem-oezdemir-minister-schloss-bellevue-fahrrad-vereidigung-1.5483522</a:t>
            </a:r>
          </a:p>
        </p:txBody>
      </p:sp>
      <p:sp>
        <p:nvSpPr>
          <p:cNvPr id="4" name="Slide Number Placeholder 3">
            <a:extLst>
              <a:ext uri="{FF2B5EF4-FFF2-40B4-BE49-F238E27FC236}">
                <a16:creationId xmlns:a16="http://schemas.microsoft.com/office/drawing/2014/main" id="{BB83B16F-AEE1-AF4B-897B-B8B636AA89C3}"/>
              </a:ext>
            </a:extLst>
          </p:cNvPr>
          <p:cNvSpPr>
            <a:spLocks noGrp="1"/>
          </p:cNvSpPr>
          <p:nvPr>
            <p:ph type="sldNum" sz="quarter" idx="12"/>
          </p:nvPr>
        </p:nvSpPr>
        <p:spPr/>
        <p:txBody>
          <a:bodyPr/>
          <a:lstStyle/>
          <a:p>
            <a:pPr>
              <a:defRPr/>
            </a:pPr>
            <a:fld id="{9D195BCC-3514-4B1B-9C18-24F3D67EC549}" type="slidenum">
              <a:rPr lang="de-DE"/>
              <a:t>17</a:t>
            </a:fld>
            <a:endParaRPr lang="de-DE" dirty="0"/>
          </a:p>
        </p:txBody>
      </p:sp>
      <p:sp>
        <p:nvSpPr>
          <p:cNvPr id="5" name="Text Placeholder 4">
            <a:extLst>
              <a:ext uri="{FF2B5EF4-FFF2-40B4-BE49-F238E27FC236}">
                <a16:creationId xmlns:a16="http://schemas.microsoft.com/office/drawing/2014/main" id="{0E9DC2F4-3759-1D47-ACB9-F6E829AC3322}"/>
              </a:ext>
            </a:extLst>
          </p:cNvPr>
          <p:cNvSpPr>
            <a:spLocks noGrp="1"/>
          </p:cNvSpPr>
          <p:nvPr>
            <p:ph type="body" sz="quarter" idx="14"/>
          </p:nvPr>
        </p:nvSpPr>
        <p:spPr/>
        <p:txBody>
          <a:bodyPr/>
          <a:lstStyle/>
          <a:p>
            <a:endParaRPr lang="en-DE"/>
          </a:p>
        </p:txBody>
      </p:sp>
      <p:sp>
        <p:nvSpPr>
          <p:cNvPr id="6" name="Text Placeholder 5">
            <a:extLst>
              <a:ext uri="{FF2B5EF4-FFF2-40B4-BE49-F238E27FC236}">
                <a16:creationId xmlns:a16="http://schemas.microsoft.com/office/drawing/2014/main" id="{7FB108ED-FDD9-1240-B2B4-BD8CDCF7DE14}"/>
              </a:ext>
            </a:extLst>
          </p:cNvPr>
          <p:cNvSpPr>
            <a:spLocks noGrp="1"/>
          </p:cNvSpPr>
          <p:nvPr>
            <p:ph type="body" sz="quarter" idx="15"/>
          </p:nvPr>
        </p:nvSpPr>
        <p:spPr/>
        <p:txBody>
          <a:bodyPr/>
          <a:lstStyle/>
          <a:p>
            <a:endParaRPr lang="en-DE"/>
          </a:p>
        </p:txBody>
      </p:sp>
      <p:pic>
        <p:nvPicPr>
          <p:cNvPr id="4098" name="Picture 2" descr="No description available.">
            <a:extLst>
              <a:ext uri="{FF2B5EF4-FFF2-40B4-BE49-F238E27FC236}">
                <a16:creationId xmlns:a16="http://schemas.microsoft.com/office/drawing/2014/main" id="{237D2D30-51E3-2E4B-9CE8-9289C078A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7" y="25588"/>
            <a:ext cx="4932040" cy="25619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A31070F-A307-AF41-BCE8-EA2376E5E5D7}"/>
              </a:ext>
            </a:extLst>
          </p:cNvPr>
          <p:cNvPicPr>
            <a:picLocks noChangeAspect="1"/>
          </p:cNvPicPr>
          <p:nvPr/>
        </p:nvPicPr>
        <p:blipFill>
          <a:blip r:embed="rId3"/>
          <a:stretch>
            <a:fillRect/>
          </a:stretch>
        </p:blipFill>
        <p:spPr>
          <a:xfrm>
            <a:off x="4193502" y="126653"/>
            <a:ext cx="4875413" cy="4315813"/>
          </a:xfrm>
          <a:prstGeom prst="rect">
            <a:avLst/>
          </a:prstGeom>
        </p:spPr>
      </p:pic>
      <p:sp>
        <p:nvSpPr>
          <p:cNvPr id="9" name="Rectangle 8">
            <a:extLst>
              <a:ext uri="{FF2B5EF4-FFF2-40B4-BE49-F238E27FC236}">
                <a16:creationId xmlns:a16="http://schemas.microsoft.com/office/drawing/2014/main" id="{B3EF6F51-017E-AD43-A2BF-F86F6F9C99E5}"/>
              </a:ext>
            </a:extLst>
          </p:cNvPr>
          <p:cNvSpPr/>
          <p:nvPr/>
        </p:nvSpPr>
        <p:spPr bwMode="auto">
          <a:xfrm>
            <a:off x="7596336" y="3943077"/>
            <a:ext cx="954163" cy="216024"/>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52324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B13BE-0511-6942-8546-D195C9488D84}"/>
              </a:ext>
            </a:extLst>
          </p:cNvPr>
          <p:cNvSpPr>
            <a:spLocks noGrp="1"/>
          </p:cNvSpPr>
          <p:nvPr>
            <p:ph type="title"/>
          </p:nvPr>
        </p:nvSpPr>
        <p:spPr/>
        <p:txBody>
          <a:bodyPr/>
          <a:lstStyle/>
          <a:p>
            <a:r>
              <a:rPr lang="en-DE"/>
              <a:t>Gricesche Maximen</a:t>
            </a:r>
          </a:p>
        </p:txBody>
      </p:sp>
      <p:sp>
        <p:nvSpPr>
          <p:cNvPr id="3" name="Footer Placeholder 2">
            <a:extLst>
              <a:ext uri="{FF2B5EF4-FFF2-40B4-BE49-F238E27FC236}">
                <a16:creationId xmlns:a16="http://schemas.microsoft.com/office/drawing/2014/main" id="{B341FFF3-3DAA-1243-B5DA-99681CDF10BE}"/>
              </a:ext>
            </a:extLst>
          </p:cNvPr>
          <p:cNvSpPr>
            <a:spLocks noGrp="1"/>
          </p:cNvSpPr>
          <p:nvPr>
            <p:ph type="ftr" sz="quarter" idx="11"/>
          </p:nvPr>
        </p:nvSpPr>
        <p:spPr/>
        <p:txBody>
          <a:bodyPr/>
          <a:lstStyle/>
          <a:p>
            <a:pPr>
              <a:defRPr/>
            </a:pPr>
            <a:r>
              <a:rPr lang="de-DE" dirty="0"/>
              <a:t>ARD / maischberger. die woche vom 08.12.2021</a:t>
            </a:r>
          </a:p>
        </p:txBody>
      </p:sp>
      <p:sp>
        <p:nvSpPr>
          <p:cNvPr id="4" name="Slide Number Placeholder 3">
            <a:extLst>
              <a:ext uri="{FF2B5EF4-FFF2-40B4-BE49-F238E27FC236}">
                <a16:creationId xmlns:a16="http://schemas.microsoft.com/office/drawing/2014/main" id="{52C36018-EEC6-C34C-9F82-951F554AA251}"/>
              </a:ext>
            </a:extLst>
          </p:cNvPr>
          <p:cNvSpPr>
            <a:spLocks noGrp="1"/>
          </p:cNvSpPr>
          <p:nvPr>
            <p:ph type="sldNum" sz="quarter" idx="12"/>
          </p:nvPr>
        </p:nvSpPr>
        <p:spPr/>
        <p:txBody>
          <a:bodyPr/>
          <a:lstStyle/>
          <a:p>
            <a:pPr>
              <a:defRPr/>
            </a:pPr>
            <a:fld id="{9D195BCC-3514-4B1B-9C18-24F3D67EC549}" type="slidenum">
              <a:rPr lang="de-DE"/>
              <a:t>18</a:t>
            </a:fld>
            <a:endParaRPr lang="de-DE" dirty="0"/>
          </a:p>
        </p:txBody>
      </p:sp>
      <p:sp>
        <p:nvSpPr>
          <p:cNvPr id="5" name="Text Placeholder 4">
            <a:extLst>
              <a:ext uri="{FF2B5EF4-FFF2-40B4-BE49-F238E27FC236}">
                <a16:creationId xmlns:a16="http://schemas.microsoft.com/office/drawing/2014/main" id="{59B0C0CA-A20D-6043-8A28-C42C9D8ADA82}"/>
              </a:ext>
            </a:extLst>
          </p:cNvPr>
          <p:cNvSpPr>
            <a:spLocks noGrp="1"/>
          </p:cNvSpPr>
          <p:nvPr>
            <p:ph type="body" sz="quarter" idx="14"/>
          </p:nvPr>
        </p:nvSpPr>
        <p:spPr/>
        <p:txBody>
          <a:bodyPr/>
          <a:lstStyle/>
          <a:p>
            <a:endParaRPr lang="en-DE"/>
          </a:p>
        </p:txBody>
      </p:sp>
      <p:sp>
        <p:nvSpPr>
          <p:cNvPr id="6" name="Text Placeholder 5">
            <a:extLst>
              <a:ext uri="{FF2B5EF4-FFF2-40B4-BE49-F238E27FC236}">
                <a16:creationId xmlns:a16="http://schemas.microsoft.com/office/drawing/2014/main" id="{AECFD5B1-527A-5C48-9686-2FD862BF09BA}"/>
              </a:ext>
            </a:extLst>
          </p:cNvPr>
          <p:cNvSpPr>
            <a:spLocks noGrp="1"/>
          </p:cNvSpPr>
          <p:nvPr>
            <p:ph type="body" sz="quarter" idx="15"/>
          </p:nvPr>
        </p:nvSpPr>
        <p:spPr/>
        <p:txBody>
          <a:bodyPr/>
          <a:lstStyle/>
          <a:p>
            <a:r>
              <a:rPr lang="en-DE"/>
              <a:t>Maxime der Qualität</a:t>
            </a:r>
          </a:p>
        </p:txBody>
      </p:sp>
      <p:pic>
        <p:nvPicPr>
          <p:cNvPr id="7" name="maischb01" descr="maischb01">
            <a:hlinkClick r:id="" action="ppaction://media"/>
            <a:extLst>
              <a:ext uri="{FF2B5EF4-FFF2-40B4-BE49-F238E27FC236}">
                <a16:creationId xmlns:a16="http://schemas.microsoft.com/office/drawing/2014/main" id="{D971D71E-B19D-3942-B685-17CFF3900A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9760" y="1485276"/>
            <a:ext cx="5994666" cy="3372000"/>
          </a:xfrm>
          <a:prstGeom prst="rect">
            <a:avLst/>
          </a:prstGeom>
        </p:spPr>
      </p:pic>
      <p:sp>
        <p:nvSpPr>
          <p:cNvPr id="8" name="Oval Callout 7">
            <a:extLst>
              <a:ext uri="{FF2B5EF4-FFF2-40B4-BE49-F238E27FC236}">
                <a16:creationId xmlns:a16="http://schemas.microsoft.com/office/drawing/2014/main" id="{FC2A9798-EB6E-0C4D-ADDB-B7EEA91AA7CE}"/>
              </a:ext>
            </a:extLst>
          </p:cNvPr>
          <p:cNvSpPr/>
          <p:nvPr/>
        </p:nvSpPr>
        <p:spPr bwMode="auto">
          <a:xfrm>
            <a:off x="-180528" y="803980"/>
            <a:ext cx="2987824" cy="2347010"/>
          </a:xfrm>
          <a:prstGeom prst="wedgeEllipseCallout">
            <a:avLst>
              <a:gd name="adj1" fmla="val 56454"/>
              <a:gd name="adj2" fmla="val 2066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600"/>
              <a:t>Ich finde es wirklich traurig, das man Cem Özdemir kein Auto zur Verfügung stellt und er deshalb das Fahrrad nehmen muss.</a:t>
            </a:r>
          </a:p>
        </p:txBody>
      </p:sp>
      <p:sp>
        <p:nvSpPr>
          <p:cNvPr id="9" name="Oval Callout 8">
            <a:extLst>
              <a:ext uri="{FF2B5EF4-FFF2-40B4-BE49-F238E27FC236}">
                <a16:creationId xmlns:a16="http://schemas.microsoft.com/office/drawing/2014/main" id="{FB734482-2E39-0442-9A88-3787BEDD0461}"/>
              </a:ext>
            </a:extLst>
          </p:cNvPr>
          <p:cNvSpPr/>
          <p:nvPr/>
        </p:nvSpPr>
        <p:spPr bwMode="auto">
          <a:xfrm>
            <a:off x="5796188" y="2927917"/>
            <a:ext cx="3516462" cy="1618599"/>
          </a:xfrm>
          <a:prstGeom prst="wedgeEllipseCallout">
            <a:avLst>
              <a:gd name="adj1" fmla="val -113498"/>
              <a:gd name="adj2" fmla="val -6107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a:t>Ach was! Ach so! Ach wirklich! Das hätt ich ja gar nicht gedacht.</a:t>
            </a:r>
          </a:p>
        </p:txBody>
      </p:sp>
      <p:sp>
        <p:nvSpPr>
          <p:cNvPr id="10" name="Oval Callout 9">
            <a:extLst>
              <a:ext uri="{FF2B5EF4-FFF2-40B4-BE49-F238E27FC236}">
                <a16:creationId xmlns:a16="http://schemas.microsoft.com/office/drawing/2014/main" id="{B26920AA-996E-F34E-9BE1-83CA9B4ABE0F}"/>
              </a:ext>
            </a:extLst>
          </p:cNvPr>
          <p:cNvSpPr/>
          <p:nvPr/>
        </p:nvSpPr>
        <p:spPr bwMode="auto">
          <a:xfrm>
            <a:off x="2699792" y="380262"/>
            <a:ext cx="3516462" cy="1618599"/>
          </a:xfrm>
          <a:prstGeom prst="wedgeEllipseCallout">
            <a:avLst>
              <a:gd name="adj1" fmla="val -5150"/>
              <a:gd name="adj2" fmla="val 6509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2000">
                <a:solidFill>
                  <a:schemeClr val="tx1"/>
                </a:solidFill>
              </a:rPr>
              <a:t>Das hat er ja mit Absicht gemacht.</a:t>
            </a:r>
          </a:p>
        </p:txBody>
      </p:sp>
    </p:spTree>
    <p:extLst>
      <p:ext uri="{BB962C8B-B14F-4D97-AF65-F5344CB8AC3E}">
        <p14:creationId xmlns:p14="http://schemas.microsoft.com/office/powerpoint/2010/main" val="290184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5418-47E2-5245-AD76-3D9917573D92}"/>
              </a:ext>
            </a:extLst>
          </p:cNvPr>
          <p:cNvSpPr>
            <a:spLocks noGrp="1"/>
          </p:cNvSpPr>
          <p:nvPr>
            <p:ph type="title"/>
          </p:nvPr>
        </p:nvSpPr>
        <p:spPr/>
        <p:txBody>
          <a:bodyPr/>
          <a:lstStyle/>
          <a:p>
            <a:r>
              <a:rPr lang="en-DE"/>
              <a:t>Gricesche Maximen</a:t>
            </a:r>
          </a:p>
        </p:txBody>
      </p:sp>
      <p:sp>
        <p:nvSpPr>
          <p:cNvPr id="3" name="Footer Placeholder 2">
            <a:extLst>
              <a:ext uri="{FF2B5EF4-FFF2-40B4-BE49-F238E27FC236}">
                <a16:creationId xmlns:a16="http://schemas.microsoft.com/office/drawing/2014/main" id="{20164264-907C-FC47-AEFB-C33C62A84D1C}"/>
              </a:ext>
            </a:extLst>
          </p:cNvPr>
          <p:cNvSpPr>
            <a:spLocks noGrp="1"/>
          </p:cNvSpPr>
          <p:nvPr>
            <p:ph type="ftr" sz="quarter" idx="11"/>
          </p:nvPr>
        </p:nvSpPr>
        <p:spPr/>
        <p:txBody>
          <a:bodyPr/>
          <a:lstStyle/>
          <a:p>
            <a:pPr>
              <a:defRPr/>
            </a:pPr>
            <a:r>
              <a:rPr lang="de-DE" dirty="0"/>
              <a:t>(Meibauer 2001: 27)</a:t>
            </a:r>
          </a:p>
        </p:txBody>
      </p:sp>
      <p:sp>
        <p:nvSpPr>
          <p:cNvPr id="4" name="Slide Number Placeholder 3">
            <a:extLst>
              <a:ext uri="{FF2B5EF4-FFF2-40B4-BE49-F238E27FC236}">
                <a16:creationId xmlns:a16="http://schemas.microsoft.com/office/drawing/2014/main" id="{977D9233-53E5-0D4F-8908-1D51BFB682B1}"/>
              </a:ext>
            </a:extLst>
          </p:cNvPr>
          <p:cNvSpPr>
            <a:spLocks noGrp="1"/>
          </p:cNvSpPr>
          <p:nvPr>
            <p:ph type="sldNum" sz="quarter" idx="12"/>
          </p:nvPr>
        </p:nvSpPr>
        <p:spPr/>
        <p:txBody>
          <a:bodyPr/>
          <a:lstStyle/>
          <a:p>
            <a:pPr>
              <a:defRPr/>
            </a:pPr>
            <a:fld id="{9D195BCC-3514-4B1B-9C18-24F3D67EC549}" type="slidenum">
              <a:rPr lang="de-DE"/>
              <a:t>19</a:t>
            </a:fld>
            <a:endParaRPr lang="de-DE" dirty="0"/>
          </a:p>
        </p:txBody>
      </p:sp>
      <p:sp>
        <p:nvSpPr>
          <p:cNvPr id="5" name="Text Placeholder 4">
            <a:extLst>
              <a:ext uri="{FF2B5EF4-FFF2-40B4-BE49-F238E27FC236}">
                <a16:creationId xmlns:a16="http://schemas.microsoft.com/office/drawing/2014/main" id="{DB319F6F-EC19-194B-8C93-DEE66A8F3E72}"/>
              </a:ext>
            </a:extLst>
          </p:cNvPr>
          <p:cNvSpPr>
            <a:spLocks noGrp="1"/>
          </p:cNvSpPr>
          <p:nvPr>
            <p:ph type="body" sz="quarter" idx="14"/>
          </p:nvPr>
        </p:nvSpPr>
        <p:spPr/>
        <p:txBody>
          <a:bodyPr/>
          <a:lstStyle/>
          <a:p>
            <a:endParaRPr lang="en-DE"/>
          </a:p>
        </p:txBody>
      </p:sp>
      <p:sp>
        <p:nvSpPr>
          <p:cNvPr id="6" name="Text Placeholder 5">
            <a:extLst>
              <a:ext uri="{FF2B5EF4-FFF2-40B4-BE49-F238E27FC236}">
                <a16:creationId xmlns:a16="http://schemas.microsoft.com/office/drawing/2014/main" id="{E1B0A5F3-5D37-584D-8863-318D2B0EAFEE}"/>
              </a:ext>
            </a:extLst>
          </p:cNvPr>
          <p:cNvSpPr>
            <a:spLocks noGrp="1"/>
          </p:cNvSpPr>
          <p:nvPr>
            <p:ph type="body" sz="quarter" idx="15"/>
          </p:nvPr>
        </p:nvSpPr>
        <p:spPr/>
        <p:txBody>
          <a:bodyPr/>
          <a:lstStyle/>
          <a:p>
            <a:r>
              <a:rPr lang="en-DE"/>
              <a:t>Maxime der Qualität</a:t>
            </a:r>
          </a:p>
        </p:txBody>
      </p:sp>
      <p:pic>
        <p:nvPicPr>
          <p:cNvPr id="11266" name="Picture 2" descr="Silhouette, Conversation, Man, Woman, Standing, Looking">
            <a:extLst>
              <a:ext uri="{FF2B5EF4-FFF2-40B4-BE49-F238E27FC236}">
                <a16:creationId xmlns:a16="http://schemas.microsoft.com/office/drawing/2014/main" id="{48A11592-839A-AA4E-9C3D-21D636B30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993" y="2341503"/>
            <a:ext cx="2640013" cy="5149850"/>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a:extLst>
              <a:ext uri="{FF2B5EF4-FFF2-40B4-BE49-F238E27FC236}">
                <a16:creationId xmlns:a16="http://schemas.microsoft.com/office/drawing/2014/main" id="{954168EA-CBAB-D441-A631-CED7EAC3A9A4}"/>
              </a:ext>
            </a:extLst>
          </p:cNvPr>
          <p:cNvSpPr/>
          <p:nvPr/>
        </p:nvSpPr>
        <p:spPr bwMode="auto">
          <a:xfrm>
            <a:off x="521437" y="2142877"/>
            <a:ext cx="2232248" cy="1025510"/>
          </a:xfrm>
          <a:prstGeom prst="wedgeEllipseCallout">
            <a:avLst>
              <a:gd name="adj1" fmla="val 68322"/>
              <a:gd name="adj2" fmla="val 3889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a:t>Ich fliege morgen von Düsseldorf nach Köln!</a:t>
            </a:r>
          </a:p>
        </p:txBody>
      </p:sp>
      <p:sp>
        <p:nvSpPr>
          <p:cNvPr id="9" name="Oval Callout 8">
            <a:extLst>
              <a:ext uri="{FF2B5EF4-FFF2-40B4-BE49-F238E27FC236}">
                <a16:creationId xmlns:a16="http://schemas.microsoft.com/office/drawing/2014/main" id="{44CD4B29-BCE9-CC45-A91A-6481283318CF}"/>
              </a:ext>
            </a:extLst>
          </p:cNvPr>
          <p:cNvSpPr/>
          <p:nvPr/>
        </p:nvSpPr>
        <p:spPr bwMode="auto">
          <a:xfrm>
            <a:off x="6300192" y="1717786"/>
            <a:ext cx="2640012" cy="1368151"/>
          </a:xfrm>
          <a:prstGeom prst="wedgeEllipseCallout">
            <a:avLst>
              <a:gd name="adj1" fmla="val -61194"/>
              <a:gd name="adj2" fmla="val 1797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t>Wow, so ne weite Strecke, da lohnt es sich ja total, das Flugzeug zu nehmen.</a:t>
            </a:r>
          </a:p>
        </p:txBody>
      </p:sp>
      <p:sp>
        <p:nvSpPr>
          <p:cNvPr id="10" name="TextBox 9">
            <a:extLst>
              <a:ext uri="{FF2B5EF4-FFF2-40B4-BE49-F238E27FC236}">
                <a16:creationId xmlns:a16="http://schemas.microsoft.com/office/drawing/2014/main" id="{4F381491-283D-DB43-B155-64078AE919AE}"/>
              </a:ext>
            </a:extLst>
          </p:cNvPr>
          <p:cNvSpPr txBox="1"/>
          <p:nvPr/>
        </p:nvSpPr>
        <p:spPr bwMode="auto">
          <a:xfrm>
            <a:off x="5864645" y="1206773"/>
            <a:ext cx="1136850" cy="523220"/>
          </a:xfrm>
          <a:prstGeom prst="rect">
            <a:avLst/>
          </a:prstGeom>
          <a:noFill/>
        </p:spPr>
        <p:txBody>
          <a:bodyPr wrap="none" rtlCol="0">
            <a:spAutoFit/>
          </a:bodyPr>
          <a:lstStyle/>
          <a:p>
            <a:r>
              <a:rPr lang="en-DE" sz="2800">
                <a:solidFill>
                  <a:srgbClr val="C00000"/>
                </a:solidFill>
                <a:latin typeface="Ink Free" panose="03080402000500000000" pitchFamily="66" charset="0"/>
              </a:rPr>
              <a:t>Ironie</a:t>
            </a:r>
          </a:p>
        </p:txBody>
      </p:sp>
    </p:spTree>
    <p:extLst>
      <p:ext uri="{BB962C8B-B14F-4D97-AF65-F5344CB8AC3E}">
        <p14:creationId xmlns:p14="http://schemas.microsoft.com/office/powerpoint/2010/main" val="216858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4A6D-8C1A-FB4D-9645-CBA9DBFA98CE}"/>
              </a:ext>
            </a:extLst>
          </p:cNvPr>
          <p:cNvSpPr>
            <a:spLocks noGrp="1"/>
          </p:cNvSpPr>
          <p:nvPr>
            <p:ph type="title"/>
          </p:nvPr>
        </p:nvSpPr>
        <p:spPr/>
        <p:txBody>
          <a:bodyPr/>
          <a:lstStyle/>
          <a:p>
            <a:r>
              <a:rPr lang="en-DE"/>
              <a:t>Überblick</a:t>
            </a:r>
          </a:p>
        </p:txBody>
      </p:sp>
      <p:sp>
        <p:nvSpPr>
          <p:cNvPr id="3" name="Footer Placeholder 2">
            <a:extLst>
              <a:ext uri="{FF2B5EF4-FFF2-40B4-BE49-F238E27FC236}">
                <a16:creationId xmlns:a16="http://schemas.microsoft.com/office/drawing/2014/main" id="{D6BA1581-07F7-3449-A2EE-68F89C8B0988}"/>
              </a:ext>
            </a:extLst>
          </p:cNvPr>
          <p:cNvSpPr>
            <a:spLocks noGrp="1"/>
          </p:cNvSpPr>
          <p:nvPr>
            <p:ph type="ftr" sz="quarter" idx="11"/>
          </p:nvPr>
        </p:nvSpPr>
        <p:spPr/>
        <p:txBody>
          <a:bodyPr/>
          <a:lstStyle/>
          <a:p>
            <a:pPr>
              <a:defRPr/>
            </a:pPr>
            <a:endParaRPr lang="de-DE" dirty="0"/>
          </a:p>
        </p:txBody>
      </p:sp>
      <p:sp>
        <p:nvSpPr>
          <p:cNvPr id="4" name="Slide Number Placeholder 3">
            <a:extLst>
              <a:ext uri="{FF2B5EF4-FFF2-40B4-BE49-F238E27FC236}">
                <a16:creationId xmlns:a16="http://schemas.microsoft.com/office/drawing/2014/main" id="{1CC6A06B-570F-8147-8554-3A617A84CEE7}"/>
              </a:ext>
            </a:extLst>
          </p:cNvPr>
          <p:cNvSpPr>
            <a:spLocks noGrp="1"/>
          </p:cNvSpPr>
          <p:nvPr>
            <p:ph type="sldNum" sz="quarter" idx="12"/>
          </p:nvPr>
        </p:nvSpPr>
        <p:spPr/>
        <p:txBody>
          <a:bodyPr/>
          <a:lstStyle/>
          <a:p>
            <a:pPr>
              <a:defRPr/>
            </a:pPr>
            <a:fld id="{9D195BCC-3514-4B1B-9C18-24F3D67EC549}" type="slidenum">
              <a:rPr lang="de-DE"/>
              <a:t>2</a:t>
            </a:fld>
            <a:endParaRPr lang="de-DE" dirty="0"/>
          </a:p>
        </p:txBody>
      </p:sp>
      <p:sp>
        <p:nvSpPr>
          <p:cNvPr id="5" name="Text Placeholder 4">
            <a:extLst>
              <a:ext uri="{FF2B5EF4-FFF2-40B4-BE49-F238E27FC236}">
                <a16:creationId xmlns:a16="http://schemas.microsoft.com/office/drawing/2014/main" id="{F0E7CE7A-2720-734B-A002-01A2F4BBE45E}"/>
              </a:ext>
            </a:extLst>
          </p:cNvPr>
          <p:cNvSpPr>
            <a:spLocks noGrp="1"/>
          </p:cNvSpPr>
          <p:nvPr>
            <p:ph type="body" sz="quarter" idx="14"/>
          </p:nvPr>
        </p:nvSpPr>
        <p:spPr/>
        <p:txBody>
          <a:bodyPr/>
          <a:lstStyle/>
          <a:p>
            <a:r>
              <a:rPr lang="en-DE"/>
              <a:t>Gricesche Maximen</a:t>
            </a:r>
          </a:p>
          <a:p>
            <a:endParaRPr lang="en-DE"/>
          </a:p>
          <a:p>
            <a:r>
              <a:rPr lang="en-DE"/>
              <a:t>Implikatur</a:t>
            </a:r>
          </a:p>
          <a:p>
            <a:endParaRPr lang="en-DE"/>
          </a:p>
          <a:p>
            <a:pPr lvl="1"/>
            <a:r>
              <a:rPr lang="en-DE"/>
              <a:t>Konversationelle vs. konventionelle Implikaturen</a:t>
            </a:r>
          </a:p>
          <a:p>
            <a:pPr lvl="1"/>
            <a:endParaRPr lang="en-DE"/>
          </a:p>
          <a:p>
            <a:pPr lvl="1"/>
            <a:r>
              <a:rPr lang="en-DE"/>
              <a:t>Implikaturytpen</a:t>
            </a:r>
          </a:p>
          <a:p>
            <a:endParaRPr lang="en-DE"/>
          </a:p>
          <a:p>
            <a:r>
              <a:rPr lang="en-DE"/>
              <a:t>Fazit</a:t>
            </a:r>
          </a:p>
        </p:txBody>
      </p:sp>
      <p:sp>
        <p:nvSpPr>
          <p:cNvPr id="6" name="Text Placeholder 5">
            <a:extLst>
              <a:ext uri="{FF2B5EF4-FFF2-40B4-BE49-F238E27FC236}">
                <a16:creationId xmlns:a16="http://schemas.microsoft.com/office/drawing/2014/main" id="{6861DA7C-7D18-624D-B8EA-E628B2E35C34}"/>
              </a:ext>
            </a:extLst>
          </p:cNvPr>
          <p:cNvSpPr>
            <a:spLocks noGrp="1"/>
          </p:cNvSpPr>
          <p:nvPr>
            <p:ph type="body" sz="quarter" idx="15"/>
          </p:nvPr>
        </p:nvSpPr>
        <p:spPr/>
        <p:txBody>
          <a:bodyPr/>
          <a:lstStyle/>
          <a:p>
            <a:endParaRPr lang="en-DE"/>
          </a:p>
        </p:txBody>
      </p:sp>
    </p:spTree>
    <p:extLst>
      <p:ext uri="{BB962C8B-B14F-4D97-AF65-F5344CB8AC3E}">
        <p14:creationId xmlns:p14="http://schemas.microsoft.com/office/powerpoint/2010/main" val="4002960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5418-47E2-5245-AD76-3D9917573D92}"/>
              </a:ext>
            </a:extLst>
          </p:cNvPr>
          <p:cNvSpPr>
            <a:spLocks noGrp="1"/>
          </p:cNvSpPr>
          <p:nvPr>
            <p:ph type="title"/>
          </p:nvPr>
        </p:nvSpPr>
        <p:spPr/>
        <p:txBody>
          <a:bodyPr/>
          <a:lstStyle/>
          <a:p>
            <a:r>
              <a:rPr lang="en-DE"/>
              <a:t>Gricesche Maximen</a:t>
            </a:r>
          </a:p>
        </p:txBody>
      </p:sp>
      <p:sp>
        <p:nvSpPr>
          <p:cNvPr id="3" name="Footer Placeholder 2">
            <a:extLst>
              <a:ext uri="{FF2B5EF4-FFF2-40B4-BE49-F238E27FC236}">
                <a16:creationId xmlns:a16="http://schemas.microsoft.com/office/drawing/2014/main" id="{20164264-907C-FC47-AEFB-C33C62A84D1C}"/>
              </a:ext>
            </a:extLst>
          </p:cNvPr>
          <p:cNvSpPr>
            <a:spLocks noGrp="1"/>
          </p:cNvSpPr>
          <p:nvPr>
            <p:ph type="ftr" sz="quarter" idx="11"/>
          </p:nvPr>
        </p:nvSpPr>
        <p:spPr/>
        <p:txBody>
          <a:bodyPr/>
          <a:lstStyle/>
          <a:p>
            <a:pPr>
              <a:defRPr/>
            </a:pPr>
            <a:r>
              <a:rPr lang="de-DE" dirty="0"/>
              <a:t>(Meibauer 2001: 27)</a:t>
            </a:r>
          </a:p>
        </p:txBody>
      </p:sp>
      <p:sp>
        <p:nvSpPr>
          <p:cNvPr id="4" name="Slide Number Placeholder 3">
            <a:extLst>
              <a:ext uri="{FF2B5EF4-FFF2-40B4-BE49-F238E27FC236}">
                <a16:creationId xmlns:a16="http://schemas.microsoft.com/office/drawing/2014/main" id="{977D9233-53E5-0D4F-8908-1D51BFB682B1}"/>
              </a:ext>
            </a:extLst>
          </p:cNvPr>
          <p:cNvSpPr>
            <a:spLocks noGrp="1"/>
          </p:cNvSpPr>
          <p:nvPr>
            <p:ph type="sldNum" sz="quarter" idx="12"/>
          </p:nvPr>
        </p:nvSpPr>
        <p:spPr/>
        <p:txBody>
          <a:bodyPr/>
          <a:lstStyle/>
          <a:p>
            <a:pPr>
              <a:defRPr/>
            </a:pPr>
            <a:fld id="{9D195BCC-3514-4B1B-9C18-24F3D67EC549}" type="slidenum">
              <a:rPr lang="de-DE"/>
              <a:t>20</a:t>
            </a:fld>
            <a:endParaRPr lang="de-DE" dirty="0"/>
          </a:p>
        </p:txBody>
      </p:sp>
      <p:sp>
        <p:nvSpPr>
          <p:cNvPr id="5" name="Text Placeholder 4">
            <a:extLst>
              <a:ext uri="{FF2B5EF4-FFF2-40B4-BE49-F238E27FC236}">
                <a16:creationId xmlns:a16="http://schemas.microsoft.com/office/drawing/2014/main" id="{DB319F6F-EC19-194B-8C93-DEE66A8F3E72}"/>
              </a:ext>
            </a:extLst>
          </p:cNvPr>
          <p:cNvSpPr>
            <a:spLocks noGrp="1"/>
          </p:cNvSpPr>
          <p:nvPr>
            <p:ph type="body" sz="quarter" idx="14"/>
          </p:nvPr>
        </p:nvSpPr>
        <p:spPr/>
        <p:txBody>
          <a:bodyPr/>
          <a:lstStyle/>
          <a:p>
            <a:endParaRPr lang="en-DE"/>
          </a:p>
        </p:txBody>
      </p:sp>
      <p:sp>
        <p:nvSpPr>
          <p:cNvPr id="6" name="Text Placeholder 5">
            <a:extLst>
              <a:ext uri="{FF2B5EF4-FFF2-40B4-BE49-F238E27FC236}">
                <a16:creationId xmlns:a16="http://schemas.microsoft.com/office/drawing/2014/main" id="{E1B0A5F3-5D37-584D-8863-318D2B0EAFEE}"/>
              </a:ext>
            </a:extLst>
          </p:cNvPr>
          <p:cNvSpPr>
            <a:spLocks noGrp="1"/>
          </p:cNvSpPr>
          <p:nvPr>
            <p:ph type="body" sz="quarter" idx="15"/>
          </p:nvPr>
        </p:nvSpPr>
        <p:spPr/>
        <p:txBody>
          <a:bodyPr/>
          <a:lstStyle/>
          <a:p>
            <a:r>
              <a:rPr lang="en-DE"/>
              <a:t>Maxime der Qualität</a:t>
            </a:r>
          </a:p>
        </p:txBody>
      </p:sp>
      <p:pic>
        <p:nvPicPr>
          <p:cNvPr id="11266" name="Picture 2" descr="Silhouette, Conversation, Man, Woman, Standing, Looking">
            <a:extLst>
              <a:ext uri="{FF2B5EF4-FFF2-40B4-BE49-F238E27FC236}">
                <a16:creationId xmlns:a16="http://schemas.microsoft.com/office/drawing/2014/main" id="{48A11592-839A-AA4E-9C3D-21D636B30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993" y="2341503"/>
            <a:ext cx="2640013" cy="5149850"/>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a:extLst>
              <a:ext uri="{FF2B5EF4-FFF2-40B4-BE49-F238E27FC236}">
                <a16:creationId xmlns:a16="http://schemas.microsoft.com/office/drawing/2014/main" id="{954168EA-CBAB-D441-A631-CED7EAC3A9A4}"/>
              </a:ext>
            </a:extLst>
          </p:cNvPr>
          <p:cNvSpPr/>
          <p:nvPr/>
        </p:nvSpPr>
        <p:spPr bwMode="auto">
          <a:xfrm>
            <a:off x="521437" y="2142877"/>
            <a:ext cx="2232248" cy="1025510"/>
          </a:xfrm>
          <a:prstGeom prst="wedgeEllipseCallout">
            <a:avLst>
              <a:gd name="adj1" fmla="val 68322"/>
              <a:gd name="adj2" fmla="val 3889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a:t>Ich würde gern einen Diamantring kaufen.</a:t>
            </a:r>
          </a:p>
        </p:txBody>
      </p:sp>
      <p:sp>
        <p:nvSpPr>
          <p:cNvPr id="9" name="Oval Callout 8">
            <a:extLst>
              <a:ext uri="{FF2B5EF4-FFF2-40B4-BE49-F238E27FC236}">
                <a16:creationId xmlns:a16="http://schemas.microsoft.com/office/drawing/2014/main" id="{44CD4B29-BCE9-CC45-A91A-6481283318CF}"/>
              </a:ext>
            </a:extLst>
          </p:cNvPr>
          <p:cNvSpPr/>
          <p:nvPr/>
        </p:nvSpPr>
        <p:spPr bwMode="auto">
          <a:xfrm>
            <a:off x="6300192" y="1717786"/>
            <a:ext cx="2640012" cy="1368151"/>
          </a:xfrm>
          <a:prstGeom prst="wedgeEllipseCallout">
            <a:avLst>
              <a:gd name="adj1" fmla="val -61194"/>
              <a:gd name="adj2" fmla="val 1797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a:t>Der kostet aber ein paar Euro.</a:t>
            </a:r>
          </a:p>
        </p:txBody>
      </p:sp>
      <p:sp>
        <p:nvSpPr>
          <p:cNvPr id="10" name="TextBox 9">
            <a:extLst>
              <a:ext uri="{FF2B5EF4-FFF2-40B4-BE49-F238E27FC236}">
                <a16:creationId xmlns:a16="http://schemas.microsoft.com/office/drawing/2014/main" id="{4F381491-283D-DB43-B155-64078AE919AE}"/>
              </a:ext>
            </a:extLst>
          </p:cNvPr>
          <p:cNvSpPr txBox="1"/>
          <p:nvPr/>
        </p:nvSpPr>
        <p:spPr bwMode="auto">
          <a:xfrm>
            <a:off x="5097048" y="916350"/>
            <a:ext cx="2661306" cy="954107"/>
          </a:xfrm>
          <a:prstGeom prst="rect">
            <a:avLst/>
          </a:prstGeom>
          <a:noFill/>
        </p:spPr>
        <p:txBody>
          <a:bodyPr wrap="none" rtlCol="0">
            <a:spAutoFit/>
          </a:bodyPr>
          <a:lstStyle/>
          <a:p>
            <a:r>
              <a:rPr lang="en-DE" sz="2800">
                <a:solidFill>
                  <a:srgbClr val="C00000"/>
                </a:solidFill>
                <a:latin typeface="Ink Free" panose="03080402000500000000" pitchFamily="66" charset="0"/>
              </a:rPr>
              <a:t>Meiosis</a:t>
            </a:r>
          </a:p>
          <a:p>
            <a:r>
              <a:rPr lang="en-DE" sz="2800">
                <a:solidFill>
                  <a:srgbClr val="C00000"/>
                </a:solidFill>
                <a:latin typeface="Ink Free" panose="03080402000500000000" pitchFamily="66" charset="0"/>
              </a:rPr>
              <a:t>(Untertreibung)</a:t>
            </a:r>
          </a:p>
        </p:txBody>
      </p:sp>
    </p:spTree>
    <p:extLst>
      <p:ext uri="{BB962C8B-B14F-4D97-AF65-F5344CB8AC3E}">
        <p14:creationId xmlns:p14="http://schemas.microsoft.com/office/powerpoint/2010/main" val="218992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5418-47E2-5245-AD76-3D9917573D92}"/>
              </a:ext>
            </a:extLst>
          </p:cNvPr>
          <p:cNvSpPr>
            <a:spLocks noGrp="1"/>
          </p:cNvSpPr>
          <p:nvPr>
            <p:ph type="title"/>
          </p:nvPr>
        </p:nvSpPr>
        <p:spPr/>
        <p:txBody>
          <a:bodyPr/>
          <a:lstStyle/>
          <a:p>
            <a:r>
              <a:rPr lang="en-DE"/>
              <a:t>Gricesche Maximen</a:t>
            </a:r>
          </a:p>
        </p:txBody>
      </p:sp>
      <p:sp>
        <p:nvSpPr>
          <p:cNvPr id="3" name="Footer Placeholder 2">
            <a:extLst>
              <a:ext uri="{FF2B5EF4-FFF2-40B4-BE49-F238E27FC236}">
                <a16:creationId xmlns:a16="http://schemas.microsoft.com/office/drawing/2014/main" id="{20164264-907C-FC47-AEFB-C33C62A84D1C}"/>
              </a:ext>
            </a:extLst>
          </p:cNvPr>
          <p:cNvSpPr>
            <a:spLocks noGrp="1"/>
          </p:cNvSpPr>
          <p:nvPr>
            <p:ph type="ftr" sz="quarter" idx="11"/>
          </p:nvPr>
        </p:nvSpPr>
        <p:spPr/>
        <p:txBody>
          <a:bodyPr/>
          <a:lstStyle/>
          <a:p>
            <a:pPr>
              <a:defRPr/>
            </a:pPr>
            <a:r>
              <a:rPr lang="de-DE" dirty="0"/>
              <a:t>(Meibauer 2001: 27)</a:t>
            </a:r>
          </a:p>
        </p:txBody>
      </p:sp>
      <p:sp>
        <p:nvSpPr>
          <p:cNvPr id="4" name="Slide Number Placeholder 3">
            <a:extLst>
              <a:ext uri="{FF2B5EF4-FFF2-40B4-BE49-F238E27FC236}">
                <a16:creationId xmlns:a16="http://schemas.microsoft.com/office/drawing/2014/main" id="{977D9233-53E5-0D4F-8908-1D51BFB682B1}"/>
              </a:ext>
            </a:extLst>
          </p:cNvPr>
          <p:cNvSpPr>
            <a:spLocks noGrp="1"/>
          </p:cNvSpPr>
          <p:nvPr>
            <p:ph type="sldNum" sz="quarter" idx="12"/>
          </p:nvPr>
        </p:nvSpPr>
        <p:spPr/>
        <p:txBody>
          <a:bodyPr/>
          <a:lstStyle/>
          <a:p>
            <a:pPr>
              <a:defRPr/>
            </a:pPr>
            <a:fld id="{9D195BCC-3514-4B1B-9C18-24F3D67EC549}" type="slidenum">
              <a:rPr lang="de-DE"/>
              <a:t>21</a:t>
            </a:fld>
            <a:endParaRPr lang="de-DE" dirty="0"/>
          </a:p>
        </p:txBody>
      </p:sp>
      <p:sp>
        <p:nvSpPr>
          <p:cNvPr id="5" name="Text Placeholder 4">
            <a:extLst>
              <a:ext uri="{FF2B5EF4-FFF2-40B4-BE49-F238E27FC236}">
                <a16:creationId xmlns:a16="http://schemas.microsoft.com/office/drawing/2014/main" id="{DB319F6F-EC19-194B-8C93-DEE66A8F3E72}"/>
              </a:ext>
            </a:extLst>
          </p:cNvPr>
          <p:cNvSpPr>
            <a:spLocks noGrp="1"/>
          </p:cNvSpPr>
          <p:nvPr>
            <p:ph type="body" sz="quarter" idx="14"/>
          </p:nvPr>
        </p:nvSpPr>
        <p:spPr/>
        <p:txBody>
          <a:bodyPr/>
          <a:lstStyle/>
          <a:p>
            <a:endParaRPr lang="en-DE"/>
          </a:p>
        </p:txBody>
      </p:sp>
      <p:sp>
        <p:nvSpPr>
          <p:cNvPr id="6" name="Text Placeholder 5">
            <a:extLst>
              <a:ext uri="{FF2B5EF4-FFF2-40B4-BE49-F238E27FC236}">
                <a16:creationId xmlns:a16="http://schemas.microsoft.com/office/drawing/2014/main" id="{E1B0A5F3-5D37-584D-8863-318D2B0EAFEE}"/>
              </a:ext>
            </a:extLst>
          </p:cNvPr>
          <p:cNvSpPr>
            <a:spLocks noGrp="1"/>
          </p:cNvSpPr>
          <p:nvPr>
            <p:ph type="body" sz="quarter" idx="15"/>
          </p:nvPr>
        </p:nvSpPr>
        <p:spPr/>
        <p:txBody>
          <a:bodyPr/>
          <a:lstStyle/>
          <a:p>
            <a:r>
              <a:rPr lang="en-DE"/>
              <a:t>Maxime der Qualität</a:t>
            </a:r>
          </a:p>
        </p:txBody>
      </p:sp>
      <p:pic>
        <p:nvPicPr>
          <p:cNvPr id="11266" name="Picture 2" descr="Silhouette, Conversation, Man, Woman, Standing, Looking">
            <a:extLst>
              <a:ext uri="{FF2B5EF4-FFF2-40B4-BE49-F238E27FC236}">
                <a16:creationId xmlns:a16="http://schemas.microsoft.com/office/drawing/2014/main" id="{48A11592-839A-AA4E-9C3D-21D636B30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993" y="2341503"/>
            <a:ext cx="2640013" cy="5149850"/>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a:extLst>
              <a:ext uri="{FF2B5EF4-FFF2-40B4-BE49-F238E27FC236}">
                <a16:creationId xmlns:a16="http://schemas.microsoft.com/office/drawing/2014/main" id="{44CD4B29-BCE9-CC45-A91A-6481283318CF}"/>
              </a:ext>
            </a:extLst>
          </p:cNvPr>
          <p:cNvSpPr/>
          <p:nvPr/>
        </p:nvSpPr>
        <p:spPr bwMode="auto">
          <a:xfrm>
            <a:off x="6300192" y="1717786"/>
            <a:ext cx="2640012" cy="1368151"/>
          </a:xfrm>
          <a:prstGeom prst="wedgeEllipseCallout">
            <a:avLst>
              <a:gd name="adj1" fmla="val -61194"/>
              <a:gd name="adj2" fmla="val 1797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a:t>Das hab ich dir schon 1000000000000 Mal gesagt!!</a:t>
            </a:r>
          </a:p>
        </p:txBody>
      </p:sp>
      <p:sp>
        <p:nvSpPr>
          <p:cNvPr id="10" name="TextBox 9">
            <a:extLst>
              <a:ext uri="{FF2B5EF4-FFF2-40B4-BE49-F238E27FC236}">
                <a16:creationId xmlns:a16="http://schemas.microsoft.com/office/drawing/2014/main" id="{4F381491-283D-DB43-B155-64078AE919AE}"/>
              </a:ext>
            </a:extLst>
          </p:cNvPr>
          <p:cNvSpPr txBox="1"/>
          <p:nvPr/>
        </p:nvSpPr>
        <p:spPr bwMode="auto">
          <a:xfrm>
            <a:off x="4716016" y="916350"/>
            <a:ext cx="2501006" cy="954107"/>
          </a:xfrm>
          <a:prstGeom prst="rect">
            <a:avLst/>
          </a:prstGeom>
          <a:noFill/>
        </p:spPr>
        <p:txBody>
          <a:bodyPr wrap="none" rtlCol="0">
            <a:spAutoFit/>
          </a:bodyPr>
          <a:lstStyle/>
          <a:p>
            <a:r>
              <a:rPr lang="en-DE" sz="2800">
                <a:solidFill>
                  <a:srgbClr val="C00000"/>
                </a:solidFill>
                <a:latin typeface="Ink Free" panose="03080402000500000000" pitchFamily="66" charset="0"/>
              </a:rPr>
              <a:t>Hyperbel</a:t>
            </a:r>
          </a:p>
          <a:p>
            <a:r>
              <a:rPr lang="en-DE" sz="2800">
                <a:solidFill>
                  <a:srgbClr val="C00000"/>
                </a:solidFill>
                <a:latin typeface="Ink Free" panose="03080402000500000000" pitchFamily="66" charset="0"/>
              </a:rPr>
              <a:t>(Übertreibung)</a:t>
            </a:r>
          </a:p>
        </p:txBody>
      </p:sp>
    </p:spTree>
    <p:extLst>
      <p:ext uri="{BB962C8B-B14F-4D97-AF65-F5344CB8AC3E}">
        <p14:creationId xmlns:p14="http://schemas.microsoft.com/office/powerpoint/2010/main" val="311109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5418-47E2-5245-AD76-3D9917573D92}"/>
              </a:ext>
            </a:extLst>
          </p:cNvPr>
          <p:cNvSpPr>
            <a:spLocks noGrp="1"/>
          </p:cNvSpPr>
          <p:nvPr>
            <p:ph type="title"/>
          </p:nvPr>
        </p:nvSpPr>
        <p:spPr/>
        <p:txBody>
          <a:bodyPr/>
          <a:lstStyle/>
          <a:p>
            <a:r>
              <a:rPr lang="en-DE"/>
              <a:t>Gricesche Maximen</a:t>
            </a:r>
          </a:p>
        </p:txBody>
      </p:sp>
      <p:sp>
        <p:nvSpPr>
          <p:cNvPr id="3" name="Footer Placeholder 2">
            <a:extLst>
              <a:ext uri="{FF2B5EF4-FFF2-40B4-BE49-F238E27FC236}">
                <a16:creationId xmlns:a16="http://schemas.microsoft.com/office/drawing/2014/main" id="{20164264-907C-FC47-AEFB-C33C62A84D1C}"/>
              </a:ext>
            </a:extLst>
          </p:cNvPr>
          <p:cNvSpPr>
            <a:spLocks noGrp="1"/>
          </p:cNvSpPr>
          <p:nvPr>
            <p:ph type="ftr" sz="quarter" idx="11"/>
          </p:nvPr>
        </p:nvSpPr>
        <p:spPr/>
        <p:txBody>
          <a:bodyPr/>
          <a:lstStyle/>
          <a:p>
            <a:pPr>
              <a:defRPr/>
            </a:pPr>
            <a:r>
              <a:rPr lang="de-DE" dirty="0"/>
              <a:t>(Meibauer 2001: 27)</a:t>
            </a:r>
          </a:p>
        </p:txBody>
      </p:sp>
      <p:sp>
        <p:nvSpPr>
          <p:cNvPr id="4" name="Slide Number Placeholder 3">
            <a:extLst>
              <a:ext uri="{FF2B5EF4-FFF2-40B4-BE49-F238E27FC236}">
                <a16:creationId xmlns:a16="http://schemas.microsoft.com/office/drawing/2014/main" id="{977D9233-53E5-0D4F-8908-1D51BFB682B1}"/>
              </a:ext>
            </a:extLst>
          </p:cNvPr>
          <p:cNvSpPr>
            <a:spLocks noGrp="1"/>
          </p:cNvSpPr>
          <p:nvPr>
            <p:ph type="sldNum" sz="quarter" idx="12"/>
          </p:nvPr>
        </p:nvSpPr>
        <p:spPr/>
        <p:txBody>
          <a:bodyPr/>
          <a:lstStyle/>
          <a:p>
            <a:pPr>
              <a:defRPr/>
            </a:pPr>
            <a:fld id="{9D195BCC-3514-4B1B-9C18-24F3D67EC549}" type="slidenum">
              <a:rPr lang="de-DE"/>
              <a:t>22</a:t>
            </a:fld>
            <a:endParaRPr lang="de-DE" dirty="0"/>
          </a:p>
        </p:txBody>
      </p:sp>
      <p:sp>
        <p:nvSpPr>
          <p:cNvPr id="5" name="Text Placeholder 4">
            <a:extLst>
              <a:ext uri="{FF2B5EF4-FFF2-40B4-BE49-F238E27FC236}">
                <a16:creationId xmlns:a16="http://schemas.microsoft.com/office/drawing/2014/main" id="{DB319F6F-EC19-194B-8C93-DEE66A8F3E72}"/>
              </a:ext>
            </a:extLst>
          </p:cNvPr>
          <p:cNvSpPr>
            <a:spLocks noGrp="1"/>
          </p:cNvSpPr>
          <p:nvPr>
            <p:ph type="body" sz="quarter" idx="14"/>
          </p:nvPr>
        </p:nvSpPr>
        <p:spPr/>
        <p:txBody>
          <a:bodyPr/>
          <a:lstStyle/>
          <a:p>
            <a:endParaRPr lang="en-DE"/>
          </a:p>
        </p:txBody>
      </p:sp>
      <p:sp>
        <p:nvSpPr>
          <p:cNvPr id="6" name="Text Placeholder 5">
            <a:extLst>
              <a:ext uri="{FF2B5EF4-FFF2-40B4-BE49-F238E27FC236}">
                <a16:creationId xmlns:a16="http://schemas.microsoft.com/office/drawing/2014/main" id="{E1B0A5F3-5D37-584D-8863-318D2B0EAFEE}"/>
              </a:ext>
            </a:extLst>
          </p:cNvPr>
          <p:cNvSpPr>
            <a:spLocks noGrp="1"/>
          </p:cNvSpPr>
          <p:nvPr>
            <p:ph type="body" sz="quarter" idx="15"/>
          </p:nvPr>
        </p:nvSpPr>
        <p:spPr/>
        <p:txBody>
          <a:bodyPr/>
          <a:lstStyle/>
          <a:p>
            <a:r>
              <a:rPr lang="en-DE"/>
              <a:t>Maxime der Relevanz</a:t>
            </a:r>
          </a:p>
        </p:txBody>
      </p:sp>
      <p:pic>
        <p:nvPicPr>
          <p:cNvPr id="11266" name="Picture 2" descr="Silhouette, Conversation, Man, Woman, Standing, Looking">
            <a:extLst>
              <a:ext uri="{FF2B5EF4-FFF2-40B4-BE49-F238E27FC236}">
                <a16:creationId xmlns:a16="http://schemas.microsoft.com/office/drawing/2014/main" id="{48A11592-839A-AA4E-9C3D-21D636B30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993" y="2341503"/>
            <a:ext cx="2640013" cy="5149850"/>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a:extLst>
              <a:ext uri="{FF2B5EF4-FFF2-40B4-BE49-F238E27FC236}">
                <a16:creationId xmlns:a16="http://schemas.microsoft.com/office/drawing/2014/main" id="{954168EA-CBAB-D441-A631-CED7EAC3A9A4}"/>
              </a:ext>
            </a:extLst>
          </p:cNvPr>
          <p:cNvSpPr/>
          <p:nvPr/>
        </p:nvSpPr>
        <p:spPr bwMode="auto">
          <a:xfrm>
            <a:off x="628650" y="1427449"/>
            <a:ext cx="2232248" cy="1594340"/>
          </a:xfrm>
          <a:prstGeom prst="wedgeEllipseCallout">
            <a:avLst>
              <a:gd name="adj1" fmla="val 68322"/>
              <a:gd name="adj2" fmla="val 3889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a:t>Stimmen die Vorwürfe, dass Sie in Ihrer Doktorarbeit plagiiert haben?</a:t>
            </a:r>
          </a:p>
        </p:txBody>
      </p:sp>
      <p:sp>
        <p:nvSpPr>
          <p:cNvPr id="9" name="Oval Callout 8">
            <a:extLst>
              <a:ext uri="{FF2B5EF4-FFF2-40B4-BE49-F238E27FC236}">
                <a16:creationId xmlns:a16="http://schemas.microsoft.com/office/drawing/2014/main" id="{44CD4B29-BCE9-CC45-A91A-6481283318CF}"/>
              </a:ext>
            </a:extLst>
          </p:cNvPr>
          <p:cNvSpPr/>
          <p:nvPr/>
        </p:nvSpPr>
        <p:spPr bwMode="auto">
          <a:xfrm>
            <a:off x="6373645" y="2274075"/>
            <a:ext cx="2640012" cy="1368151"/>
          </a:xfrm>
          <a:prstGeom prst="wedgeEllipseCallout">
            <a:avLst>
              <a:gd name="adj1" fmla="val -61194"/>
              <a:gd name="adj2" fmla="val 1797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t>Tolles Wetter heute, nicht wahr?</a:t>
            </a:r>
          </a:p>
        </p:txBody>
      </p:sp>
    </p:spTree>
    <p:extLst>
      <p:ext uri="{BB962C8B-B14F-4D97-AF65-F5344CB8AC3E}">
        <p14:creationId xmlns:p14="http://schemas.microsoft.com/office/powerpoint/2010/main" val="3638882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5418-47E2-5245-AD76-3D9917573D92}"/>
              </a:ext>
            </a:extLst>
          </p:cNvPr>
          <p:cNvSpPr>
            <a:spLocks noGrp="1"/>
          </p:cNvSpPr>
          <p:nvPr>
            <p:ph type="title"/>
          </p:nvPr>
        </p:nvSpPr>
        <p:spPr/>
        <p:txBody>
          <a:bodyPr/>
          <a:lstStyle/>
          <a:p>
            <a:r>
              <a:rPr lang="en-DE"/>
              <a:t>Gricesche Maximen</a:t>
            </a:r>
          </a:p>
        </p:txBody>
      </p:sp>
      <p:sp>
        <p:nvSpPr>
          <p:cNvPr id="3" name="Footer Placeholder 2">
            <a:extLst>
              <a:ext uri="{FF2B5EF4-FFF2-40B4-BE49-F238E27FC236}">
                <a16:creationId xmlns:a16="http://schemas.microsoft.com/office/drawing/2014/main" id="{20164264-907C-FC47-AEFB-C33C62A84D1C}"/>
              </a:ext>
            </a:extLst>
          </p:cNvPr>
          <p:cNvSpPr>
            <a:spLocks noGrp="1"/>
          </p:cNvSpPr>
          <p:nvPr>
            <p:ph type="ftr" sz="quarter" idx="11"/>
          </p:nvPr>
        </p:nvSpPr>
        <p:spPr/>
        <p:txBody>
          <a:bodyPr/>
          <a:lstStyle/>
          <a:p>
            <a:pPr>
              <a:defRPr/>
            </a:pPr>
            <a:r>
              <a:rPr lang="de-DE" dirty="0"/>
              <a:t>(Finkbeiner 2015: 26)</a:t>
            </a:r>
          </a:p>
        </p:txBody>
      </p:sp>
      <p:sp>
        <p:nvSpPr>
          <p:cNvPr id="4" name="Slide Number Placeholder 3">
            <a:extLst>
              <a:ext uri="{FF2B5EF4-FFF2-40B4-BE49-F238E27FC236}">
                <a16:creationId xmlns:a16="http://schemas.microsoft.com/office/drawing/2014/main" id="{977D9233-53E5-0D4F-8908-1D51BFB682B1}"/>
              </a:ext>
            </a:extLst>
          </p:cNvPr>
          <p:cNvSpPr>
            <a:spLocks noGrp="1"/>
          </p:cNvSpPr>
          <p:nvPr>
            <p:ph type="sldNum" sz="quarter" idx="12"/>
          </p:nvPr>
        </p:nvSpPr>
        <p:spPr/>
        <p:txBody>
          <a:bodyPr/>
          <a:lstStyle/>
          <a:p>
            <a:pPr>
              <a:defRPr/>
            </a:pPr>
            <a:fld id="{9D195BCC-3514-4B1B-9C18-24F3D67EC549}" type="slidenum">
              <a:rPr lang="de-DE"/>
              <a:t>23</a:t>
            </a:fld>
            <a:endParaRPr lang="de-DE" dirty="0"/>
          </a:p>
        </p:txBody>
      </p:sp>
      <p:sp>
        <p:nvSpPr>
          <p:cNvPr id="5" name="Text Placeholder 4">
            <a:extLst>
              <a:ext uri="{FF2B5EF4-FFF2-40B4-BE49-F238E27FC236}">
                <a16:creationId xmlns:a16="http://schemas.microsoft.com/office/drawing/2014/main" id="{DB319F6F-EC19-194B-8C93-DEE66A8F3E72}"/>
              </a:ext>
            </a:extLst>
          </p:cNvPr>
          <p:cNvSpPr>
            <a:spLocks noGrp="1"/>
          </p:cNvSpPr>
          <p:nvPr>
            <p:ph type="body" sz="quarter" idx="14"/>
          </p:nvPr>
        </p:nvSpPr>
        <p:spPr/>
        <p:txBody>
          <a:bodyPr/>
          <a:lstStyle/>
          <a:p>
            <a:endParaRPr lang="en-DE"/>
          </a:p>
        </p:txBody>
      </p:sp>
      <p:sp>
        <p:nvSpPr>
          <p:cNvPr id="6" name="Text Placeholder 5">
            <a:extLst>
              <a:ext uri="{FF2B5EF4-FFF2-40B4-BE49-F238E27FC236}">
                <a16:creationId xmlns:a16="http://schemas.microsoft.com/office/drawing/2014/main" id="{E1B0A5F3-5D37-584D-8863-318D2B0EAFEE}"/>
              </a:ext>
            </a:extLst>
          </p:cNvPr>
          <p:cNvSpPr>
            <a:spLocks noGrp="1"/>
          </p:cNvSpPr>
          <p:nvPr>
            <p:ph type="body" sz="quarter" idx="15"/>
          </p:nvPr>
        </p:nvSpPr>
        <p:spPr/>
        <p:txBody>
          <a:bodyPr/>
          <a:lstStyle/>
          <a:p>
            <a:r>
              <a:rPr lang="en-DE"/>
              <a:t>Maxime der Modalität</a:t>
            </a:r>
          </a:p>
        </p:txBody>
      </p:sp>
      <p:pic>
        <p:nvPicPr>
          <p:cNvPr id="11266" name="Picture 2" descr="Silhouette, Conversation, Man, Woman, Standing, Looking">
            <a:extLst>
              <a:ext uri="{FF2B5EF4-FFF2-40B4-BE49-F238E27FC236}">
                <a16:creationId xmlns:a16="http://schemas.microsoft.com/office/drawing/2014/main" id="{48A11592-839A-AA4E-9C3D-21D636B30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993" y="2341503"/>
            <a:ext cx="2640013" cy="5149850"/>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a:extLst>
              <a:ext uri="{FF2B5EF4-FFF2-40B4-BE49-F238E27FC236}">
                <a16:creationId xmlns:a16="http://schemas.microsoft.com/office/drawing/2014/main" id="{954168EA-CBAB-D441-A631-CED7EAC3A9A4}"/>
              </a:ext>
            </a:extLst>
          </p:cNvPr>
          <p:cNvSpPr/>
          <p:nvPr/>
        </p:nvSpPr>
        <p:spPr bwMode="auto">
          <a:xfrm>
            <a:off x="628650" y="1427449"/>
            <a:ext cx="2232248" cy="1147476"/>
          </a:xfrm>
          <a:prstGeom prst="wedgeEllipseCallout">
            <a:avLst>
              <a:gd name="adj1" fmla="val 68322"/>
              <a:gd name="adj2" fmla="val 3889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a:t>Wie war die Oper?</a:t>
            </a:r>
          </a:p>
        </p:txBody>
      </p:sp>
      <p:sp>
        <p:nvSpPr>
          <p:cNvPr id="9" name="Oval Callout 8">
            <a:extLst>
              <a:ext uri="{FF2B5EF4-FFF2-40B4-BE49-F238E27FC236}">
                <a16:creationId xmlns:a16="http://schemas.microsoft.com/office/drawing/2014/main" id="{44CD4B29-BCE9-CC45-A91A-6481283318CF}"/>
              </a:ext>
            </a:extLst>
          </p:cNvPr>
          <p:cNvSpPr/>
          <p:nvPr/>
        </p:nvSpPr>
        <p:spPr bwMode="auto">
          <a:xfrm>
            <a:off x="6373645" y="2274075"/>
            <a:ext cx="2640012" cy="1368151"/>
          </a:xfrm>
          <a:prstGeom prst="wedgeEllipseCallout">
            <a:avLst>
              <a:gd name="adj1" fmla="val -61194"/>
              <a:gd name="adj2" fmla="val 1797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t>Die Sängerin hat Töne produziert, die Ähnlichkeit mit einer Arie aus Rigoletto hatten.</a:t>
            </a:r>
          </a:p>
        </p:txBody>
      </p:sp>
    </p:spTree>
    <p:extLst>
      <p:ext uri="{BB962C8B-B14F-4D97-AF65-F5344CB8AC3E}">
        <p14:creationId xmlns:p14="http://schemas.microsoft.com/office/powerpoint/2010/main" val="942501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3DC16-8AF6-C04C-AD62-7609F4E761A7}"/>
              </a:ext>
            </a:extLst>
          </p:cNvPr>
          <p:cNvSpPr>
            <a:spLocks noGrp="1"/>
          </p:cNvSpPr>
          <p:nvPr>
            <p:ph type="title"/>
          </p:nvPr>
        </p:nvSpPr>
        <p:spPr/>
        <p:txBody>
          <a:bodyPr/>
          <a:lstStyle/>
          <a:p>
            <a:r>
              <a:rPr lang="en-DE"/>
              <a:t>Gricesche Maximen</a:t>
            </a:r>
          </a:p>
        </p:txBody>
      </p:sp>
      <p:sp>
        <p:nvSpPr>
          <p:cNvPr id="3" name="Footer Placeholder 2">
            <a:extLst>
              <a:ext uri="{FF2B5EF4-FFF2-40B4-BE49-F238E27FC236}">
                <a16:creationId xmlns:a16="http://schemas.microsoft.com/office/drawing/2014/main" id="{6A81F1C7-CB1D-4641-B7ED-9DB0F475E2F7}"/>
              </a:ext>
            </a:extLst>
          </p:cNvPr>
          <p:cNvSpPr>
            <a:spLocks noGrp="1"/>
          </p:cNvSpPr>
          <p:nvPr>
            <p:ph type="ftr" sz="quarter" idx="11"/>
          </p:nvPr>
        </p:nvSpPr>
        <p:spPr/>
        <p:txBody>
          <a:bodyPr/>
          <a:lstStyle/>
          <a:p>
            <a:pPr>
              <a:defRPr/>
            </a:pPr>
            <a:r>
              <a:rPr lang="de-DE" dirty="0"/>
              <a:t>(Meibauer 2001: 28)</a:t>
            </a:r>
          </a:p>
        </p:txBody>
      </p:sp>
      <p:sp>
        <p:nvSpPr>
          <p:cNvPr id="4" name="Slide Number Placeholder 3">
            <a:extLst>
              <a:ext uri="{FF2B5EF4-FFF2-40B4-BE49-F238E27FC236}">
                <a16:creationId xmlns:a16="http://schemas.microsoft.com/office/drawing/2014/main" id="{AB9E8C60-62AD-6C4E-8896-33149E18C3AC}"/>
              </a:ext>
            </a:extLst>
          </p:cNvPr>
          <p:cNvSpPr>
            <a:spLocks noGrp="1"/>
          </p:cNvSpPr>
          <p:nvPr>
            <p:ph type="sldNum" sz="quarter" idx="12"/>
          </p:nvPr>
        </p:nvSpPr>
        <p:spPr/>
        <p:txBody>
          <a:bodyPr/>
          <a:lstStyle/>
          <a:p>
            <a:pPr>
              <a:defRPr/>
            </a:pPr>
            <a:fld id="{9D195BCC-3514-4B1B-9C18-24F3D67EC549}" type="slidenum">
              <a:rPr lang="de-DE"/>
              <a:t>24</a:t>
            </a:fld>
            <a:endParaRPr lang="de-DE" dirty="0"/>
          </a:p>
        </p:txBody>
      </p:sp>
      <p:sp>
        <p:nvSpPr>
          <p:cNvPr id="5" name="Text Placeholder 4">
            <a:extLst>
              <a:ext uri="{FF2B5EF4-FFF2-40B4-BE49-F238E27FC236}">
                <a16:creationId xmlns:a16="http://schemas.microsoft.com/office/drawing/2014/main" id="{16355E40-6C08-E244-873B-5F1C9F2E9C61}"/>
              </a:ext>
            </a:extLst>
          </p:cNvPr>
          <p:cNvSpPr>
            <a:spLocks noGrp="1"/>
          </p:cNvSpPr>
          <p:nvPr>
            <p:ph type="body" sz="quarter" idx="14"/>
          </p:nvPr>
        </p:nvSpPr>
        <p:spPr/>
        <p:txBody>
          <a:bodyPr/>
          <a:lstStyle/>
          <a:p>
            <a:r>
              <a:rPr lang="en-DE"/>
              <a:t>Implikaturen können auf zweierlei Weise entstehen:</a:t>
            </a:r>
          </a:p>
          <a:p>
            <a:endParaRPr lang="en-DE"/>
          </a:p>
          <a:p>
            <a:pPr lvl="1"/>
            <a:r>
              <a:rPr lang="en-DE"/>
              <a:t>durch die </a:t>
            </a:r>
            <a:r>
              <a:rPr lang="en-DE" b="1"/>
              <a:t>Verletzung </a:t>
            </a:r>
            <a:r>
              <a:rPr lang="en-DE"/>
              <a:t>von Maximen</a:t>
            </a:r>
          </a:p>
          <a:p>
            <a:pPr lvl="1"/>
            <a:endParaRPr lang="en-DE"/>
          </a:p>
          <a:p>
            <a:pPr lvl="1"/>
            <a:r>
              <a:rPr lang="en-DE"/>
              <a:t>durch die </a:t>
            </a:r>
            <a:r>
              <a:rPr lang="en-DE" b="1"/>
              <a:t>Befolgung </a:t>
            </a:r>
            <a:r>
              <a:rPr lang="en-DE"/>
              <a:t>von Maximen</a:t>
            </a:r>
          </a:p>
        </p:txBody>
      </p:sp>
      <p:sp>
        <p:nvSpPr>
          <p:cNvPr id="6" name="Text Placeholder 5">
            <a:extLst>
              <a:ext uri="{FF2B5EF4-FFF2-40B4-BE49-F238E27FC236}">
                <a16:creationId xmlns:a16="http://schemas.microsoft.com/office/drawing/2014/main" id="{EFB36BE5-EF05-5849-8D58-44A29FB30B8B}"/>
              </a:ext>
            </a:extLst>
          </p:cNvPr>
          <p:cNvSpPr>
            <a:spLocks noGrp="1"/>
          </p:cNvSpPr>
          <p:nvPr>
            <p:ph type="body" sz="quarter" idx="15"/>
          </p:nvPr>
        </p:nvSpPr>
        <p:spPr/>
        <p:txBody>
          <a:bodyPr/>
          <a:lstStyle/>
          <a:p>
            <a:r>
              <a:rPr lang="en-DE"/>
              <a:t>Von Maximen zur Implikatur</a:t>
            </a:r>
          </a:p>
        </p:txBody>
      </p:sp>
      <p:sp>
        <p:nvSpPr>
          <p:cNvPr id="7" name="Rounded Rectangle 6">
            <a:extLst>
              <a:ext uri="{FF2B5EF4-FFF2-40B4-BE49-F238E27FC236}">
                <a16:creationId xmlns:a16="http://schemas.microsoft.com/office/drawing/2014/main" id="{394DEC20-7B78-BB44-A1AE-A46714ADA928}"/>
              </a:ext>
            </a:extLst>
          </p:cNvPr>
          <p:cNvSpPr/>
          <p:nvPr/>
        </p:nvSpPr>
        <p:spPr bwMode="auto">
          <a:xfrm>
            <a:off x="755576" y="2718941"/>
            <a:ext cx="4248472" cy="72008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27394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5418-47E2-5245-AD76-3D9917573D92}"/>
              </a:ext>
            </a:extLst>
          </p:cNvPr>
          <p:cNvSpPr>
            <a:spLocks noGrp="1"/>
          </p:cNvSpPr>
          <p:nvPr>
            <p:ph type="title"/>
          </p:nvPr>
        </p:nvSpPr>
        <p:spPr/>
        <p:txBody>
          <a:bodyPr/>
          <a:lstStyle/>
          <a:p>
            <a:r>
              <a:rPr lang="en-DE"/>
              <a:t>Gricesche Maximen</a:t>
            </a:r>
          </a:p>
        </p:txBody>
      </p:sp>
      <p:sp>
        <p:nvSpPr>
          <p:cNvPr id="3" name="Footer Placeholder 2">
            <a:extLst>
              <a:ext uri="{FF2B5EF4-FFF2-40B4-BE49-F238E27FC236}">
                <a16:creationId xmlns:a16="http://schemas.microsoft.com/office/drawing/2014/main" id="{20164264-907C-FC47-AEFB-C33C62A84D1C}"/>
              </a:ext>
            </a:extLst>
          </p:cNvPr>
          <p:cNvSpPr>
            <a:spLocks noGrp="1"/>
          </p:cNvSpPr>
          <p:nvPr>
            <p:ph type="ftr" sz="quarter" idx="11"/>
          </p:nvPr>
        </p:nvSpPr>
        <p:spPr/>
        <p:txBody>
          <a:bodyPr/>
          <a:lstStyle/>
          <a:p>
            <a:pPr>
              <a:defRPr/>
            </a:pPr>
            <a:r>
              <a:rPr lang="de-DE" dirty="0"/>
              <a:t>(Meibauer 2001: 28)</a:t>
            </a:r>
          </a:p>
        </p:txBody>
      </p:sp>
      <p:sp>
        <p:nvSpPr>
          <p:cNvPr id="4" name="Slide Number Placeholder 3">
            <a:extLst>
              <a:ext uri="{FF2B5EF4-FFF2-40B4-BE49-F238E27FC236}">
                <a16:creationId xmlns:a16="http://schemas.microsoft.com/office/drawing/2014/main" id="{977D9233-53E5-0D4F-8908-1D51BFB682B1}"/>
              </a:ext>
            </a:extLst>
          </p:cNvPr>
          <p:cNvSpPr>
            <a:spLocks noGrp="1"/>
          </p:cNvSpPr>
          <p:nvPr>
            <p:ph type="sldNum" sz="quarter" idx="12"/>
          </p:nvPr>
        </p:nvSpPr>
        <p:spPr/>
        <p:txBody>
          <a:bodyPr/>
          <a:lstStyle/>
          <a:p>
            <a:pPr>
              <a:defRPr/>
            </a:pPr>
            <a:fld id="{9D195BCC-3514-4B1B-9C18-24F3D67EC549}" type="slidenum">
              <a:rPr lang="de-DE"/>
              <a:t>25</a:t>
            </a:fld>
            <a:endParaRPr lang="de-DE" dirty="0"/>
          </a:p>
        </p:txBody>
      </p:sp>
      <p:sp>
        <p:nvSpPr>
          <p:cNvPr id="5" name="Text Placeholder 4">
            <a:extLst>
              <a:ext uri="{FF2B5EF4-FFF2-40B4-BE49-F238E27FC236}">
                <a16:creationId xmlns:a16="http://schemas.microsoft.com/office/drawing/2014/main" id="{DB319F6F-EC19-194B-8C93-DEE66A8F3E72}"/>
              </a:ext>
            </a:extLst>
          </p:cNvPr>
          <p:cNvSpPr>
            <a:spLocks noGrp="1"/>
          </p:cNvSpPr>
          <p:nvPr>
            <p:ph type="body" sz="quarter" idx="14"/>
          </p:nvPr>
        </p:nvSpPr>
        <p:spPr/>
        <p:txBody>
          <a:bodyPr/>
          <a:lstStyle/>
          <a:p>
            <a:endParaRPr lang="en-DE"/>
          </a:p>
        </p:txBody>
      </p:sp>
      <p:sp>
        <p:nvSpPr>
          <p:cNvPr id="6" name="Text Placeholder 5">
            <a:extLst>
              <a:ext uri="{FF2B5EF4-FFF2-40B4-BE49-F238E27FC236}">
                <a16:creationId xmlns:a16="http://schemas.microsoft.com/office/drawing/2014/main" id="{E1B0A5F3-5D37-584D-8863-318D2B0EAFEE}"/>
              </a:ext>
            </a:extLst>
          </p:cNvPr>
          <p:cNvSpPr>
            <a:spLocks noGrp="1"/>
          </p:cNvSpPr>
          <p:nvPr>
            <p:ph type="body" sz="quarter" idx="15"/>
          </p:nvPr>
        </p:nvSpPr>
        <p:spPr/>
        <p:txBody>
          <a:bodyPr/>
          <a:lstStyle/>
          <a:p>
            <a:r>
              <a:rPr lang="en-DE"/>
              <a:t>Maxime der Quantität</a:t>
            </a:r>
          </a:p>
        </p:txBody>
      </p:sp>
      <p:pic>
        <p:nvPicPr>
          <p:cNvPr id="11266" name="Picture 2" descr="Silhouette, Conversation, Man, Woman, Standing, Looking">
            <a:extLst>
              <a:ext uri="{FF2B5EF4-FFF2-40B4-BE49-F238E27FC236}">
                <a16:creationId xmlns:a16="http://schemas.microsoft.com/office/drawing/2014/main" id="{48A11592-839A-AA4E-9C3D-21D636B30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993" y="2341503"/>
            <a:ext cx="2640013" cy="5149850"/>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a:extLst>
              <a:ext uri="{FF2B5EF4-FFF2-40B4-BE49-F238E27FC236}">
                <a16:creationId xmlns:a16="http://schemas.microsoft.com/office/drawing/2014/main" id="{954168EA-CBAB-D441-A631-CED7EAC3A9A4}"/>
              </a:ext>
            </a:extLst>
          </p:cNvPr>
          <p:cNvSpPr/>
          <p:nvPr/>
        </p:nvSpPr>
        <p:spPr bwMode="auto">
          <a:xfrm>
            <a:off x="521437" y="2142877"/>
            <a:ext cx="2232248" cy="1025510"/>
          </a:xfrm>
          <a:prstGeom prst="wedgeEllipseCallout">
            <a:avLst>
              <a:gd name="adj1" fmla="val 68322"/>
              <a:gd name="adj2" fmla="val 3889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t>Einige Mädchen trugen einen Pferdeschwanz.</a:t>
            </a:r>
          </a:p>
        </p:txBody>
      </p:sp>
      <p:sp>
        <p:nvSpPr>
          <p:cNvPr id="10" name="TextBox 9">
            <a:extLst>
              <a:ext uri="{FF2B5EF4-FFF2-40B4-BE49-F238E27FC236}">
                <a16:creationId xmlns:a16="http://schemas.microsoft.com/office/drawing/2014/main" id="{08AF736C-5729-5C4E-A008-D144DACB44AE}"/>
              </a:ext>
            </a:extLst>
          </p:cNvPr>
          <p:cNvSpPr txBox="1"/>
          <p:nvPr/>
        </p:nvSpPr>
        <p:spPr bwMode="auto">
          <a:xfrm>
            <a:off x="539552" y="3367013"/>
            <a:ext cx="2544286" cy="1015663"/>
          </a:xfrm>
          <a:prstGeom prst="rect">
            <a:avLst/>
          </a:prstGeom>
          <a:noFill/>
        </p:spPr>
        <p:txBody>
          <a:bodyPr wrap="none" rtlCol="0">
            <a:spAutoFit/>
          </a:bodyPr>
          <a:lstStyle/>
          <a:p>
            <a:r>
              <a:rPr lang="en-DE" sz="2000" b="1">
                <a:solidFill>
                  <a:srgbClr val="C00000"/>
                </a:solidFill>
                <a:latin typeface="Ink Free" panose="03080402000500000000" pitchFamily="66" charset="0"/>
                <a:cs typeface="InaiMathi" pitchFamily="2" charset="0"/>
              </a:rPr>
              <a:t>+&gt; Nicht alle Mädchen</a:t>
            </a:r>
          </a:p>
          <a:p>
            <a:r>
              <a:rPr lang="en-DE" sz="2000" b="1">
                <a:solidFill>
                  <a:srgbClr val="C00000"/>
                </a:solidFill>
                <a:latin typeface="Ink Free" panose="03080402000500000000" pitchFamily="66" charset="0"/>
                <a:cs typeface="InaiMathi" pitchFamily="2" charset="0"/>
              </a:rPr>
              <a:t>trugen einen</a:t>
            </a:r>
          </a:p>
          <a:p>
            <a:r>
              <a:rPr lang="en-DE" sz="2000" b="1">
                <a:solidFill>
                  <a:srgbClr val="C00000"/>
                </a:solidFill>
                <a:latin typeface="Ink Free" panose="03080402000500000000" pitchFamily="66" charset="0"/>
                <a:cs typeface="InaiMathi" pitchFamily="2" charset="0"/>
              </a:rPr>
              <a:t>Pferdeschwanz.</a:t>
            </a:r>
          </a:p>
        </p:txBody>
      </p:sp>
    </p:spTree>
    <p:extLst>
      <p:ext uri="{BB962C8B-B14F-4D97-AF65-F5344CB8AC3E}">
        <p14:creationId xmlns:p14="http://schemas.microsoft.com/office/powerpoint/2010/main" val="168510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5418-47E2-5245-AD76-3D9917573D92}"/>
              </a:ext>
            </a:extLst>
          </p:cNvPr>
          <p:cNvSpPr>
            <a:spLocks noGrp="1"/>
          </p:cNvSpPr>
          <p:nvPr>
            <p:ph type="title"/>
          </p:nvPr>
        </p:nvSpPr>
        <p:spPr/>
        <p:txBody>
          <a:bodyPr/>
          <a:lstStyle/>
          <a:p>
            <a:r>
              <a:rPr lang="en-DE"/>
              <a:t>Gricesche Maximen</a:t>
            </a:r>
          </a:p>
        </p:txBody>
      </p:sp>
      <p:sp>
        <p:nvSpPr>
          <p:cNvPr id="3" name="Footer Placeholder 2">
            <a:extLst>
              <a:ext uri="{FF2B5EF4-FFF2-40B4-BE49-F238E27FC236}">
                <a16:creationId xmlns:a16="http://schemas.microsoft.com/office/drawing/2014/main" id="{20164264-907C-FC47-AEFB-C33C62A84D1C}"/>
              </a:ext>
            </a:extLst>
          </p:cNvPr>
          <p:cNvSpPr>
            <a:spLocks noGrp="1"/>
          </p:cNvSpPr>
          <p:nvPr>
            <p:ph type="ftr" sz="quarter" idx="11"/>
          </p:nvPr>
        </p:nvSpPr>
        <p:spPr/>
        <p:txBody>
          <a:bodyPr/>
          <a:lstStyle/>
          <a:p>
            <a:pPr>
              <a:defRPr/>
            </a:pPr>
            <a:r>
              <a:rPr lang="de-DE" dirty="0"/>
              <a:t>(Meibauer 2001: 28)</a:t>
            </a:r>
          </a:p>
        </p:txBody>
      </p:sp>
      <p:sp>
        <p:nvSpPr>
          <p:cNvPr id="4" name="Slide Number Placeholder 3">
            <a:extLst>
              <a:ext uri="{FF2B5EF4-FFF2-40B4-BE49-F238E27FC236}">
                <a16:creationId xmlns:a16="http://schemas.microsoft.com/office/drawing/2014/main" id="{977D9233-53E5-0D4F-8908-1D51BFB682B1}"/>
              </a:ext>
            </a:extLst>
          </p:cNvPr>
          <p:cNvSpPr>
            <a:spLocks noGrp="1"/>
          </p:cNvSpPr>
          <p:nvPr>
            <p:ph type="sldNum" sz="quarter" idx="12"/>
          </p:nvPr>
        </p:nvSpPr>
        <p:spPr/>
        <p:txBody>
          <a:bodyPr/>
          <a:lstStyle/>
          <a:p>
            <a:pPr>
              <a:defRPr/>
            </a:pPr>
            <a:fld id="{9D195BCC-3514-4B1B-9C18-24F3D67EC549}" type="slidenum">
              <a:rPr lang="de-DE"/>
              <a:t>26</a:t>
            </a:fld>
            <a:endParaRPr lang="de-DE" dirty="0"/>
          </a:p>
        </p:txBody>
      </p:sp>
      <p:sp>
        <p:nvSpPr>
          <p:cNvPr id="5" name="Text Placeholder 4">
            <a:extLst>
              <a:ext uri="{FF2B5EF4-FFF2-40B4-BE49-F238E27FC236}">
                <a16:creationId xmlns:a16="http://schemas.microsoft.com/office/drawing/2014/main" id="{DB319F6F-EC19-194B-8C93-DEE66A8F3E72}"/>
              </a:ext>
            </a:extLst>
          </p:cNvPr>
          <p:cNvSpPr>
            <a:spLocks noGrp="1"/>
          </p:cNvSpPr>
          <p:nvPr>
            <p:ph type="body" sz="quarter" idx="14"/>
          </p:nvPr>
        </p:nvSpPr>
        <p:spPr/>
        <p:txBody>
          <a:bodyPr/>
          <a:lstStyle/>
          <a:p>
            <a:endParaRPr lang="en-DE"/>
          </a:p>
        </p:txBody>
      </p:sp>
      <p:sp>
        <p:nvSpPr>
          <p:cNvPr id="6" name="Text Placeholder 5">
            <a:extLst>
              <a:ext uri="{FF2B5EF4-FFF2-40B4-BE49-F238E27FC236}">
                <a16:creationId xmlns:a16="http://schemas.microsoft.com/office/drawing/2014/main" id="{E1B0A5F3-5D37-584D-8863-318D2B0EAFEE}"/>
              </a:ext>
            </a:extLst>
          </p:cNvPr>
          <p:cNvSpPr>
            <a:spLocks noGrp="1"/>
          </p:cNvSpPr>
          <p:nvPr>
            <p:ph type="body" sz="quarter" idx="15"/>
          </p:nvPr>
        </p:nvSpPr>
        <p:spPr/>
        <p:txBody>
          <a:bodyPr/>
          <a:lstStyle/>
          <a:p>
            <a:r>
              <a:rPr lang="en-DE"/>
              <a:t>Maxime der Qualität</a:t>
            </a:r>
          </a:p>
        </p:txBody>
      </p:sp>
      <p:pic>
        <p:nvPicPr>
          <p:cNvPr id="11266" name="Picture 2" descr="Silhouette, Conversation, Man, Woman, Standing, Looking">
            <a:extLst>
              <a:ext uri="{FF2B5EF4-FFF2-40B4-BE49-F238E27FC236}">
                <a16:creationId xmlns:a16="http://schemas.microsoft.com/office/drawing/2014/main" id="{48A11592-839A-AA4E-9C3D-21D636B30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993" y="2341503"/>
            <a:ext cx="2640013" cy="5149850"/>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a:extLst>
              <a:ext uri="{FF2B5EF4-FFF2-40B4-BE49-F238E27FC236}">
                <a16:creationId xmlns:a16="http://schemas.microsoft.com/office/drawing/2014/main" id="{44CD4B29-BCE9-CC45-A91A-6481283318CF}"/>
              </a:ext>
            </a:extLst>
          </p:cNvPr>
          <p:cNvSpPr/>
          <p:nvPr/>
        </p:nvSpPr>
        <p:spPr bwMode="auto">
          <a:xfrm>
            <a:off x="6131085" y="1430357"/>
            <a:ext cx="2640012" cy="1368151"/>
          </a:xfrm>
          <a:prstGeom prst="wedgeEllipseCallout">
            <a:avLst>
              <a:gd name="adj1" fmla="val -61194"/>
              <a:gd name="adj2" fmla="val 1797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t>Hans hat eine große Überraschungseier-Sammlung.</a:t>
            </a:r>
          </a:p>
        </p:txBody>
      </p:sp>
      <p:sp>
        <p:nvSpPr>
          <p:cNvPr id="10" name="TextBox 9">
            <a:extLst>
              <a:ext uri="{FF2B5EF4-FFF2-40B4-BE49-F238E27FC236}">
                <a16:creationId xmlns:a16="http://schemas.microsoft.com/office/drawing/2014/main" id="{EF56B47E-CE31-D84C-8E60-DADD74AB6741}"/>
              </a:ext>
            </a:extLst>
          </p:cNvPr>
          <p:cNvSpPr txBox="1"/>
          <p:nvPr/>
        </p:nvSpPr>
        <p:spPr bwMode="auto">
          <a:xfrm>
            <a:off x="6369705" y="2966390"/>
            <a:ext cx="2162772" cy="1015663"/>
          </a:xfrm>
          <a:prstGeom prst="rect">
            <a:avLst/>
          </a:prstGeom>
          <a:noFill/>
        </p:spPr>
        <p:txBody>
          <a:bodyPr wrap="none" rtlCol="0">
            <a:spAutoFit/>
          </a:bodyPr>
          <a:lstStyle/>
          <a:p>
            <a:r>
              <a:rPr lang="en-DE" sz="2000" b="1">
                <a:solidFill>
                  <a:srgbClr val="C00000"/>
                </a:solidFill>
                <a:latin typeface="Ink Free" panose="03080402000500000000" pitchFamily="66" charset="0"/>
                <a:cs typeface="InaiMathi" pitchFamily="2" charset="0"/>
              </a:rPr>
              <a:t>+&gt; Die Sprecherin</a:t>
            </a:r>
          </a:p>
          <a:p>
            <a:r>
              <a:rPr lang="en-DE" sz="2000" b="1">
                <a:solidFill>
                  <a:srgbClr val="C00000"/>
                </a:solidFill>
                <a:latin typeface="Ink Free" panose="03080402000500000000" pitchFamily="66" charset="0"/>
                <a:cs typeface="InaiMathi" pitchFamily="2" charset="0"/>
              </a:rPr>
              <a:t>glaubt, dass die</a:t>
            </a:r>
          </a:p>
          <a:p>
            <a:r>
              <a:rPr lang="en-DE" sz="2000" b="1">
                <a:solidFill>
                  <a:srgbClr val="C00000"/>
                </a:solidFill>
                <a:latin typeface="Ink Free" panose="03080402000500000000" pitchFamily="66" charset="0"/>
                <a:cs typeface="InaiMathi" pitchFamily="2" charset="0"/>
              </a:rPr>
              <a:t>Aussage wahr ist.</a:t>
            </a:r>
          </a:p>
        </p:txBody>
      </p:sp>
    </p:spTree>
    <p:extLst>
      <p:ext uri="{BB962C8B-B14F-4D97-AF65-F5344CB8AC3E}">
        <p14:creationId xmlns:p14="http://schemas.microsoft.com/office/powerpoint/2010/main" val="296353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5418-47E2-5245-AD76-3D9917573D92}"/>
              </a:ext>
            </a:extLst>
          </p:cNvPr>
          <p:cNvSpPr>
            <a:spLocks noGrp="1"/>
          </p:cNvSpPr>
          <p:nvPr>
            <p:ph type="title"/>
          </p:nvPr>
        </p:nvSpPr>
        <p:spPr/>
        <p:txBody>
          <a:bodyPr/>
          <a:lstStyle/>
          <a:p>
            <a:r>
              <a:rPr lang="en-DE"/>
              <a:t>Gricesche Maximen</a:t>
            </a:r>
          </a:p>
        </p:txBody>
      </p:sp>
      <p:sp>
        <p:nvSpPr>
          <p:cNvPr id="3" name="Footer Placeholder 2">
            <a:extLst>
              <a:ext uri="{FF2B5EF4-FFF2-40B4-BE49-F238E27FC236}">
                <a16:creationId xmlns:a16="http://schemas.microsoft.com/office/drawing/2014/main" id="{20164264-907C-FC47-AEFB-C33C62A84D1C}"/>
              </a:ext>
            </a:extLst>
          </p:cNvPr>
          <p:cNvSpPr>
            <a:spLocks noGrp="1"/>
          </p:cNvSpPr>
          <p:nvPr>
            <p:ph type="ftr" sz="quarter" idx="11"/>
          </p:nvPr>
        </p:nvSpPr>
        <p:spPr/>
        <p:txBody>
          <a:bodyPr/>
          <a:lstStyle/>
          <a:p>
            <a:pPr>
              <a:defRPr/>
            </a:pPr>
            <a:r>
              <a:rPr lang="de-DE" dirty="0"/>
              <a:t>(Meibauer 2001: 28)</a:t>
            </a:r>
          </a:p>
        </p:txBody>
      </p:sp>
      <p:sp>
        <p:nvSpPr>
          <p:cNvPr id="4" name="Slide Number Placeholder 3">
            <a:extLst>
              <a:ext uri="{FF2B5EF4-FFF2-40B4-BE49-F238E27FC236}">
                <a16:creationId xmlns:a16="http://schemas.microsoft.com/office/drawing/2014/main" id="{977D9233-53E5-0D4F-8908-1D51BFB682B1}"/>
              </a:ext>
            </a:extLst>
          </p:cNvPr>
          <p:cNvSpPr>
            <a:spLocks noGrp="1"/>
          </p:cNvSpPr>
          <p:nvPr>
            <p:ph type="sldNum" sz="quarter" idx="12"/>
          </p:nvPr>
        </p:nvSpPr>
        <p:spPr/>
        <p:txBody>
          <a:bodyPr/>
          <a:lstStyle/>
          <a:p>
            <a:pPr>
              <a:defRPr/>
            </a:pPr>
            <a:fld id="{9D195BCC-3514-4B1B-9C18-24F3D67EC549}" type="slidenum">
              <a:rPr lang="de-DE"/>
              <a:t>27</a:t>
            </a:fld>
            <a:endParaRPr lang="de-DE" dirty="0"/>
          </a:p>
        </p:txBody>
      </p:sp>
      <p:sp>
        <p:nvSpPr>
          <p:cNvPr id="5" name="Text Placeholder 4">
            <a:extLst>
              <a:ext uri="{FF2B5EF4-FFF2-40B4-BE49-F238E27FC236}">
                <a16:creationId xmlns:a16="http://schemas.microsoft.com/office/drawing/2014/main" id="{DB319F6F-EC19-194B-8C93-DEE66A8F3E72}"/>
              </a:ext>
            </a:extLst>
          </p:cNvPr>
          <p:cNvSpPr>
            <a:spLocks noGrp="1"/>
          </p:cNvSpPr>
          <p:nvPr>
            <p:ph type="body" sz="quarter" idx="14"/>
          </p:nvPr>
        </p:nvSpPr>
        <p:spPr/>
        <p:txBody>
          <a:bodyPr/>
          <a:lstStyle/>
          <a:p>
            <a:endParaRPr lang="en-DE"/>
          </a:p>
        </p:txBody>
      </p:sp>
      <p:sp>
        <p:nvSpPr>
          <p:cNvPr id="6" name="Text Placeholder 5">
            <a:extLst>
              <a:ext uri="{FF2B5EF4-FFF2-40B4-BE49-F238E27FC236}">
                <a16:creationId xmlns:a16="http://schemas.microsoft.com/office/drawing/2014/main" id="{E1B0A5F3-5D37-584D-8863-318D2B0EAFEE}"/>
              </a:ext>
            </a:extLst>
          </p:cNvPr>
          <p:cNvSpPr>
            <a:spLocks noGrp="1"/>
          </p:cNvSpPr>
          <p:nvPr>
            <p:ph type="body" sz="quarter" idx="15"/>
          </p:nvPr>
        </p:nvSpPr>
        <p:spPr/>
        <p:txBody>
          <a:bodyPr/>
          <a:lstStyle/>
          <a:p>
            <a:r>
              <a:rPr lang="en-DE"/>
              <a:t>Maxime der Relevanz</a:t>
            </a:r>
          </a:p>
        </p:txBody>
      </p:sp>
      <p:pic>
        <p:nvPicPr>
          <p:cNvPr id="11266" name="Picture 2" descr="Silhouette, Conversation, Man, Woman, Standing, Looking">
            <a:extLst>
              <a:ext uri="{FF2B5EF4-FFF2-40B4-BE49-F238E27FC236}">
                <a16:creationId xmlns:a16="http://schemas.microsoft.com/office/drawing/2014/main" id="{48A11592-839A-AA4E-9C3D-21D636B30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993" y="2341503"/>
            <a:ext cx="2640013" cy="5149850"/>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a:extLst>
              <a:ext uri="{FF2B5EF4-FFF2-40B4-BE49-F238E27FC236}">
                <a16:creationId xmlns:a16="http://schemas.microsoft.com/office/drawing/2014/main" id="{954168EA-CBAB-D441-A631-CED7EAC3A9A4}"/>
              </a:ext>
            </a:extLst>
          </p:cNvPr>
          <p:cNvSpPr/>
          <p:nvPr/>
        </p:nvSpPr>
        <p:spPr bwMode="auto">
          <a:xfrm>
            <a:off x="628650" y="1427449"/>
            <a:ext cx="2232248" cy="1594340"/>
          </a:xfrm>
          <a:prstGeom prst="wedgeEllipseCallout">
            <a:avLst>
              <a:gd name="adj1" fmla="val 68322"/>
              <a:gd name="adj2" fmla="val 3889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a:t>Können Sie mir sagen, wo der nächste Supermarkt ist?</a:t>
            </a:r>
          </a:p>
        </p:txBody>
      </p:sp>
      <p:sp>
        <p:nvSpPr>
          <p:cNvPr id="9" name="Oval Callout 8">
            <a:extLst>
              <a:ext uri="{FF2B5EF4-FFF2-40B4-BE49-F238E27FC236}">
                <a16:creationId xmlns:a16="http://schemas.microsoft.com/office/drawing/2014/main" id="{44CD4B29-BCE9-CC45-A91A-6481283318CF}"/>
              </a:ext>
            </a:extLst>
          </p:cNvPr>
          <p:cNvSpPr/>
          <p:nvPr/>
        </p:nvSpPr>
        <p:spPr bwMode="auto">
          <a:xfrm>
            <a:off x="6373645" y="2274075"/>
            <a:ext cx="2640012" cy="1368151"/>
          </a:xfrm>
          <a:prstGeom prst="wedgeEllipseCallout">
            <a:avLst>
              <a:gd name="adj1" fmla="val -61194"/>
              <a:gd name="adj2" fmla="val 1797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t>Gleich um die Ecke ist ein Rewe.</a:t>
            </a:r>
          </a:p>
        </p:txBody>
      </p:sp>
      <p:sp>
        <p:nvSpPr>
          <p:cNvPr id="10" name="TextBox 9">
            <a:extLst>
              <a:ext uri="{FF2B5EF4-FFF2-40B4-BE49-F238E27FC236}">
                <a16:creationId xmlns:a16="http://schemas.microsoft.com/office/drawing/2014/main" id="{5A2A71B0-CA71-F649-A9E8-84D4582182A3}"/>
              </a:ext>
            </a:extLst>
          </p:cNvPr>
          <p:cNvSpPr txBox="1"/>
          <p:nvPr/>
        </p:nvSpPr>
        <p:spPr bwMode="auto">
          <a:xfrm>
            <a:off x="6613071" y="3811255"/>
            <a:ext cx="2286203" cy="707886"/>
          </a:xfrm>
          <a:prstGeom prst="rect">
            <a:avLst/>
          </a:prstGeom>
          <a:noFill/>
        </p:spPr>
        <p:txBody>
          <a:bodyPr wrap="none" rtlCol="0">
            <a:spAutoFit/>
          </a:bodyPr>
          <a:lstStyle/>
          <a:p>
            <a:r>
              <a:rPr lang="en-DE" sz="2000" b="1">
                <a:solidFill>
                  <a:srgbClr val="C00000"/>
                </a:solidFill>
                <a:latin typeface="Ink Free" panose="03080402000500000000" pitchFamily="66" charset="0"/>
                <a:cs typeface="InaiMathi" pitchFamily="2" charset="0"/>
              </a:rPr>
              <a:t>+&gt; Der Supermarkt</a:t>
            </a:r>
          </a:p>
          <a:p>
            <a:r>
              <a:rPr lang="en-DE" sz="2000" b="1">
                <a:solidFill>
                  <a:srgbClr val="C00000"/>
                </a:solidFill>
                <a:latin typeface="Ink Free" panose="03080402000500000000" pitchFamily="66" charset="0"/>
                <a:cs typeface="InaiMathi" pitchFamily="2" charset="0"/>
              </a:rPr>
              <a:t>ist offen.</a:t>
            </a:r>
          </a:p>
        </p:txBody>
      </p:sp>
    </p:spTree>
    <p:extLst>
      <p:ext uri="{BB962C8B-B14F-4D97-AF65-F5344CB8AC3E}">
        <p14:creationId xmlns:p14="http://schemas.microsoft.com/office/powerpoint/2010/main" val="418385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5418-47E2-5245-AD76-3D9917573D92}"/>
              </a:ext>
            </a:extLst>
          </p:cNvPr>
          <p:cNvSpPr>
            <a:spLocks noGrp="1"/>
          </p:cNvSpPr>
          <p:nvPr>
            <p:ph type="title"/>
          </p:nvPr>
        </p:nvSpPr>
        <p:spPr/>
        <p:txBody>
          <a:bodyPr/>
          <a:lstStyle/>
          <a:p>
            <a:r>
              <a:rPr lang="en-DE"/>
              <a:t>Gricesche Maximen</a:t>
            </a:r>
          </a:p>
        </p:txBody>
      </p:sp>
      <p:sp>
        <p:nvSpPr>
          <p:cNvPr id="3" name="Footer Placeholder 2">
            <a:extLst>
              <a:ext uri="{FF2B5EF4-FFF2-40B4-BE49-F238E27FC236}">
                <a16:creationId xmlns:a16="http://schemas.microsoft.com/office/drawing/2014/main" id="{20164264-907C-FC47-AEFB-C33C62A84D1C}"/>
              </a:ext>
            </a:extLst>
          </p:cNvPr>
          <p:cNvSpPr>
            <a:spLocks noGrp="1"/>
          </p:cNvSpPr>
          <p:nvPr>
            <p:ph type="ftr" sz="quarter" idx="11"/>
          </p:nvPr>
        </p:nvSpPr>
        <p:spPr/>
        <p:txBody>
          <a:bodyPr/>
          <a:lstStyle/>
          <a:p>
            <a:pPr>
              <a:defRPr/>
            </a:pPr>
            <a:r>
              <a:rPr lang="de-DE" dirty="0"/>
              <a:t>(Meibauer 2001: 30)</a:t>
            </a:r>
          </a:p>
        </p:txBody>
      </p:sp>
      <p:sp>
        <p:nvSpPr>
          <p:cNvPr id="4" name="Slide Number Placeholder 3">
            <a:extLst>
              <a:ext uri="{FF2B5EF4-FFF2-40B4-BE49-F238E27FC236}">
                <a16:creationId xmlns:a16="http://schemas.microsoft.com/office/drawing/2014/main" id="{977D9233-53E5-0D4F-8908-1D51BFB682B1}"/>
              </a:ext>
            </a:extLst>
          </p:cNvPr>
          <p:cNvSpPr>
            <a:spLocks noGrp="1"/>
          </p:cNvSpPr>
          <p:nvPr>
            <p:ph type="sldNum" sz="quarter" idx="12"/>
          </p:nvPr>
        </p:nvSpPr>
        <p:spPr/>
        <p:txBody>
          <a:bodyPr/>
          <a:lstStyle/>
          <a:p>
            <a:pPr>
              <a:defRPr/>
            </a:pPr>
            <a:fld id="{9D195BCC-3514-4B1B-9C18-24F3D67EC549}" type="slidenum">
              <a:rPr lang="de-DE"/>
              <a:t>28</a:t>
            </a:fld>
            <a:endParaRPr lang="de-DE" dirty="0"/>
          </a:p>
        </p:txBody>
      </p:sp>
      <p:sp>
        <p:nvSpPr>
          <p:cNvPr id="5" name="Text Placeholder 4">
            <a:extLst>
              <a:ext uri="{FF2B5EF4-FFF2-40B4-BE49-F238E27FC236}">
                <a16:creationId xmlns:a16="http://schemas.microsoft.com/office/drawing/2014/main" id="{DB319F6F-EC19-194B-8C93-DEE66A8F3E72}"/>
              </a:ext>
            </a:extLst>
          </p:cNvPr>
          <p:cNvSpPr>
            <a:spLocks noGrp="1"/>
          </p:cNvSpPr>
          <p:nvPr>
            <p:ph type="body" sz="quarter" idx="14"/>
          </p:nvPr>
        </p:nvSpPr>
        <p:spPr/>
        <p:txBody>
          <a:bodyPr/>
          <a:lstStyle/>
          <a:p>
            <a:endParaRPr lang="en-DE"/>
          </a:p>
        </p:txBody>
      </p:sp>
      <p:sp>
        <p:nvSpPr>
          <p:cNvPr id="6" name="Text Placeholder 5">
            <a:extLst>
              <a:ext uri="{FF2B5EF4-FFF2-40B4-BE49-F238E27FC236}">
                <a16:creationId xmlns:a16="http://schemas.microsoft.com/office/drawing/2014/main" id="{E1B0A5F3-5D37-584D-8863-318D2B0EAFEE}"/>
              </a:ext>
            </a:extLst>
          </p:cNvPr>
          <p:cNvSpPr>
            <a:spLocks noGrp="1"/>
          </p:cNvSpPr>
          <p:nvPr>
            <p:ph type="body" sz="quarter" idx="15"/>
          </p:nvPr>
        </p:nvSpPr>
        <p:spPr/>
        <p:txBody>
          <a:bodyPr/>
          <a:lstStyle/>
          <a:p>
            <a:r>
              <a:rPr lang="en-DE"/>
              <a:t>Maxime der Modalität</a:t>
            </a:r>
          </a:p>
        </p:txBody>
      </p:sp>
      <p:pic>
        <p:nvPicPr>
          <p:cNvPr id="11266" name="Picture 2" descr="Silhouette, Conversation, Man, Woman, Standing, Looking">
            <a:extLst>
              <a:ext uri="{FF2B5EF4-FFF2-40B4-BE49-F238E27FC236}">
                <a16:creationId xmlns:a16="http://schemas.microsoft.com/office/drawing/2014/main" id="{48A11592-839A-AA4E-9C3D-21D636B30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993" y="2341503"/>
            <a:ext cx="2640013" cy="5149850"/>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a:extLst>
              <a:ext uri="{FF2B5EF4-FFF2-40B4-BE49-F238E27FC236}">
                <a16:creationId xmlns:a16="http://schemas.microsoft.com/office/drawing/2014/main" id="{954168EA-CBAB-D441-A631-CED7EAC3A9A4}"/>
              </a:ext>
            </a:extLst>
          </p:cNvPr>
          <p:cNvSpPr/>
          <p:nvPr/>
        </p:nvSpPr>
        <p:spPr bwMode="auto">
          <a:xfrm>
            <a:off x="628650" y="1427449"/>
            <a:ext cx="2232248" cy="1594340"/>
          </a:xfrm>
          <a:prstGeom prst="wedgeEllipseCallout">
            <a:avLst>
              <a:gd name="adj1" fmla="val 68322"/>
              <a:gd name="adj2" fmla="val 3889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a:t>Sie ist in den Laden gegangen und hat ein Paar Jeans gekauft.</a:t>
            </a:r>
          </a:p>
        </p:txBody>
      </p:sp>
      <p:sp>
        <p:nvSpPr>
          <p:cNvPr id="10" name="TextBox 9">
            <a:extLst>
              <a:ext uri="{FF2B5EF4-FFF2-40B4-BE49-F238E27FC236}">
                <a16:creationId xmlns:a16="http://schemas.microsoft.com/office/drawing/2014/main" id="{119E62A4-3644-E847-8BF6-B67A3D04F654}"/>
              </a:ext>
            </a:extLst>
          </p:cNvPr>
          <p:cNvSpPr txBox="1"/>
          <p:nvPr/>
        </p:nvSpPr>
        <p:spPr bwMode="auto">
          <a:xfrm>
            <a:off x="797220" y="3231646"/>
            <a:ext cx="2382383" cy="1015663"/>
          </a:xfrm>
          <a:prstGeom prst="rect">
            <a:avLst/>
          </a:prstGeom>
          <a:noFill/>
        </p:spPr>
        <p:txBody>
          <a:bodyPr wrap="none" rtlCol="0">
            <a:spAutoFit/>
          </a:bodyPr>
          <a:lstStyle/>
          <a:p>
            <a:r>
              <a:rPr lang="en-DE" sz="2000" b="1">
                <a:solidFill>
                  <a:srgbClr val="C00000"/>
                </a:solidFill>
                <a:latin typeface="Ink Free" panose="03080402000500000000" pitchFamily="66" charset="0"/>
                <a:cs typeface="InaiMathi" pitchFamily="2" charset="0"/>
              </a:rPr>
              <a:t>+&gt; Sie hat die Jeans</a:t>
            </a:r>
          </a:p>
          <a:p>
            <a:r>
              <a:rPr lang="en-DE" sz="2000" b="1">
                <a:solidFill>
                  <a:srgbClr val="C00000"/>
                </a:solidFill>
                <a:latin typeface="Ink Free" panose="03080402000500000000" pitchFamily="66" charset="0"/>
                <a:cs typeface="InaiMathi" pitchFamily="2" charset="0"/>
              </a:rPr>
              <a:t>in dem Laden</a:t>
            </a:r>
          </a:p>
          <a:p>
            <a:r>
              <a:rPr lang="en-DE" sz="2000" b="1">
                <a:solidFill>
                  <a:srgbClr val="C00000"/>
                </a:solidFill>
                <a:latin typeface="Ink Free" panose="03080402000500000000" pitchFamily="66" charset="0"/>
                <a:cs typeface="InaiMathi" pitchFamily="2" charset="0"/>
              </a:rPr>
              <a:t>gekauft.</a:t>
            </a:r>
          </a:p>
        </p:txBody>
      </p:sp>
    </p:spTree>
    <p:extLst>
      <p:ext uri="{BB962C8B-B14F-4D97-AF65-F5344CB8AC3E}">
        <p14:creationId xmlns:p14="http://schemas.microsoft.com/office/powerpoint/2010/main" val="133943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5D0E6-401D-124A-88C6-86F4CBD16898}"/>
              </a:ext>
            </a:extLst>
          </p:cNvPr>
          <p:cNvSpPr>
            <a:spLocks noGrp="1"/>
          </p:cNvSpPr>
          <p:nvPr>
            <p:ph type="title"/>
          </p:nvPr>
        </p:nvSpPr>
        <p:spPr/>
        <p:txBody>
          <a:bodyPr/>
          <a:lstStyle/>
          <a:p>
            <a:r>
              <a:rPr lang="en-US"/>
              <a:t>Konversationelle Implikatur</a:t>
            </a:r>
          </a:p>
        </p:txBody>
      </p:sp>
      <p:sp>
        <p:nvSpPr>
          <p:cNvPr id="3" name="Content Placeholder 2">
            <a:extLst>
              <a:ext uri="{FF2B5EF4-FFF2-40B4-BE49-F238E27FC236}">
                <a16:creationId xmlns:a16="http://schemas.microsoft.com/office/drawing/2014/main" id="{EA42893E-5A66-054E-915D-8AD583AF0647}"/>
              </a:ext>
            </a:extLst>
          </p:cNvPr>
          <p:cNvSpPr>
            <a:spLocks noGrp="1"/>
          </p:cNvSpPr>
          <p:nvPr>
            <p:ph idx="1"/>
          </p:nvPr>
        </p:nvSpPr>
        <p:spPr/>
        <p:txBody>
          <a:bodyPr/>
          <a:lstStyle/>
          <a:p>
            <a:r>
              <a:rPr lang="en-US"/>
              <a:t>zusätzliche Bedeutung, die aus dem Kontext erschlossen werden muss</a:t>
            </a:r>
          </a:p>
          <a:p>
            <a:r>
              <a:rPr lang="en-US"/>
              <a:t>wird durch einen Schlussprozess auf Grundlage konversationeller Maximen ermittelt</a:t>
            </a:r>
          </a:p>
          <a:p>
            <a:endParaRPr lang="en-US"/>
          </a:p>
          <a:p>
            <a:r>
              <a:rPr lang="en-US"/>
              <a:t>Implikaturen kommen dadurch zustande, dass</a:t>
            </a:r>
          </a:p>
          <a:p>
            <a:pPr lvl="1"/>
            <a:r>
              <a:rPr lang="en-US"/>
              <a:t>Sprecher*innen die Konversationsmaximen (scheinbar) verletzen </a:t>
            </a:r>
            <a:r>
              <a:rPr lang="en-US" b="1"/>
              <a:t>oder </a:t>
            </a:r>
            <a:endParaRPr lang="en-US"/>
          </a:p>
          <a:p>
            <a:pPr lvl="1"/>
            <a:r>
              <a:rPr lang="en-US"/>
              <a:t>Sprecher*innen die Konversationsmaximen offenkundig beachten</a:t>
            </a:r>
          </a:p>
        </p:txBody>
      </p:sp>
    </p:spTree>
    <p:extLst>
      <p:ext uri="{BB962C8B-B14F-4D97-AF65-F5344CB8AC3E}">
        <p14:creationId xmlns:p14="http://schemas.microsoft.com/office/powerpoint/2010/main" val="1285213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A91E3-1FFF-3746-983D-0F4376B12AEF}"/>
              </a:ext>
            </a:extLst>
          </p:cNvPr>
          <p:cNvSpPr>
            <a:spLocks noGrp="1"/>
          </p:cNvSpPr>
          <p:nvPr>
            <p:ph type="title"/>
          </p:nvPr>
        </p:nvSpPr>
        <p:spPr/>
        <p:txBody>
          <a:bodyPr/>
          <a:lstStyle/>
          <a:p>
            <a:r>
              <a:rPr lang="en-DE"/>
              <a:t>Beispiele</a:t>
            </a:r>
          </a:p>
        </p:txBody>
      </p:sp>
      <p:sp>
        <p:nvSpPr>
          <p:cNvPr id="3" name="Footer Placeholder 2">
            <a:extLst>
              <a:ext uri="{FF2B5EF4-FFF2-40B4-BE49-F238E27FC236}">
                <a16:creationId xmlns:a16="http://schemas.microsoft.com/office/drawing/2014/main" id="{1960DB29-A4F9-9B44-9728-1E93F90B1DB0}"/>
              </a:ext>
            </a:extLst>
          </p:cNvPr>
          <p:cNvSpPr>
            <a:spLocks noGrp="1"/>
          </p:cNvSpPr>
          <p:nvPr>
            <p:ph type="ftr" sz="quarter" idx="11"/>
          </p:nvPr>
        </p:nvSpPr>
        <p:spPr/>
        <p:txBody>
          <a:bodyPr/>
          <a:lstStyle/>
          <a:p>
            <a:pPr>
              <a:defRPr/>
            </a:pPr>
            <a:r>
              <a:rPr lang="de-DE" dirty="0"/>
              <a:t>(Finkbeiner 2015)</a:t>
            </a:r>
          </a:p>
        </p:txBody>
      </p:sp>
      <p:sp>
        <p:nvSpPr>
          <p:cNvPr id="4" name="Slide Number Placeholder 3">
            <a:extLst>
              <a:ext uri="{FF2B5EF4-FFF2-40B4-BE49-F238E27FC236}">
                <a16:creationId xmlns:a16="http://schemas.microsoft.com/office/drawing/2014/main" id="{44799A9E-16DE-7D47-896A-4AF7F00AB0D3}"/>
              </a:ext>
            </a:extLst>
          </p:cNvPr>
          <p:cNvSpPr>
            <a:spLocks noGrp="1"/>
          </p:cNvSpPr>
          <p:nvPr>
            <p:ph type="sldNum" sz="quarter" idx="12"/>
          </p:nvPr>
        </p:nvSpPr>
        <p:spPr/>
        <p:txBody>
          <a:bodyPr/>
          <a:lstStyle/>
          <a:p>
            <a:pPr>
              <a:defRPr/>
            </a:pPr>
            <a:fld id="{9D195BCC-3514-4B1B-9C18-24F3D67EC549}" type="slidenum">
              <a:rPr lang="de-DE"/>
              <a:t>3</a:t>
            </a:fld>
            <a:endParaRPr lang="de-DE" dirty="0"/>
          </a:p>
        </p:txBody>
      </p:sp>
      <p:sp>
        <p:nvSpPr>
          <p:cNvPr id="5" name="Text Placeholder 4">
            <a:extLst>
              <a:ext uri="{FF2B5EF4-FFF2-40B4-BE49-F238E27FC236}">
                <a16:creationId xmlns:a16="http://schemas.microsoft.com/office/drawing/2014/main" id="{FFEC5EFB-8ED4-3344-9605-8A00ED89599C}"/>
              </a:ext>
            </a:extLst>
          </p:cNvPr>
          <p:cNvSpPr>
            <a:spLocks noGrp="1"/>
          </p:cNvSpPr>
          <p:nvPr>
            <p:ph type="body" sz="quarter" idx="14"/>
          </p:nvPr>
        </p:nvSpPr>
        <p:spPr/>
        <p:txBody>
          <a:bodyPr/>
          <a:lstStyle/>
          <a:p>
            <a:endParaRPr lang="en-DE"/>
          </a:p>
        </p:txBody>
      </p:sp>
      <p:sp>
        <p:nvSpPr>
          <p:cNvPr id="6" name="Text Placeholder 5">
            <a:extLst>
              <a:ext uri="{FF2B5EF4-FFF2-40B4-BE49-F238E27FC236}">
                <a16:creationId xmlns:a16="http://schemas.microsoft.com/office/drawing/2014/main" id="{BF53C1F7-25A3-0B43-B21A-645A9FEC2702}"/>
              </a:ext>
            </a:extLst>
          </p:cNvPr>
          <p:cNvSpPr>
            <a:spLocks noGrp="1"/>
          </p:cNvSpPr>
          <p:nvPr>
            <p:ph type="body" sz="quarter" idx="15"/>
          </p:nvPr>
        </p:nvSpPr>
        <p:spPr/>
        <p:txBody>
          <a:bodyPr/>
          <a:lstStyle/>
          <a:p>
            <a:endParaRPr lang="en-DE"/>
          </a:p>
        </p:txBody>
      </p:sp>
      <p:pic>
        <p:nvPicPr>
          <p:cNvPr id="6148" name="Picture 4" descr="Chat, Discussion, Meeting, Talk, Conversation, Speaking">
            <a:extLst>
              <a:ext uri="{FF2B5EF4-FFF2-40B4-BE49-F238E27FC236}">
                <a16:creationId xmlns:a16="http://schemas.microsoft.com/office/drawing/2014/main" id="{AC8F5068-0178-4A4F-840E-4DDD081C65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3" t="40213" r="11190" b="11093"/>
          <a:stretch/>
        </p:blipFill>
        <p:spPr bwMode="auto">
          <a:xfrm>
            <a:off x="2339752" y="2408770"/>
            <a:ext cx="4158919" cy="2507658"/>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a:extLst>
              <a:ext uri="{FF2B5EF4-FFF2-40B4-BE49-F238E27FC236}">
                <a16:creationId xmlns:a16="http://schemas.microsoft.com/office/drawing/2014/main" id="{94DB73C6-D47A-CE42-8152-E72B4E6A0158}"/>
              </a:ext>
            </a:extLst>
          </p:cNvPr>
          <p:cNvSpPr/>
          <p:nvPr/>
        </p:nvSpPr>
        <p:spPr bwMode="auto">
          <a:xfrm>
            <a:off x="4193502" y="1250509"/>
            <a:ext cx="3402834" cy="1324416"/>
          </a:xfrm>
          <a:prstGeom prst="wedgeEllipseCallo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2000"/>
              <a:t>Heinz war vorhin am Kühlschrank.</a:t>
            </a:r>
          </a:p>
        </p:txBody>
      </p:sp>
      <p:sp>
        <p:nvSpPr>
          <p:cNvPr id="11" name="Oval Callout 10">
            <a:extLst>
              <a:ext uri="{FF2B5EF4-FFF2-40B4-BE49-F238E27FC236}">
                <a16:creationId xmlns:a16="http://schemas.microsoft.com/office/drawing/2014/main" id="{A72B2BCC-6B5E-084B-8CA1-E3565FB5EE10}"/>
              </a:ext>
            </a:extLst>
          </p:cNvPr>
          <p:cNvSpPr/>
          <p:nvPr/>
        </p:nvSpPr>
        <p:spPr bwMode="auto">
          <a:xfrm>
            <a:off x="549274" y="901535"/>
            <a:ext cx="3402834" cy="1324416"/>
          </a:xfrm>
          <a:prstGeom prst="wedgeEllipseCallout">
            <a:avLst>
              <a:gd name="adj1" fmla="val 46346"/>
              <a:gd name="adj2" fmla="val 6940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a:t>Wo ist mein Stück vom Kuchen?</a:t>
            </a:r>
          </a:p>
        </p:txBody>
      </p:sp>
    </p:spTree>
    <p:extLst>
      <p:ext uri="{BB962C8B-B14F-4D97-AF65-F5344CB8AC3E}">
        <p14:creationId xmlns:p14="http://schemas.microsoft.com/office/powerpoint/2010/main" val="3706287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Implikaturen</a:t>
            </a:r>
          </a:p>
        </p:txBody>
      </p:sp>
      <p:sp>
        <p:nvSpPr>
          <p:cNvPr id="3" name="Fußzeilenplatzhalter 2"/>
          <p:cNvSpPr>
            <a:spLocks noGrp="1"/>
          </p:cNvSpPr>
          <p:nvPr>
            <p:ph type="ftr" sz="quarter" idx="11"/>
          </p:nvPr>
        </p:nvSpPr>
        <p:spPr/>
        <p:txBody>
          <a:bodyPr/>
          <a:lstStyle/>
          <a:p>
            <a:pPr>
              <a:defRPr/>
            </a:pPr>
            <a:endParaRPr lang="de-DE" dirty="0"/>
          </a:p>
        </p:txBody>
      </p:sp>
      <p:sp>
        <p:nvSpPr>
          <p:cNvPr id="4" name="Foliennummernplatzhalter 3"/>
          <p:cNvSpPr>
            <a:spLocks noGrp="1"/>
          </p:cNvSpPr>
          <p:nvPr>
            <p:ph type="sldNum" sz="quarter" idx="12"/>
          </p:nvPr>
        </p:nvSpPr>
        <p:spPr/>
        <p:txBody>
          <a:bodyPr/>
          <a:lstStyle/>
          <a:p>
            <a:pPr>
              <a:defRPr/>
            </a:pPr>
            <a:fld id="{9D195BCC-3514-4B1B-9C18-24F3D67EC549}" type="slidenum">
              <a:rPr lang="de-DE" smtClean="0"/>
              <a:t>30</a:t>
            </a:fld>
            <a:endParaRPr lang="de-DE" dirty="0"/>
          </a:p>
        </p:txBody>
      </p:sp>
      <p:sp>
        <p:nvSpPr>
          <p:cNvPr id="5" name="Textplatzhalter 4"/>
          <p:cNvSpPr>
            <a:spLocks noGrp="1"/>
          </p:cNvSpPr>
          <p:nvPr>
            <p:ph type="body" sz="quarter" idx="14"/>
          </p:nvPr>
        </p:nvSpPr>
        <p:spPr/>
        <p:txBody>
          <a:bodyPr/>
          <a:lstStyle/>
          <a:p>
            <a:pPr marL="457200" indent="-457200">
              <a:lnSpc>
                <a:spcPct val="100000"/>
              </a:lnSpc>
              <a:buFont typeface="+mj-lt"/>
              <a:buAutoNum type="arabicPeriod"/>
            </a:pPr>
            <a:r>
              <a:rPr lang="de-DE" dirty="0"/>
              <a:t>Adressat (A) der Äußerung </a:t>
            </a:r>
            <a:r>
              <a:rPr lang="de-DE" dirty="0">
                <a:solidFill>
                  <a:schemeClr val="tx2"/>
                </a:solidFill>
              </a:rPr>
              <a:t>nimmt</a:t>
            </a:r>
            <a:r>
              <a:rPr lang="de-DE" dirty="0"/>
              <a:t> das Gesagte </a:t>
            </a:r>
            <a:r>
              <a:rPr lang="de-DE" dirty="0">
                <a:solidFill>
                  <a:schemeClr val="tx2"/>
                </a:solidFill>
              </a:rPr>
              <a:t>zur Kenntnis</a:t>
            </a:r>
            <a:r>
              <a:rPr lang="de-DE" dirty="0"/>
              <a:t>.</a:t>
            </a:r>
          </a:p>
          <a:p>
            <a:pPr marL="457200" indent="-457200">
              <a:lnSpc>
                <a:spcPct val="100000"/>
              </a:lnSpc>
              <a:buFont typeface="+mj-lt"/>
              <a:buAutoNum type="arabicPeriod"/>
            </a:pPr>
            <a:r>
              <a:rPr lang="de-DE" dirty="0"/>
              <a:t>A stellt fest, dass eine Äußerung eine bestimmte Maxime </a:t>
            </a:r>
            <a:r>
              <a:rPr lang="de-DE" dirty="0">
                <a:solidFill>
                  <a:schemeClr val="tx2"/>
                </a:solidFill>
              </a:rPr>
              <a:t>nicht erfüllt</a:t>
            </a:r>
            <a:r>
              <a:rPr lang="de-DE" dirty="0"/>
              <a:t>, so dass die Annahme der </a:t>
            </a:r>
            <a:r>
              <a:rPr lang="de-DE" dirty="0" err="1">
                <a:solidFill>
                  <a:schemeClr val="tx2"/>
                </a:solidFill>
              </a:rPr>
              <a:t>Kooperativität</a:t>
            </a:r>
            <a:r>
              <a:rPr lang="de-DE" dirty="0"/>
              <a:t> auf der Basis des Gesagten </a:t>
            </a:r>
            <a:r>
              <a:rPr lang="de-DE" dirty="0">
                <a:solidFill>
                  <a:schemeClr val="tx2"/>
                </a:solidFill>
              </a:rPr>
              <a:t>nicht aufrecht erhalten</a:t>
            </a:r>
            <a:r>
              <a:rPr lang="de-DE" dirty="0"/>
              <a:t> werden kann.</a:t>
            </a:r>
          </a:p>
          <a:p>
            <a:pPr marL="457200" indent="-457200">
              <a:lnSpc>
                <a:spcPct val="100000"/>
              </a:lnSpc>
              <a:buFont typeface="+mj-lt"/>
              <a:buAutoNum type="arabicPeriod"/>
            </a:pPr>
            <a:r>
              <a:rPr lang="de-DE" dirty="0"/>
              <a:t>A möchte Annahme der </a:t>
            </a:r>
            <a:r>
              <a:rPr lang="de-DE" dirty="0" err="1"/>
              <a:t>Kooperativität</a:t>
            </a:r>
            <a:r>
              <a:rPr lang="de-DE" dirty="0"/>
              <a:t> </a:t>
            </a:r>
            <a:r>
              <a:rPr lang="de-DE" dirty="0">
                <a:solidFill>
                  <a:schemeClr val="tx2"/>
                </a:solidFill>
              </a:rPr>
              <a:t>nicht aufgeben</a:t>
            </a:r>
            <a:r>
              <a:rPr lang="de-DE" dirty="0"/>
              <a:t>.</a:t>
            </a:r>
          </a:p>
          <a:p>
            <a:pPr marL="457200" indent="-457200">
              <a:lnSpc>
                <a:spcPct val="100000"/>
              </a:lnSpc>
              <a:buFont typeface="+mj-lt"/>
              <a:buAutoNum type="arabicPeriod"/>
            </a:pPr>
            <a:r>
              <a:rPr lang="de-DE" dirty="0"/>
              <a:t>Das Gesagte wird auf der Grundlage des KP </a:t>
            </a:r>
            <a:r>
              <a:rPr lang="de-DE" dirty="0">
                <a:solidFill>
                  <a:schemeClr val="tx2"/>
                </a:solidFill>
              </a:rPr>
              <a:t>uminterpretiert</a:t>
            </a:r>
            <a:r>
              <a:rPr lang="de-DE" dirty="0"/>
              <a:t>, bis sich eine </a:t>
            </a:r>
            <a:r>
              <a:rPr lang="de-DE" dirty="0">
                <a:solidFill>
                  <a:schemeClr val="tx2"/>
                </a:solidFill>
              </a:rPr>
              <a:t>Übereinstimmung</a:t>
            </a:r>
            <a:r>
              <a:rPr lang="de-DE" dirty="0"/>
              <a:t> mit der verletzten Maxime ergibt, so dass die Annahme der </a:t>
            </a:r>
            <a:r>
              <a:rPr lang="de-DE" dirty="0" err="1"/>
              <a:t>Kooperativität</a:t>
            </a:r>
            <a:r>
              <a:rPr lang="de-DE" dirty="0"/>
              <a:t> wieder möglich ist.</a:t>
            </a:r>
          </a:p>
        </p:txBody>
      </p:sp>
      <p:sp>
        <p:nvSpPr>
          <p:cNvPr id="6" name="Textplatzhalter 5"/>
          <p:cNvSpPr>
            <a:spLocks noGrp="1"/>
          </p:cNvSpPr>
          <p:nvPr>
            <p:ph type="body" sz="quarter" idx="15"/>
          </p:nvPr>
        </p:nvSpPr>
        <p:spPr/>
        <p:txBody>
          <a:bodyPr/>
          <a:lstStyle/>
          <a:p>
            <a:r>
              <a:rPr lang="de-DE" dirty="0" err="1"/>
              <a:t>Konversationeller</a:t>
            </a:r>
            <a:r>
              <a:rPr lang="de-DE" dirty="0"/>
              <a:t> Schlussprozess (Liedtke 2016)</a:t>
            </a:r>
          </a:p>
        </p:txBody>
      </p:sp>
    </p:spTree>
    <p:custDataLst>
      <p:tags r:id="rId1"/>
    </p:custDataLst>
    <p:extLst>
      <p:ext uri="{BB962C8B-B14F-4D97-AF65-F5344CB8AC3E}">
        <p14:creationId xmlns:p14="http://schemas.microsoft.com/office/powerpoint/2010/main" val="2743075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3BC4C2-C589-471F-99D1-AADDB3090D6E}"/>
              </a:ext>
            </a:extLst>
          </p:cNvPr>
          <p:cNvSpPr>
            <a:spLocks noGrp="1"/>
          </p:cNvSpPr>
          <p:nvPr>
            <p:ph type="title"/>
          </p:nvPr>
        </p:nvSpPr>
        <p:spPr/>
        <p:txBody>
          <a:bodyPr/>
          <a:lstStyle/>
          <a:p>
            <a:r>
              <a:rPr lang="de-DE" dirty="0"/>
              <a:t>Implikaturen</a:t>
            </a:r>
          </a:p>
        </p:txBody>
      </p:sp>
      <p:sp>
        <p:nvSpPr>
          <p:cNvPr id="3" name="Fußzeilenplatzhalter 2">
            <a:extLst>
              <a:ext uri="{FF2B5EF4-FFF2-40B4-BE49-F238E27FC236}">
                <a16:creationId xmlns:a16="http://schemas.microsoft.com/office/drawing/2014/main" id="{9167F28B-5DE8-48B3-A62C-D58C12E2BD27}"/>
              </a:ext>
            </a:extLst>
          </p:cNvPr>
          <p:cNvSpPr>
            <a:spLocks noGrp="1"/>
          </p:cNvSpPr>
          <p:nvPr>
            <p:ph type="ftr" sz="quarter" idx="11"/>
          </p:nvPr>
        </p:nvSpPr>
        <p:spPr/>
        <p:txBody>
          <a:bodyPr/>
          <a:lstStyle/>
          <a:p>
            <a:pPr>
              <a:defRPr/>
            </a:pPr>
            <a:endParaRPr lang="de-DE" dirty="0"/>
          </a:p>
        </p:txBody>
      </p:sp>
      <p:sp>
        <p:nvSpPr>
          <p:cNvPr id="4" name="Foliennummernplatzhalter 3">
            <a:extLst>
              <a:ext uri="{FF2B5EF4-FFF2-40B4-BE49-F238E27FC236}">
                <a16:creationId xmlns:a16="http://schemas.microsoft.com/office/drawing/2014/main" id="{7BD9D22F-829E-4B71-A7BB-7BAE1EBCC657}"/>
              </a:ext>
            </a:extLst>
          </p:cNvPr>
          <p:cNvSpPr>
            <a:spLocks noGrp="1"/>
          </p:cNvSpPr>
          <p:nvPr>
            <p:ph type="sldNum" sz="quarter" idx="12"/>
          </p:nvPr>
        </p:nvSpPr>
        <p:spPr/>
        <p:txBody>
          <a:bodyPr/>
          <a:lstStyle/>
          <a:p>
            <a:pPr>
              <a:defRPr/>
            </a:pPr>
            <a:fld id="{9D195BCC-3514-4B1B-9C18-24F3D67EC549}" type="slidenum">
              <a:rPr lang="de-DE" smtClean="0"/>
              <a:t>31</a:t>
            </a:fld>
            <a:endParaRPr lang="de-DE" dirty="0"/>
          </a:p>
        </p:txBody>
      </p:sp>
      <p:sp>
        <p:nvSpPr>
          <p:cNvPr id="6" name="Textplatzhalter 5">
            <a:extLst>
              <a:ext uri="{FF2B5EF4-FFF2-40B4-BE49-F238E27FC236}">
                <a16:creationId xmlns:a16="http://schemas.microsoft.com/office/drawing/2014/main" id="{F4E78F22-5C7D-46B7-94D7-41DB4ED168D8}"/>
              </a:ext>
            </a:extLst>
          </p:cNvPr>
          <p:cNvSpPr>
            <a:spLocks noGrp="1"/>
          </p:cNvSpPr>
          <p:nvPr>
            <p:ph type="body" sz="quarter" idx="15"/>
          </p:nvPr>
        </p:nvSpPr>
        <p:spPr/>
        <p:txBody>
          <a:bodyPr/>
          <a:lstStyle/>
          <a:p>
            <a:r>
              <a:rPr lang="de-DE" sz="2400" dirty="0" err="1"/>
              <a:t>Konversationeller</a:t>
            </a:r>
            <a:r>
              <a:rPr lang="de-DE" sz="2400" dirty="0"/>
              <a:t> Schlussprozess (Liedtke 2016)</a:t>
            </a:r>
          </a:p>
        </p:txBody>
      </p:sp>
      <p:graphicFrame>
        <p:nvGraphicFramePr>
          <p:cNvPr id="11" name="Diagramm 10">
            <a:extLst>
              <a:ext uri="{FF2B5EF4-FFF2-40B4-BE49-F238E27FC236}">
                <a16:creationId xmlns:a16="http://schemas.microsoft.com/office/drawing/2014/main" id="{1CAAA2CE-DBCB-4D97-AADE-0F1A08FCCD37}"/>
              </a:ext>
            </a:extLst>
          </p:cNvPr>
          <p:cNvGraphicFramePr/>
          <p:nvPr/>
        </p:nvGraphicFramePr>
        <p:xfrm>
          <a:off x="1943708" y="1674051"/>
          <a:ext cx="5256584" cy="3040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344845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614B3-8713-B843-B5A0-174484C69B73}"/>
              </a:ext>
            </a:extLst>
          </p:cNvPr>
          <p:cNvSpPr>
            <a:spLocks noGrp="1"/>
          </p:cNvSpPr>
          <p:nvPr>
            <p:ph type="title"/>
          </p:nvPr>
        </p:nvSpPr>
        <p:spPr/>
        <p:txBody>
          <a:bodyPr/>
          <a:lstStyle/>
          <a:p>
            <a:r>
              <a:rPr lang="en-DE"/>
              <a:t>Konversationelle Implikatur</a:t>
            </a:r>
          </a:p>
        </p:txBody>
      </p:sp>
      <p:sp>
        <p:nvSpPr>
          <p:cNvPr id="3" name="Content Placeholder 2">
            <a:extLst>
              <a:ext uri="{FF2B5EF4-FFF2-40B4-BE49-F238E27FC236}">
                <a16:creationId xmlns:a16="http://schemas.microsoft.com/office/drawing/2014/main" id="{31A9E000-CBB4-BB44-AE87-87D80E09EEF0}"/>
              </a:ext>
            </a:extLst>
          </p:cNvPr>
          <p:cNvSpPr>
            <a:spLocks noGrp="1"/>
          </p:cNvSpPr>
          <p:nvPr>
            <p:ph idx="1"/>
          </p:nvPr>
        </p:nvSpPr>
        <p:spPr/>
        <p:txBody>
          <a:bodyPr/>
          <a:lstStyle/>
          <a:p>
            <a:pPr marL="0" indent="0">
              <a:buNone/>
            </a:pPr>
            <a:r>
              <a:rPr lang="en-DE" sz="2000" i="1">
                <a:solidFill>
                  <a:srgbClr val="0070C0"/>
                </a:solidFill>
              </a:rPr>
              <a:t>Kinder sind Kinder. </a:t>
            </a:r>
          </a:p>
          <a:p>
            <a:pPr marL="0" indent="0">
              <a:buNone/>
            </a:pPr>
            <a:r>
              <a:rPr lang="en-DE" sz="1600"/>
              <a:t>(Vorsitzende des Deutschen Kinderschutzbundes, zit. nach Finkbeiner 2015: 22)</a:t>
            </a:r>
          </a:p>
          <a:p>
            <a:pPr marL="0" indent="0">
              <a:buNone/>
            </a:pPr>
            <a:endParaRPr lang="en-DE" sz="1600"/>
          </a:p>
          <a:p>
            <a:pPr marL="0" indent="0">
              <a:buNone/>
            </a:pPr>
            <a:r>
              <a:rPr lang="en-DE">
                <a:sym typeface="Wingdings" pitchFamily="2" charset="2"/>
              </a:rPr>
              <a:t> scheinbare </a:t>
            </a:r>
            <a:r>
              <a:rPr lang="en-DE" b="1">
                <a:sym typeface="Wingdings" pitchFamily="2" charset="2"/>
              </a:rPr>
              <a:t>Verletzung</a:t>
            </a:r>
            <a:r>
              <a:rPr lang="en-DE">
                <a:sym typeface="Wingdings" pitchFamily="2" charset="2"/>
              </a:rPr>
              <a:t> der Maxime der Quantität (wir wissen, dass jede Entität mit sich selbst identisch ist  Tautologie!)</a:t>
            </a:r>
          </a:p>
          <a:p>
            <a:pPr marL="0" indent="0">
              <a:buNone/>
            </a:pPr>
            <a:endParaRPr lang="en-DE" sz="2000">
              <a:sym typeface="Wingdings" pitchFamily="2" charset="2"/>
            </a:endParaRPr>
          </a:p>
          <a:p>
            <a:pPr marL="0" indent="0">
              <a:buNone/>
            </a:pPr>
            <a:r>
              <a:rPr lang="en-DE" sz="2000">
                <a:sym typeface="Wingdings" pitchFamily="2" charset="2"/>
              </a:rPr>
              <a:t> die Äußerung muss daher pragmatisch angereichert werden</a:t>
            </a:r>
          </a:p>
          <a:p>
            <a:pPr marL="0" indent="0">
              <a:buNone/>
            </a:pPr>
            <a:endParaRPr lang="en-DE" sz="2000">
              <a:sym typeface="Wingdings" pitchFamily="2" charset="2"/>
            </a:endParaRPr>
          </a:p>
          <a:p>
            <a:pPr marL="0" indent="0">
              <a:buNone/>
            </a:pPr>
            <a:r>
              <a:rPr lang="en-DE" sz="2000">
                <a:sym typeface="Wingdings" pitchFamily="2" charset="2"/>
              </a:rPr>
              <a:t> wir verstehen den Satz daher als: 'Kinder weisen bestimmte Eigenschaften auf, die für sie typisch sind'</a:t>
            </a:r>
            <a:endParaRPr lang="en-DE" sz="2000"/>
          </a:p>
        </p:txBody>
      </p:sp>
      <p:sp>
        <p:nvSpPr>
          <p:cNvPr id="4" name="Footer Placeholder 3">
            <a:extLst>
              <a:ext uri="{FF2B5EF4-FFF2-40B4-BE49-F238E27FC236}">
                <a16:creationId xmlns:a16="http://schemas.microsoft.com/office/drawing/2014/main" id="{6A284E52-C00F-AF4F-9F02-298210180D15}"/>
              </a:ext>
            </a:extLst>
          </p:cNvPr>
          <p:cNvSpPr>
            <a:spLocks noGrp="1"/>
          </p:cNvSpPr>
          <p:nvPr>
            <p:ph type="ftr" sz="quarter" idx="11"/>
          </p:nvPr>
        </p:nvSpPr>
        <p:spPr/>
        <p:txBody>
          <a:bodyPr/>
          <a:lstStyle/>
          <a:p>
            <a:r>
              <a:rPr lang="de-DE"/>
              <a:t>(Finkbeiner 2015: 22)</a:t>
            </a:r>
          </a:p>
        </p:txBody>
      </p:sp>
      <p:sp>
        <p:nvSpPr>
          <p:cNvPr id="5" name="Slide Number Placeholder 4">
            <a:extLst>
              <a:ext uri="{FF2B5EF4-FFF2-40B4-BE49-F238E27FC236}">
                <a16:creationId xmlns:a16="http://schemas.microsoft.com/office/drawing/2014/main" id="{703BC394-0037-2041-B921-BA8E772B703D}"/>
              </a:ext>
            </a:extLst>
          </p:cNvPr>
          <p:cNvSpPr>
            <a:spLocks noGrp="1"/>
          </p:cNvSpPr>
          <p:nvPr>
            <p:ph type="sldNum" sz="quarter" idx="12"/>
          </p:nvPr>
        </p:nvSpPr>
        <p:spPr/>
        <p:txBody>
          <a:bodyPr/>
          <a:lstStyle/>
          <a:p>
            <a:fld id="{6C6AE60A-B69C-4790-82F7-3882EDF23186}" type="slidenum">
              <a:rPr lang="de-DE" smtClean="0"/>
              <a:t>32</a:t>
            </a:fld>
            <a:endParaRPr lang="de-DE"/>
          </a:p>
        </p:txBody>
      </p:sp>
    </p:spTree>
    <p:extLst>
      <p:ext uri="{BB962C8B-B14F-4D97-AF65-F5344CB8AC3E}">
        <p14:creationId xmlns:p14="http://schemas.microsoft.com/office/powerpoint/2010/main" val="1230644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D61E1-8526-D346-9116-989375BD4B79}"/>
              </a:ext>
            </a:extLst>
          </p:cNvPr>
          <p:cNvSpPr>
            <a:spLocks noGrp="1"/>
          </p:cNvSpPr>
          <p:nvPr>
            <p:ph type="title"/>
          </p:nvPr>
        </p:nvSpPr>
        <p:spPr/>
        <p:txBody>
          <a:bodyPr/>
          <a:lstStyle/>
          <a:p>
            <a:r>
              <a:rPr lang="en-DE"/>
              <a:t>Konversationelle Implikatur</a:t>
            </a:r>
          </a:p>
        </p:txBody>
      </p:sp>
      <p:sp>
        <p:nvSpPr>
          <p:cNvPr id="3" name="Content Placeholder 2">
            <a:extLst>
              <a:ext uri="{FF2B5EF4-FFF2-40B4-BE49-F238E27FC236}">
                <a16:creationId xmlns:a16="http://schemas.microsoft.com/office/drawing/2014/main" id="{4E4E8152-9083-F748-92EF-D87A6B013804}"/>
              </a:ext>
            </a:extLst>
          </p:cNvPr>
          <p:cNvSpPr>
            <a:spLocks noGrp="1"/>
          </p:cNvSpPr>
          <p:nvPr>
            <p:ph idx="1"/>
          </p:nvPr>
        </p:nvSpPr>
        <p:spPr/>
        <p:txBody>
          <a:bodyPr/>
          <a:lstStyle/>
          <a:p>
            <a:pPr marL="0" indent="0">
              <a:buNone/>
            </a:pPr>
            <a:r>
              <a:rPr lang="en-DE" i="1"/>
              <a:t>Einige Kinder schauen auf das brennende Haus.</a:t>
            </a:r>
          </a:p>
          <a:p>
            <a:pPr marL="0" indent="0">
              <a:buNone/>
            </a:pPr>
            <a:r>
              <a:rPr lang="en-DE"/>
              <a:t>+&gt; 'Nicht alle Kinder schauen auf das brennende Haus'</a:t>
            </a:r>
          </a:p>
          <a:p>
            <a:pPr marL="0" indent="0">
              <a:buNone/>
            </a:pPr>
            <a:endParaRPr lang="en-DE"/>
          </a:p>
          <a:p>
            <a:r>
              <a:rPr lang="en-DE"/>
              <a:t>Diese Implikatur kommt zustande, weil die Quantitätsmaxime </a:t>
            </a:r>
            <a:r>
              <a:rPr lang="en-DE" b="1"/>
              <a:t>befolgt </a:t>
            </a:r>
            <a:r>
              <a:rPr lang="en-DE"/>
              <a:t>wird</a:t>
            </a:r>
          </a:p>
          <a:p>
            <a:r>
              <a:rPr lang="en-DE"/>
              <a:t>würden alle Kinder auf das brennende Haus schauen, wäre die Quantitätsmaxime hier verletzt, da der Beitrag weniger informativ wäre als im Kontext gefordert</a:t>
            </a:r>
          </a:p>
        </p:txBody>
      </p:sp>
      <p:sp>
        <p:nvSpPr>
          <p:cNvPr id="4" name="Footer Placeholder 3">
            <a:extLst>
              <a:ext uri="{FF2B5EF4-FFF2-40B4-BE49-F238E27FC236}">
                <a16:creationId xmlns:a16="http://schemas.microsoft.com/office/drawing/2014/main" id="{6A5803EF-1A66-BB44-AB11-A6774E0B7BE1}"/>
              </a:ext>
            </a:extLst>
          </p:cNvPr>
          <p:cNvSpPr>
            <a:spLocks noGrp="1"/>
          </p:cNvSpPr>
          <p:nvPr>
            <p:ph type="ftr" sz="quarter" idx="11"/>
          </p:nvPr>
        </p:nvSpPr>
        <p:spPr/>
        <p:txBody>
          <a:bodyPr/>
          <a:lstStyle/>
          <a:p>
            <a:r>
              <a:rPr lang="de-DE"/>
              <a:t>(Finkbeiner 2015: 23)</a:t>
            </a:r>
          </a:p>
        </p:txBody>
      </p:sp>
      <p:sp>
        <p:nvSpPr>
          <p:cNvPr id="5" name="Slide Number Placeholder 4">
            <a:extLst>
              <a:ext uri="{FF2B5EF4-FFF2-40B4-BE49-F238E27FC236}">
                <a16:creationId xmlns:a16="http://schemas.microsoft.com/office/drawing/2014/main" id="{1D7FE14F-B695-7047-A139-3A909D4CF1D4}"/>
              </a:ext>
            </a:extLst>
          </p:cNvPr>
          <p:cNvSpPr>
            <a:spLocks noGrp="1"/>
          </p:cNvSpPr>
          <p:nvPr>
            <p:ph type="sldNum" sz="quarter" idx="12"/>
          </p:nvPr>
        </p:nvSpPr>
        <p:spPr/>
        <p:txBody>
          <a:bodyPr/>
          <a:lstStyle/>
          <a:p>
            <a:fld id="{6C6AE60A-B69C-4790-82F7-3882EDF23186}" type="slidenum">
              <a:rPr lang="de-DE" smtClean="0"/>
              <a:t>33</a:t>
            </a:fld>
            <a:endParaRPr lang="de-DE"/>
          </a:p>
        </p:txBody>
      </p:sp>
      <p:pic>
        <p:nvPicPr>
          <p:cNvPr id="2050" name="Picture 2">
            <a:extLst>
              <a:ext uri="{FF2B5EF4-FFF2-40B4-BE49-F238E27FC236}">
                <a16:creationId xmlns:a16="http://schemas.microsoft.com/office/drawing/2014/main" id="{5E48676C-1D44-B741-AA1C-4049C3A20402}"/>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1997" y="3332855"/>
            <a:ext cx="1726257" cy="181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543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D61E1-8526-D346-9116-989375BD4B79}"/>
              </a:ext>
            </a:extLst>
          </p:cNvPr>
          <p:cNvSpPr>
            <a:spLocks noGrp="1"/>
          </p:cNvSpPr>
          <p:nvPr>
            <p:ph type="title"/>
          </p:nvPr>
        </p:nvSpPr>
        <p:spPr/>
        <p:txBody>
          <a:bodyPr/>
          <a:lstStyle/>
          <a:p>
            <a:r>
              <a:rPr lang="en-DE"/>
              <a:t>Konversationelle Implikatur</a:t>
            </a:r>
          </a:p>
        </p:txBody>
      </p:sp>
      <p:sp>
        <p:nvSpPr>
          <p:cNvPr id="3" name="Content Placeholder 2">
            <a:extLst>
              <a:ext uri="{FF2B5EF4-FFF2-40B4-BE49-F238E27FC236}">
                <a16:creationId xmlns:a16="http://schemas.microsoft.com/office/drawing/2014/main" id="{4E4E8152-9083-F748-92EF-D87A6B013804}"/>
              </a:ext>
            </a:extLst>
          </p:cNvPr>
          <p:cNvSpPr>
            <a:spLocks noGrp="1"/>
          </p:cNvSpPr>
          <p:nvPr>
            <p:ph idx="1"/>
          </p:nvPr>
        </p:nvSpPr>
        <p:spPr>
          <a:xfrm>
            <a:off x="521550" y="1422399"/>
            <a:ext cx="5346594" cy="3423465"/>
          </a:xfrm>
        </p:spPr>
        <p:txBody>
          <a:bodyPr/>
          <a:lstStyle/>
          <a:p>
            <a:pPr marL="0" indent="0">
              <a:buNone/>
            </a:pPr>
            <a:r>
              <a:rPr lang="en-DE"/>
              <a:t>Joschka Fischer 1997 auf die Frage, welchen SPD-Kanzlerkandidaten seine Fraktion bevorzuge:</a:t>
            </a:r>
          </a:p>
          <a:p>
            <a:pPr marL="0" indent="0">
              <a:buNone/>
            </a:pPr>
            <a:endParaRPr lang="en-DE" sz="100"/>
          </a:p>
          <a:p>
            <a:pPr marL="0" indent="0">
              <a:buNone/>
            </a:pPr>
            <a:r>
              <a:rPr lang="en-DE" i="1"/>
              <a:t>Wir haben uns auf der Klausurtagung für August Bebel entschieden.</a:t>
            </a:r>
          </a:p>
          <a:p>
            <a:pPr marL="0" indent="0">
              <a:buNone/>
            </a:pPr>
            <a:endParaRPr lang="en-DE" sz="600" i="1"/>
          </a:p>
          <a:p>
            <a:r>
              <a:rPr lang="en-DE"/>
              <a:t>Verletzung der Maxime der Qualität: Da Bebel zum Zeitpunkt der Äußerung schon lange tot ist, muss die Äußerung falsch sein.</a:t>
            </a:r>
          </a:p>
          <a:p>
            <a:r>
              <a:rPr lang="en-DE"/>
              <a:t>Handelt es sich um eine Lüge? – Nein, denn sie wäre zu offensichtlich; die Äußerung muss also einen anderen Sinn haben, z.B. 'Wir konnten uns nicht einigen', 'Wir wollen uns dazu öffentlich nicht äußern' o.ä.</a:t>
            </a:r>
          </a:p>
        </p:txBody>
      </p:sp>
      <p:sp>
        <p:nvSpPr>
          <p:cNvPr id="4" name="Footer Placeholder 3">
            <a:extLst>
              <a:ext uri="{FF2B5EF4-FFF2-40B4-BE49-F238E27FC236}">
                <a16:creationId xmlns:a16="http://schemas.microsoft.com/office/drawing/2014/main" id="{6A5803EF-1A66-BB44-AB11-A6774E0B7BE1}"/>
              </a:ext>
            </a:extLst>
          </p:cNvPr>
          <p:cNvSpPr>
            <a:spLocks noGrp="1"/>
          </p:cNvSpPr>
          <p:nvPr>
            <p:ph type="ftr" sz="quarter" idx="11"/>
          </p:nvPr>
        </p:nvSpPr>
        <p:spPr>
          <a:xfrm>
            <a:off x="628650" y="4951189"/>
            <a:ext cx="7129704" cy="148683"/>
          </a:xfrm>
        </p:spPr>
        <p:txBody>
          <a:bodyPr/>
          <a:lstStyle/>
          <a:p>
            <a:r>
              <a:rPr lang="de-DE" sz="800"/>
              <a:t>(Meibauer 2001: 24) Grafik: Von Michael Thaidigsmann - Eigenes Werk, CC BY-SA 4.0, https://commons.wikimedia.org/w/index.php?curid=68534812</a:t>
            </a:r>
          </a:p>
        </p:txBody>
      </p:sp>
      <p:sp>
        <p:nvSpPr>
          <p:cNvPr id="5" name="Slide Number Placeholder 4">
            <a:extLst>
              <a:ext uri="{FF2B5EF4-FFF2-40B4-BE49-F238E27FC236}">
                <a16:creationId xmlns:a16="http://schemas.microsoft.com/office/drawing/2014/main" id="{1D7FE14F-B695-7047-A139-3A909D4CF1D4}"/>
              </a:ext>
            </a:extLst>
          </p:cNvPr>
          <p:cNvSpPr>
            <a:spLocks noGrp="1"/>
          </p:cNvSpPr>
          <p:nvPr>
            <p:ph type="sldNum" sz="quarter" idx="12"/>
          </p:nvPr>
        </p:nvSpPr>
        <p:spPr/>
        <p:txBody>
          <a:bodyPr/>
          <a:lstStyle/>
          <a:p>
            <a:fld id="{6C6AE60A-B69C-4790-82F7-3882EDF23186}" type="slidenum">
              <a:rPr lang="de-DE" smtClean="0"/>
              <a:t>34</a:t>
            </a:fld>
            <a:endParaRPr lang="de-DE"/>
          </a:p>
        </p:txBody>
      </p:sp>
      <p:pic>
        <p:nvPicPr>
          <p:cNvPr id="9218" name="Picture 2">
            <a:extLst>
              <a:ext uri="{FF2B5EF4-FFF2-40B4-BE49-F238E27FC236}">
                <a16:creationId xmlns:a16="http://schemas.microsoft.com/office/drawing/2014/main" id="{6A623940-7170-A14B-9931-F6A462CD4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967" y="1422399"/>
            <a:ext cx="2443163" cy="257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917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Gricesche Maximen</a:t>
            </a:r>
          </a:p>
        </p:txBody>
      </p:sp>
      <p:sp>
        <p:nvSpPr>
          <p:cNvPr id="3" name="Inhaltsplatzhalter 2"/>
          <p:cNvSpPr>
            <a:spLocks noGrp="1"/>
          </p:cNvSpPr>
          <p:nvPr>
            <p:ph idx="1"/>
          </p:nvPr>
        </p:nvSpPr>
        <p:spPr/>
        <p:txBody>
          <a:bodyPr>
            <a:normAutofit/>
          </a:bodyPr>
          <a:lstStyle/>
          <a:p>
            <a:r>
              <a:rPr lang="en-US" sz="1802"/>
              <a:t>Welche Griceschen Maximen werden hier verletzt?</a:t>
            </a:r>
          </a:p>
          <a:p>
            <a:endParaRPr lang="en-US" sz="1802"/>
          </a:p>
          <a:p>
            <a:pPr marL="0" indent="0">
              <a:buNone/>
            </a:pPr>
            <a:r>
              <a:rPr lang="en-US" sz="1802"/>
              <a:t>"Können Sie mir sagen, wie ich zum Bahnhof komme?" – "Mein Hund hat eine große Nase."</a:t>
            </a:r>
          </a:p>
          <a:p>
            <a:pPr marL="0" indent="0">
              <a:buNone/>
            </a:pPr>
            <a:endParaRPr lang="en-US" sz="1802"/>
          </a:p>
          <a:p>
            <a:pPr marL="0" indent="0">
              <a:buNone/>
            </a:pPr>
            <a:r>
              <a:rPr lang="en-US" sz="1802"/>
              <a:t>"Können Sie mir sagen, wie ich zum Bahnhof komme?" – "Der Düsseldorfer Bahnhof liegt am Konrad-Adenauer-Platz."</a:t>
            </a:r>
          </a:p>
          <a:p>
            <a:pPr marL="0" indent="0">
              <a:buNone/>
            </a:pPr>
            <a:endParaRPr lang="en-US" sz="1802"/>
          </a:p>
          <a:p>
            <a:pPr marL="0" indent="0">
              <a:buNone/>
            </a:pPr>
            <a:r>
              <a:rPr lang="en-US" sz="1802"/>
              <a:t>"Können Sie mir sagen, wie ich zum Bahnhof komme?" – "Nach dem geodätischen Referenzsystem WG84 müssen Sie sich an die Koordinaten </a:t>
            </a:r>
            <a:r>
              <a:rPr lang="it-IT" sz="1802"/>
              <a:t>51° 13′ 13″ N, 6° 47′ 34″ O begeben."</a:t>
            </a:r>
            <a:endParaRPr lang="en-US" sz="1802"/>
          </a:p>
        </p:txBody>
      </p:sp>
    </p:spTree>
    <p:extLst>
      <p:ext uri="{BB962C8B-B14F-4D97-AF65-F5344CB8AC3E}">
        <p14:creationId xmlns:p14="http://schemas.microsoft.com/office/powerpoint/2010/main" val="187277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A839-5EF1-B047-BFFE-E5DBE46973C7}"/>
              </a:ext>
            </a:extLst>
          </p:cNvPr>
          <p:cNvSpPr>
            <a:spLocks noGrp="1"/>
          </p:cNvSpPr>
          <p:nvPr>
            <p:ph type="title"/>
          </p:nvPr>
        </p:nvSpPr>
        <p:spPr/>
        <p:txBody>
          <a:bodyPr/>
          <a:lstStyle/>
          <a:p>
            <a:r>
              <a:rPr lang="en-US"/>
              <a:t>Eigenschaften von Implikaturen</a:t>
            </a:r>
          </a:p>
        </p:txBody>
      </p:sp>
      <p:sp>
        <p:nvSpPr>
          <p:cNvPr id="3" name="Content Placeholder 2">
            <a:extLst>
              <a:ext uri="{FF2B5EF4-FFF2-40B4-BE49-F238E27FC236}">
                <a16:creationId xmlns:a16="http://schemas.microsoft.com/office/drawing/2014/main" id="{B87A2709-E815-5949-BE6D-553A5806177B}"/>
              </a:ext>
            </a:extLst>
          </p:cNvPr>
          <p:cNvSpPr>
            <a:spLocks noGrp="1"/>
          </p:cNvSpPr>
          <p:nvPr>
            <p:ph idx="1"/>
          </p:nvPr>
        </p:nvSpPr>
        <p:spPr>
          <a:xfrm>
            <a:off x="521522" y="1206773"/>
            <a:ext cx="8100956" cy="3423465"/>
          </a:xfrm>
        </p:spPr>
        <p:txBody>
          <a:bodyPr>
            <a:noAutofit/>
          </a:bodyPr>
          <a:lstStyle/>
          <a:p>
            <a:r>
              <a:rPr lang="en-US" sz="2103"/>
              <a:t>Implikaturen sind</a:t>
            </a:r>
          </a:p>
          <a:p>
            <a:endParaRPr lang="en-US" sz="601"/>
          </a:p>
          <a:p>
            <a:pPr lvl="1"/>
            <a:r>
              <a:rPr lang="en-US" sz="1802"/>
              <a:t>rekonstruierbar (engl. </a:t>
            </a:r>
            <a:r>
              <a:rPr lang="en-US" sz="1802" i="1"/>
              <a:t>calculable</a:t>
            </a:r>
            <a:r>
              <a:rPr lang="en-US" sz="1802"/>
              <a:t>)</a:t>
            </a:r>
          </a:p>
          <a:p>
            <a:pPr lvl="1"/>
            <a:r>
              <a:rPr lang="en-US" sz="1802"/>
              <a:t>kontextabhängig (engl. </a:t>
            </a:r>
            <a:r>
              <a:rPr lang="en-US" sz="1802" i="1"/>
              <a:t>variable</a:t>
            </a:r>
            <a:r>
              <a:rPr lang="en-US" sz="1802"/>
              <a:t>)</a:t>
            </a:r>
          </a:p>
          <a:p>
            <a:pPr lvl="1"/>
            <a:r>
              <a:rPr lang="en-US" sz="1802"/>
              <a:t> streichbar (engl. </a:t>
            </a:r>
            <a:r>
              <a:rPr lang="en-US" sz="1802" i="1"/>
              <a:t>cancellable</a:t>
            </a:r>
            <a:r>
              <a:rPr lang="en-US" sz="1802"/>
              <a:t>)</a:t>
            </a:r>
          </a:p>
          <a:p>
            <a:pPr lvl="1"/>
            <a:r>
              <a:rPr lang="en-US" sz="1802"/>
              <a:t>bekräftigbar</a:t>
            </a:r>
          </a:p>
          <a:p>
            <a:pPr lvl="1"/>
            <a:r>
              <a:rPr lang="en-US" sz="1802"/>
              <a:t>inhaltsbasiert</a:t>
            </a:r>
          </a:p>
        </p:txBody>
      </p:sp>
      <p:sp>
        <p:nvSpPr>
          <p:cNvPr id="4" name="Footer Placeholder 2">
            <a:extLst>
              <a:ext uri="{FF2B5EF4-FFF2-40B4-BE49-F238E27FC236}">
                <a16:creationId xmlns:a16="http://schemas.microsoft.com/office/drawing/2014/main" id="{20417215-59ED-D04A-B0CE-681AB4FE3F05}"/>
              </a:ext>
            </a:extLst>
          </p:cNvPr>
          <p:cNvSpPr>
            <a:spLocks noGrp="1"/>
          </p:cNvSpPr>
          <p:nvPr>
            <p:ph type="ftr" sz="quarter" idx="11"/>
          </p:nvPr>
        </p:nvSpPr>
        <p:spPr>
          <a:xfrm>
            <a:off x="628650" y="4975579"/>
            <a:ext cx="7129704" cy="148683"/>
          </a:xfrm>
        </p:spPr>
        <p:txBody>
          <a:bodyPr/>
          <a:lstStyle/>
          <a:p>
            <a:pPr>
              <a:defRPr/>
            </a:pPr>
            <a:r>
              <a:rPr lang="de-DE" dirty="0"/>
              <a:t>Meibauer 2001, Finkbeiner 2015</a:t>
            </a:r>
          </a:p>
        </p:txBody>
      </p:sp>
    </p:spTree>
    <p:extLst>
      <p:ext uri="{BB962C8B-B14F-4D97-AF65-F5344CB8AC3E}">
        <p14:creationId xmlns:p14="http://schemas.microsoft.com/office/powerpoint/2010/main" val="34385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3F84-714D-DF47-BD72-F8CF4922BF62}"/>
              </a:ext>
            </a:extLst>
          </p:cNvPr>
          <p:cNvSpPr>
            <a:spLocks noGrp="1"/>
          </p:cNvSpPr>
          <p:nvPr>
            <p:ph type="title"/>
          </p:nvPr>
        </p:nvSpPr>
        <p:spPr/>
        <p:txBody>
          <a:bodyPr/>
          <a:lstStyle/>
          <a:p>
            <a:r>
              <a:rPr lang="en-DE"/>
              <a:t>Implikaturen</a:t>
            </a:r>
          </a:p>
        </p:txBody>
      </p:sp>
      <p:sp>
        <p:nvSpPr>
          <p:cNvPr id="3" name="Footer Placeholder 2">
            <a:extLst>
              <a:ext uri="{FF2B5EF4-FFF2-40B4-BE49-F238E27FC236}">
                <a16:creationId xmlns:a16="http://schemas.microsoft.com/office/drawing/2014/main" id="{6BD29A13-D1F0-4D4A-B013-21E389F524C3}"/>
              </a:ext>
            </a:extLst>
          </p:cNvPr>
          <p:cNvSpPr>
            <a:spLocks noGrp="1"/>
          </p:cNvSpPr>
          <p:nvPr>
            <p:ph type="ftr" sz="quarter" idx="11"/>
          </p:nvPr>
        </p:nvSpPr>
        <p:spPr/>
        <p:txBody>
          <a:bodyPr/>
          <a:lstStyle/>
          <a:p>
            <a:pPr>
              <a:defRPr/>
            </a:pPr>
            <a:r>
              <a:rPr lang="de-DE" dirty="0"/>
              <a:t>Meibauer 2001: 31f.</a:t>
            </a:r>
          </a:p>
        </p:txBody>
      </p:sp>
      <p:sp>
        <p:nvSpPr>
          <p:cNvPr id="4" name="Slide Number Placeholder 3">
            <a:extLst>
              <a:ext uri="{FF2B5EF4-FFF2-40B4-BE49-F238E27FC236}">
                <a16:creationId xmlns:a16="http://schemas.microsoft.com/office/drawing/2014/main" id="{54E4BF47-96C7-4747-B18E-FE1608F76158}"/>
              </a:ext>
            </a:extLst>
          </p:cNvPr>
          <p:cNvSpPr>
            <a:spLocks noGrp="1"/>
          </p:cNvSpPr>
          <p:nvPr>
            <p:ph type="sldNum" sz="quarter" idx="12"/>
          </p:nvPr>
        </p:nvSpPr>
        <p:spPr/>
        <p:txBody>
          <a:bodyPr/>
          <a:lstStyle/>
          <a:p>
            <a:pPr>
              <a:defRPr/>
            </a:pPr>
            <a:fld id="{9D195BCC-3514-4B1B-9C18-24F3D67EC549}" type="slidenum">
              <a:rPr lang="de-DE"/>
              <a:t>37</a:t>
            </a:fld>
            <a:endParaRPr lang="de-DE" dirty="0"/>
          </a:p>
        </p:txBody>
      </p:sp>
      <p:sp>
        <p:nvSpPr>
          <p:cNvPr id="5" name="Text Placeholder 4">
            <a:extLst>
              <a:ext uri="{FF2B5EF4-FFF2-40B4-BE49-F238E27FC236}">
                <a16:creationId xmlns:a16="http://schemas.microsoft.com/office/drawing/2014/main" id="{5C9AB721-BB62-9D46-AE23-9E578F0EDD86}"/>
              </a:ext>
            </a:extLst>
          </p:cNvPr>
          <p:cNvSpPr>
            <a:spLocks noGrp="1"/>
          </p:cNvSpPr>
          <p:nvPr>
            <p:ph type="body" sz="quarter" idx="14"/>
          </p:nvPr>
        </p:nvSpPr>
        <p:spPr>
          <a:xfrm>
            <a:off x="521550" y="1545752"/>
            <a:ext cx="6642738" cy="3311524"/>
          </a:xfrm>
        </p:spPr>
        <p:txBody>
          <a:bodyPr/>
          <a:lstStyle/>
          <a:p>
            <a:pPr marL="0" indent="0">
              <a:buNone/>
            </a:pPr>
            <a:r>
              <a:rPr lang="en-DE" sz="1800" b="1"/>
              <a:t>Rekonstruierbarkeit </a:t>
            </a:r>
            <a:r>
              <a:rPr lang="en-DE" sz="1800"/>
              <a:t>(engl. </a:t>
            </a:r>
            <a:r>
              <a:rPr lang="en-DE" sz="1800" i="1"/>
              <a:t>calculability</a:t>
            </a:r>
            <a:r>
              <a:rPr lang="en-DE" sz="1800"/>
              <a:t>)</a:t>
            </a:r>
          </a:p>
          <a:p>
            <a:pPr marL="0" indent="0">
              <a:buNone/>
            </a:pPr>
            <a:endParaRPr lang="en-DE" sz="1800" b="1"/>
          </a:p>
          <a:p>
            <a:r>
              <a:rPr lang="en-DE" sz="1800"/>
              <a:t>Konversationelle Implikaturen sind mit Hilfe eines Schlussprozesses kalkulierbar aus</a:t>
            </a:r>
          </a:p>
          <a:p>
            <a:pPr lvl="1"/>
            <a:r>
              <a:rPr lang="en-DE" sz="1600"/>
              <a:t>der wörtlichen Bedeutung des geäußerten Satzes,</a:t>
            </a:r>
          </a:p>
          <a:p>
            <a:pPr lvl="1"/>
            <a:r>
              <a:rPr lang="en-DE" sz="1600"/>
              <a:t>dem Kooperationsprinzip und seinen Konversationsmaximen,</a:t>
            </a:r>
          </a:p>
          <a:p>
            <a:pPr lvl="1"/>
            <a:r>
              <a:rPr lang="en-DE" sz="1600"/>
              <a:t>dem jeweiligen Kontext</a:t>
            </a:r>
          </a:p>
          <a:p>
            <a:endParaRPr lang="en-DE" sz="1200"/>
          </a:p>
          <a:p>
            <a:endParaRPr lang="en-DE" sz="1200"/>
          </a:p>
        </p:txBody>
      </p:sp>
      <p:sp>
        <p:nvSpPr>
          <p:cNvPr id="6" name="Text Placeholder 5">
            <a:extLst>
              <a:ext uri="{FF2B5EF4-FFF2-40B4-BE49-F238E27FC236}">
                <a16:creationId xmlns:a16="http://schemas.microsoft.com/office/drawing/2014/main" id="{2A65F8CC-160A-7348-B359-8087F47DD9F4}"/>
              </a:ext>
            </a:extLst>
          </p:cNvPr>
          <p:cNvSpPr>
            <a:spLocks noGrp="1"/>
          </p:cNvSpPr>
          <p:nvPr>
            <p:ph type="body" sz="quarter" idx="15"/>
          </p:nvPr>
        </p:nvSpPr>
        <p:spPr/>
        <p:txBody>
          <a:bodyPr/>
          <a:lstStyle/>
          <a:p>
            <a:r>
              <a:rPr lang="en-DE"/>
              <a:t>Allgemeine Eigenschaften konversationeller Implikaturen</a:t>
            </a:r>
          </a:p>
        </p:txBody>
      </p:sp>
      <p:pic>
        <p:nvPicPr>
          <p:cNvPr id="1030" name="Picture 6" descr="Calculator, Numbers, 0, 1, 2, 3, 4, 5, 6, 7, 8, 9">
            <a:extLst>
              <a:ext uri="{FF2B5EF4-FFF2-40B4-BE49-F238E27FC236}">
                <a16:creationId xmlns:a16="http://schemas.microsoft.com/office/drawing/2014/main" id="{3B53C7BD-A064-8E46-8BE6-1373DA242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3366" y="1425873"/>
            <a:ext cx="1615380" cy="21861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eople, Talking, Gesturing, Conversation, Meeting">
            <a:extLst>
              <a:ext uri="{FF2B5EF4-FFF2-40B4-BE49-F238E27FC236}">
                <a16:creationId xmlns:a16="http://schemas.microsoft.com/office/drawing/2014/main" id="{BD5AA08A-DB6E-6146-A827-2B6B7CC529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56" b="39088"/>
          <a:stretch/>
        </p:blipFill>
        <p:spPr bwMode="auto">
          <a:xfrm>
            <a:off x="3842919" y="3511029"/>
            <a:ext cx="2826770" cy="1392348"/>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a:extLst>
              <a:ext uri="{FF2B5EF4-FFF2-40B4-BE49-F238E27FC236}">
                <a16:creationId xmlns:a16="http://schemas.microsoft.com/office/drawing/2014/main" id="{3FC6D34C-5986-7145-9BC5-FB39377B6839}"/>
              </a:ext>
            </a:extLst>
          </p:cNvPr>
          <p:cNvSpPr/>
          <p:nvPr/>
        </p:nvSpPr>
        <p:spPr bwMode="auto">
          <a:xfrm>
            <a:off x="6335968" y="3674185"/>
            <a:ext cx="2151239" cy="1032018"/>
          </a:xfrm>
          <a:prstGeom prst="wedgeEllipseCallout">
            <a:avLst>
              <a:gd name="adj1" fmla="val -66249"/>
              <a:gd name="adj2" fmla="val -213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t>Sie ist noch nicht im Gefängnis gelandet.</a:t>
            </a:r>
          </a:p>
        </p:txBody>
      </p:sp>
      <p:sp>
        <p:nvSpPr>
          <p:cNvPr id="12" name="Oval Callout 11">
            <a:extLst>
              <a:ext uri="{FF2B5EF4-FFF2-40B4-BE49-F238E27FC236}">
                <a16:creationId xmlns:a16="http://schemas.microsoft.com/office/drawing/2014/main" id="{9F2715ED-38E6-564C-A530-C012947AF59A}"/>
              </a:ext>
            </a:extLst>
          </p:cNvPr>
          <p:cNvSpPr/>
          <p:nvPr/>
        </p:nvSpPr>
        <p:spPr bwMode="auto">
          <a:xfrm>
            <a:off x="2060104" y="3855547"/>
            <a:ext cx="2151239" cy="1032018"/>
          </a:xfrm>
          <a:prstGeom prst="wedgeEllipseCallout">
            <a:avLst>
              <a:gd name="adj1" fmla="val 65269"/>
              <a:gd name="adj2" fmla="val -4843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t>Wie geht es ihr in ihrem neuen Job?</a:t>
            </a:r>
          </a:p>
        </p:txBody>
      </p:sp>
      <p:sp>
        <p:nvSpPr>
          <p:cNvPr id="8" name="Cloud Callout 7">
            <a:extLst>
              <a:ext uri="{FF2B5EF4-FFF2-40B4-BE49-F238E27FC236}">
                <a16:creationId xmlns:a16="http://schemas.microsoft.com/office/drawing/2014/main" id="{E9117EB6-9186-A94A-A1DE-504548A91622}"/>
              </a:ext>
            </a:extLst>
          </p:cNvPr>
          <p:cNvSpPr/>
          <p:nvPr/>
        </p:nvSpPr>
        <p:spPr bwMode="auto">
          <a:xfrm>
            <a:off x="3788" y="4056949"/>
            <a:ext cx="1867237" cy="842613"/>
          </a:xfrm>
          <a:prstGeom prst="cloudCallout">
            <a:avLst>
              <a:gd name="adj1" fmla="val 193509"/>
              <a:gd name="adj2" fmla="val -970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solidFill>
                  <a:schemeClr val="tx1">
                    <a:lumMod val="95000"/>
                    <a:lumOff val="5000"/>
                  </a:schemeClr>
                </a:solidFill>
              </a:rPr>
              <a:t>Ach ja, sie arbeitet bei Wirecard.</a:t>
            </a:r>
          </a:p>
        </p:txBody>
      </p:sp>
      <p:sp>
        <p:nvSpPr>
          <p:cNvPr id="9" name="Arc 8">
            <a:extLst>
              <a:ext uri="{FF2B5EF4-FFF2-40B4-BE49-F238E27FC236}">
                <a16:creationId xmlns:a16="http://schemas.microsoft.com/office/drawing/2014/main" id="{CE0CFCED-BD87-6E4C-B278-2EDFDC03508A}"/>
              </a:ext>
            </a:extLst>
          </p:cNvPr>
          <p:cNvSpPr/>
          <p:nvPr/>
        </p:nvSpPr>
        <p:spPr bwMode="auto">
          <a:xfrm rot="5553147">
            <a:off x="871109" y="2487928"/>
            <a:ext cx="1157239" cy="2185146"/>
          </a:xfrm>
          <a:prstGeom prst="arc">
            <a:avLst>
              <a:gd name="adj1" fmla="val 16200000"/>
              <a:gd name="adj2" fmla="val 21423433"/>
            </a:avLst>
          </a:prstGeom>
          <a:ln w="254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Tree>
    <p:extLst>
      <p:ext uri="{BB962C8B-B14F-4D97-AF65-F5344CB8AC3E}">
        <p14:creationId xmlns:p14="http://schemas.microsoft.com/office/powerpoint/2010/main" val="70972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3F84-714D-DF47-BD72-F8CF4922BF62}"/>
              </a:ext>
            </a:extLst>
          </p:cNvPr>
          <p:cNvSpPr>
            <a:spLocks noGrp="1"/>
          </p:cNvSpPr>
          <p:nvPr>
            <p:ph type="title"/>
          </p:nvPr>
        </p:nvSpPr>
        <p:spPr/>
        <p:txBody>
          <a:bodyPr/>
          <a:lstStyle/>
          <a:p>
            <a:r>
              <a:rPr lang="en-DE"/>
              <a:t>Implikaturen</a:t>
            </a:r>
          </a:p>
        </p:txBody>
      </p:sp>
      <p:sp>
        <p:nvSpPr>
          <p:cNvPr id="3" name="Footer Placeholder 2">
            <a:extLst>
              <a:ext uri="{FF2B5EF4-FFF2-40B4-BE49-F238E27FC236}">
                <a16:creationId xmlns:a16="http://schemas.microsoft.com/office/drawing/2014/main" id="{6BD29A13-D1F0-4D4A-B013-21E389F524C3}"/>
              </a:ext>
            </a:extLst>
          </p:cNvPr>
          <p:cNvSpPr>
            <a:spLocks noGrp="1"/>
          </p:cNvSpPr>
          <p:nvPr>
            <p:ph type="ftr" sz="quarter" idx="11"/>
          </p:nvPr>
        </p:nvSpPr>
        <p:spPr/>
        <p:txBody>
          <a:bodyPr/>
          <a:lstStyle/>
          <a:p>
            <a:pPr>
              <a:defRPr/>
            </a:pPr>
            <a:r>
              <a:rPr lang="de-DE" dirty="0"/>
              <a:t>Meibauer 2001: 31f.; Bild: https://www.memesmonkey.com/topic/context</a:t>
            </a:r>
          </a:p>
        </p:txBody>
      </p:sp>
      <p:sp>
        <p:nvSpPr>
          <p:cNvPr id="4" name="Slide Number Placeholder 3">
            <a:extLst>
              <a:ext uri="{FF2B5EF4-FFF2-40B4-BE49-F238E27FC236}">
                <a16:creationId xmlns:a16="http://schemas.microsoft.com/office/drawing/2014/main" id="{54E4BF47-96C7-4747-B18E-FE1608F76158}"/>
              </a:ext>
            </a:extLst>
          </p:cNvPr>
          <p:cNvSpPr>
            <a:spLocks noGrp="1"/>
          </p:cNvSpPr>
          <p:nvPr>
            <p:ph type="sldNum" sz="quarter" idx="12"/>
          </p:nvPr>
        </p:nvSpPr>
        <p:spPr/>
        <p:txBody>
          <a:bodyPr/>
          <a:lstStyle/>
          <a:p>
            <a:pPr>
              <a:defRPr/>
            </a:pPr>
            <a:fld id="{9D195BCC-3514-4B1B-9C18-24F3D67EC549}" type="slidenum">
              <a:rPr lang="de-DE"/>
              <a:t>38</a:t>
            </a:fld>
            <a:endParaRPr lang="de-DE" dirty="0"/>
          </a:p>
        </p:txBody>
      </p:sp>
      <p:sp>
        <p:nvSpPr>
          <p:cNvPr id="5" name="Text Placeholder 4">
            <a:extLst>
              <a:ext uri="{FF2B5EF4-FFF2-40B4-BE49-F238E27FC236}">
                <a16:creationId xmlns:a16="http://schemas.microsoft.com/office/drawing/2014/main" id="{5C9AB721-BB62-9D46-AE23-9E578F0EDD86}"/>
              </a:ext>
            </a:extLst>
          </p:cNvPr>
          <p:cNvSpPr>
            <a:spLocks noGrp="1"/>
          </p:cNvSpPr>
          <p:nvPr>
            <p:ph type="body" sz="quarter" idx="14"/>
          </p:nvPr>
        </p:nvSpPr>
        <p:spPr>
          <a:xfrm>
            <a:off x="521550" y="1545752"/>
            <a:ext cx="4986554" cy="3311524"/>
          </a:xfrm>
        </p:spPr>
        <p:txBody>
          <a:bodyPr/>
          <a:lstStyle/>
          <a:p>
            <a:pPr marL="0" indent="0">
              <a:buNone/>
            </a:pPr>
            <a:r>
              <a:rPr lang="en-DE" sz="1800" b="1"/>
              <a:t>Kontextabhängigkeit </a:t>
            </a:r>
            <a:r>
              <a:rPr lang="en-DE" sz="1800"/>
              <a:t>(engl. </a:t>
            </a:r>
            <a:r>
              <a:rPr lang="en-DE" sz="1800" i="1"/>
              <a:t>variability</a:t>
            </a:r>
            <a:r>
              <a:rPr lang="en-DE" sz="1800"/>
              <a:t>)</a:t>
            </a:r>
          </a:p>
          <a:p>
            <a:pPr marL="0" indent="0">
              <a:buNone/>
            </a:pPr>
            <a:endParaRPr lang="en-DE" sz="1800" b="1"/>
          </a:p>
          <a:p>
            <a:r>
              <a:rPr lang="en-DE" sz="1800"/>
              <a:t>Es gibt Kontexte, in denen – bei gleicher Äußerung – die entsprechende konversationelle Implikatur nicht auftritt</a:t>
            </a:r>
          </a:p>
          <a:p>
            <a:endParaRPr lang="en-DE" sz="1200"/>
          </a:p>
          <a:p>
            <a:pPr marL="0" indent="0">
              <a:buNone/>
            </a:pPr>
            <a:endParaRPr lang="en-DE" sz="1800"/>
          </a:p>
          <a:p>
            <a:pPr marL="0" indent="0">
              <a:buNone/>
            </a:pPr>
            <a:r>
              <a:rPr lang="en-DE" sz="1800" i="1"/>
              <a:t>Es zieht!</a:t>
            </a:r>
          </a:p>
          <a:p>
            <a:pPr marL="0" indent="0">
              <a:buNone/>
            </a:pPr>
            <a:r>
              <a:rPr lang="en-DE" sz="1800"/>
              <a:t>Lesart 'Bitte schließ das Fenster' ist in einem Raum ohne Fenster nicht möglich.</a:t>
            </a:r>
          </a:p>
        </p:txBody>
      </p:sp>
      <p:sp>
        <p:nvSpPr>
          <p:cNvPr id="6" name="Text Placeholder 5">
            <a:extLst>
              <a:ext uri="{FF2B5EF4-FFF2-40B4-BE49-F238E27FC236}">
                <a16:creationId xmlns:a16="http://schemas.microsoft.com/office/drawing/2014/main" id="{2A65F8CC-160A-7348-B359-8087F47DD9F4}"/>
              </a:ext>
            </a:extLst>
          </p:cNvPr>
          <p:cNvSpPr>
            <a:spLocks noGrp="1"/>
          </p:cNvSpPr>
          <p:nvPr>
            <p:ph type="body" sz="quarter" idx="15"/>
          </p:nvPr>
        </p:nvSpPr>
        <p:spPr/>
        <p:txBody>
          <a:bodyPr/>
          <a:lstStyle/>
          <a:p>
            <a:r>
              <a:rPr lang="en-DE"/>
              <a:t>Allgemeine Eigenschaften konversationeller Implikaturen</a:t>
            </a:r>
          </a:p>
        </p:txBody>
      </p:sp>
      <p:pic>
        <p:nvPicPr>
          <p:cNvPr id="3074" name="Picture 2" descr="Context Memes">
            <a:extLst>
              <a:ext uri="{FF2B5EF4-FFF2-40B4-BE49-F238E27FC236}">
                <a16:creationId xmlns:a16="http://schemas.microsoft.com/office/drawing/2014/main" id="{B2F660E1-4D72-3549-8A82-6BF187CEC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021" y="1545752"/>
            <a:ext cx="3452689" cy="276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837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3F84-714D-DF47-BD72-F8CF4922BF62}"/>
              </a:ext>
            </a:extLst>
          </p:cNvPr>
          <p:cNvSpPr>
            <a:spLocks noGrp="1"/>
          </p:cNvSpPr>
          <p:nvPr>
            <p:ph type="title"/>
          </p:nvPr>
        </p:nvSpPr>
        <p:spPr/>
        <p:txBody>
          <a:bodyPr/>
          <a:lstStyle/>
          <a:p>
            <a:r>
              <a:rPr lang="en-DE"/>
              <a:t>Implikaturen</a:t>
            </a:r>
          </a:p>
        </p:txBody>
      </p:sp>
      <p:sp>
        <p:nvSpPr>
          <p:cNvPr id="3" name="Footer Placeholder 2">
            <a:extLst>
              <a:ext uri="{FF2B5EF4-FFF2-40B4-BE49-F238E27FC236}">
                <a16:creationId xmlns:a16="http://schemas.microsoft.com/office/drawing/2014/main" id="{6BD29A13-D1F0-4D4A-B013-21E389F524C3}"/>
              </a:ext>
            </a:extLst>
          </p:cNvPr>
          <p:cNvSpPr>
            <a:spLocks noGrp="1"/>
          </p:cNvSpPr>
          <p:nvPr>
            <p:ph type="ftr" sz="quarter" idx="11"/>
          </p:nvPr>
        </p:nvSpPr>
        <p:spPr/>
        <p:txBody>
          <a:bodyPr/>
          <a:lstStyle/>
          <a:p>
            <a:pPr>
              <a:defRPr/>
            </a:pPr>
            <a:r>
              <a:rPr lang="de-DE" dirty="0"/>
              <a:t>Meibauer 2001: 31f.</a:t>
            </a:r>
          </a:p>
        </p:txBody>
      </p:sp>
      <p:sp>
        <p:nvSpPr>
          <p:cNvPr id="4" name="Slide Number Placeholder 3">
            <a:extLst>
              <a:ext uri="{FF2B5EF4-FFF2-40B4-BE49-F238E27FC236}">
                <a16:creationId xmlns:a16="http://schemas.microsoft.com/office/drawing/2014/main" id="{54E4BF47-96C7-4747-B18E-FE1608F76158}"/>
              </a:ext>
            </a:extLst>
          </p:cNvPr>
          <p:cNvSpPr>
            <a:spLocks noGrp="1"/>
          </p:cNvSpPr>
          <p:nvPr>
            <p:ph type="sldNum" sz="quarter" idx="12"/>
          </p:nvPr>
        </p:nvSpPr>
        <p:spPr/>
        <p:txBody>
          <a:bodyPr/>
          <a:lstStyle/>
          <a:p>
            <a:pPr>
              <a:defRPr/>
            </a:pPr>
            <a:fld id="{9D195BCC-3514-4B1B-9C18-24F3D67EC549}" type="slidenum">
              <a:rPr lang="de-DE"/>
              <a:t>39</a:t>
            </a:fld>
            <a:endParaRPr lang="de-DE" dirty="0"/>
          </a:p>
        </p:txBody>
      </p:sp>
      <p:sp>
        <p:nvSpPr>
          <p:cNvPr id="5" name="Text Placeholder 4">
            <a:extLst>
              <a:ext uri="{FF2B5EF4-FFF2-40B4-BE49-F238E27FC236}">
                <a16:creationId xmlns:a16="http://schemas.microsoft.com/office/drawing/2014/main" id="{5C9AB721-BB62-9D46-AE23-9E578F0EDD86}"/>
              </a:ext>
            </a:extLst>
          </p:cNvPr>
          <p:cNvSpPr>
            <a:spLocks noGrp="1"/>
          </p:cNvSpPr>
          <p:nvPr>
            <p:ph type="body" sz="quarter" idx="14"/>
          </p:nvPr>
        </p:nvSpPr>
        <p:spPr>
          <a:xfrm>
            <a:off x="521550" y="1545752"/>
            <a:ext cx="6642738" cy="3311524"/>
          </a:xfrm>
        </p:spPr>
        <p:txBody>
          <a:bodyPr/>
          <a:lstStyle/>
          <a:p>
            <a:pPr marL="0" indent="0">
              <a:buNone/>
            </a:pPr>
            <a:r>
              <a:rPr lang="en-DE" sz="1800" b="1"/>
              <a:t>Streichbarkeit </a:t>
            </a:r>
            <a:r>
              <a:rPr lang="en-DE" sz="1800"/>
              <a:t>(engl. </a:t>
            </a:r>
            <a:r>
              <a:rPr lang="en-DE" sz="1800" i="1"/>
              <a:t>cancellability</a:t>
            </a:r>
            <a:r>
              <a:rPr lang="en-DE" sz="1800"/>
              <a:t>)</a:t>
            </a:r>
          </a:p>
          <a:p>
            <a:pPr marL="0" indent="0">
              <a:buNone/>
            </a:pPr>
            <a:endParaRPr lang="en-DE" sz="1800" b="1"/>
          </a:p>
          <a:p>
            <a:r>
              <a:rPr lang="en-DE" sz="1800"/>
              <a:t>Im Anschluss an die Äußerung kann eine Rücknahme Rücknahme der Implikatur stattfinden, ohne dass dies widersprüchlich wirkt.</a:t>
            </a:r>
          </a:p>
          <a:p>
            <a:endParaRPr lang="en-DE" sz="1200"/>
          </a:p>
          <a:p>
            <a:pPr marL="0" indent="0">
              <a:buNone/>
            </a:pPr>
            <a:endParaRPr lang="en-DE" sz="1800" i="1"/>
          </a:p>
          <a:p>
            <a:pPr marL="0" indent="0">
              <a:buNone/>
            </a:pPr>
            <a:r>
              <a:rPr lang="en-DE" sz="1800" i="1"/>
              <a:t>Er hat einige Kekse gegessen, ja sogar alle.</a:t>
            </a:r>
          </a:p>
          <a:p>
            <a:pPr marL="0" indent="0">
              <a:buNone/>
            </a:pPr>
            <a:r>
              <a:rPr lang="en-DE" sz="1800"/>
              <a:t>Das ist mit propositionaler Bedeutung nicht möglich: </a:t>
            </a:r>
            <a:r>
              <a:rPr lang="en-DE" sz="1800" i="1"/>
              <a:t>*Sie hat einige Kekse gegessen. Eigentlich hat sie keine Kekse gegessen, sondern Kuchen. </a:t>
            </a:r>
            <a:r>
              <a:rPr lang="en-DE" sz="1800"/>
              <a:t>(In diesem Fall würde es sich um eine Korrektur handeln, da der zweite Satz mit dem ersten inkompatibel ist.)</a:t>
            </a:r>
          </a:p>
        </p:txBody>
      </p:sp>
      <p:sp>
        <p:nvSpPr>
          <p:cNvPr id="6" name="Text Placeholder 5">
            <a:extLst>
              <a:ext uri="{FF2B5EF4-FFF2-40B4-BE49-F238E27FC236}">
                <a16:creationId xmlns:a16="http://schemas.microsoft.com/office/drawing/2014/main" id="{2A65F8CC-160A-7348-B359-8087F47DD9F4}"/>
              </a:ext>
            </a:extLst>
          </p:cNvPr>
          <p:cNvSpPr>
            <a:spLocks noGrp="1"/>
          </p:cNvSpPr>
          <p:nvPr>
            <p:ph type="body" sz="quarter" idx="15"/>
          </p:nvPr>
        </p:nvSpPr>
        <p:spPr/>
        <p:txBody>
          <a:bodyPr/>
          <a:lstStyle/>
          <a:p>
            <a:r>
              <a:rPr lang="en-DE"/>
              <a:t>Allgemeine Eigenschaften konversationeller Implikaturen</a:t>
            </a:r>
          </a:p>
        </p:txBody>
      </p:sp>
      <p:pic>
        <p:nvPicPr>
          <p:cNvPr id="1026" name="Picture 2" descr="Incorrect, Delete, Remove, Cancel, Red, Sign, Symbol">
            <a:extLst>
              <a:ext uri="{FF2B5EF4-FFF2-40B4-BE49-F238E27FC236}">
                <a16:creationId xmlns:a16="http://schemas.microsoft.com/office/drawing/2014/main" id="{E5CDDCAF-9D4E-964E-8C5E-C41DF5BA8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27449"/>
            <a:ext cx="1825005" cy="1617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510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A91E3-1FFF-3746-983D-0F4376B12AEF}"/>
              </a:ext>
            </a:extLst>
          </p:cNvPr>
          <p:cNvSpPr>
            <a:spLocks noGrp="1"/>
          </p:cNvSpPr>
          <p:nvPr>
            <p:ph type="title"/>
          </p:nvPr>
        </p:nvSpPr>
        <p:spPr/>
        <p:txBody>
          <a:bodyPr/>
          <a:lstStyle/>
          <a:p>
            <a:r>
              <a:rPr lang="en-DE"/>
              <a:t>Beispiele</a:t>
            </a:r>
          </a:p>
        </p:txBody>
      </p:sp>
      <p:sp>
        <p:nvSpPr>
          <p:cNvPr id="3" name="Footer Placeholder 2">
            <a:extLst>
              <a:ext uri="{FF2B5EF4-FFF2-40B4-BE49-F238E27FC236}">
                <a16:creationId xmlns:a16="http://schemas.microsoft.com/office/drawing/2014/main" id="{1960DB29-A4F9-9B44-9728-1E93F90B1DB0}"/>
              </a:ext>
            </a:extLst>
          </p:cNvPr>
          <p:cNvSpPr>
            <a:spLocks noGrp="1"/>
          </p:cNvSpPr>
          <p:nvPr>
            <p:ph type="ftr" sz="quarter" idx="11"/>
          </p:nvPr>
        </p:nvSpPr>
        <p:spPr/>
        <p:txBody>
          <a:bodyPr/>
          <a:lstStyle/>
          <a:p>
            <a:pPr>
              <a:defRPr/>
            </a:pPr>
            <a:r>
              <a:rPr lang="de-DE" dirty="0"/>
              <a:t>(Finkbeiner 2015)</a:t>
            </a:r>
          </a:p>
        </p:txBody>
      </p:sp>
      <p:sp>
        <p:nvSpPr>
          <p:cNvPr id="4" name="Slide Number Placeholder 3">
            <a:extLst>
              <a:ext uri="{FF2B5EF4-FFF2-40B4-BE49-F238E27FC236}">
                <a16:creationId xmlns:a16="http://schemas.microsoft.com/office/drawing/2014/main" id="{44799A9E-16DE-7D47-896A-4AF7F00AB0D3}"/>
              </a:ext>
            </a:extLst>
          </p:cNvPr>
          <p:cNvSpPr>
            <a:spLocks noGrp="1"/>
          </p:cNvSpPr>
          <p:nvPr>
            <p:ph type="sldNum" sz="quarter" idx="12"/>
          </p:nvPr>
        </p:nvSpPr>
        <p:spPr/>
        <p:txBody>
          <a:bodyPr/>
          <a:lstStyle/>
          <a:p>
            <a:pPr>
              <a:defRPr/>
            </a:pPr>
            <a:fld id="{9D195BCC-3514-4B1B-9C18-24F3D67EC549}" type="slidenum">
              <a:rPr lang="de-DE"/>
              <a:t>4</a:t>
            </a:fld>
            <a:endParaRPr lang="de-DE" dirty="0"/>
          </a:p>
        </p:txBody>
      </p:sp>
      <p:sp>
        <p:nvSpPr>
          <p:cNvPr id="5" name="Text Placeholder 4">
            <a:extLst>
              <a:ext uri="{FF2B5EF4-FFF2-40B4-BE49-F238E27FC236}">
                <a16:creationId xmlns:a16="http://schemas.microsoft.com/office/drawing/2014/main" id="{FFEC5EFB-8ED4-3344-9605-8A00ED89599C}"/>
              </a:ext>
            </a:extLst>
          </p:cNvPr>
          <p:cNvSpPr>
            <a:spLocks noGrp="1"/>
          </p:cNvSpPr>
          <p:nvPr>
            <p:ph type="body" sz="quarter" idx="14"/>
          </p:nvPr>
        </p:nvSpPr>
        <p:spPr/>
        <p:txBody>
          <a:bodyPr/>
          <a:lstStyle/>
          <a:p>
            <a:endParaRPr lang="en-DE"/>
          </a:p>
        </p:txBody>
      </p:sp>
      <p:sp>
        <p:nvSpPr>
          <p:cNvPr id="6" name="Text Placeholder 5">
            <a:extLst>
              <a:ext uri="{FF2B5EF4-FFF2-40B4-BE49-F238E27FC236}">
                <a16:creationId xmlns:a16="http://schemas.microsoft.com/office/drawing/2014/main" id="{BF53C1F7-25A3-0B43-B21A-645A9FEC2702}"/>
              </a:ext>
            </a:extLst>
          </p:cNvPr>
          <p:cNvSpPr>
            <a:spLocks noGrp="1"/>
          </p:cNvSpPr>
          <p:nvPr>
            <p:ph type="body" sz="quarter" idx="15"/>
          </p:nvPr>
        </p:nvSpPr>
        <p:spPr/>
        <p:txBody>
          <a:bodyPr/>
          <a:lstStyle/>
          <a:p>
            <a:endParaRPr lang="en-DE"/>
          </a:p>
        </p:txBody>
      </p:sp>
      <p:pic>
        <p:nvPicPr>
          <p:cNvPr id="6148" name="Picture 4" descr="Chat, Discussion, Meeting, Talk, Conversation, Speaking">
            <a:extLst>
              <a:ext uri="{FF2B5EF4-FFF2-40B4-BE49-F238E27FC236}">
                <a16:creationId xmlns:a16="http://schemas.microsoft.com/office/drawing/2014/main" id="{AC8F5068-0178-4A4F-840E-4DDD081C65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3" t="40213" r="11190" b="11093"/>
          <a:stretch/>
        </p:blipFill>
        <p:spPr bwMode="auto">
          <a:xfrm>
            <a:off x="2339752" y="2408770"/>
            <a:ext cx="4158919" cy="2507658"/>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a:extLst>
              <a:ext uri="{FF2B5EF4-FFF2-40B4-BE49-F238E27FC236}">
                <a16:creationId xmlns:a16="http://schemas.microsoft.com/office/drawing/2014/main" id="{94DB73C6-D47A-CE42-8152-E72B4E6A0158}"/>
              </a:ext>
            </a:extLst>
          </p:cNvPr>
          <p:cNvSpPr/>
          <p:nvPr/>
        </p:nvSpPr>
        <p:spPr bwMode="auto">
          <a:xfrm>
            <a:off x="4193502" y="1250509"/>
            <a:ext cx="3834882" cy="1324416"/>
          </a:xfrm>
          <a:prstGeom prst="wedgeEllipseCallout">
            <a:avLst>
              <a:gd name="adj1" fmla="val -25999"/>
              <a:gd name="adj2" fmla="val 6019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2000"/>
              <a:t>Das HHU-Logo auf den Folien ist ganz hübsch.</a:t>
            </a:r>
          </a:p>
        </p:txBody>
      </p:sp>
      <p:sp>
        <p:nvSpPr>
          <p:cNvPr id="11" name="Oval Callout 10">
            <a:extLst>
              <a:ext uri="{FF2B5EF4-FFF2-40B4-BE49-F238E27FC236}">
                <a16:creationId xmlns:a16="http://schemas.microsoft.com/office/drawing/2014/main" id="{A72B2BCC-6B5E-084B-8CA1-E3565FB5EE10}"/>
              </a:ext>
            </a:extLst>
          </p:cNvPr>
          <p:cNvSpPr/>
          <p:nvPr/>
        </p:nvSpPr>
        <p:spPr bwMode="auto">
          <a:xfrm>
            <a:off x="549274" y="901535"/>
            <a:ext cx="3402834" cy="1324416"/>
          </a:xfrm>
          <a:prstGeom prst="wedgeEllipseCallout">
            <a:avLst>
              <a:gd name="adj1" fmla="val 46346"/>
              <a:gd name="adj2" fmla="val 69404"/>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a:t>Wie gefällt Ihnen meine Vorlesung?</a:t>
            </a:r>
          </a:p>
        </p:txBody>
      </p:sp>
    </p:spTree>
    <p:extLst>
      <p:ext uri="{BB962C8B-B14F-4D97-AF65-F5344CB8AC3E}">
        <p14:creationId xmlns:p14="http://schemas.microsoft.com/office/powerpoint/2010/main" val="1338531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3F84-714D-DF47-BD72-F8CF4922BF62}"/>
              </a:ext>
            </a:extLst>
          </p:cNvPr>
          <p:cNvSpPr>
            <a:spLocks noGrp="1"/>
          </p:cNvSpPr>
          <p:nvPr>
            <p:ph type="title"/>
          </p:nvPr>
        </p:nvSpPr>
        <p:spPr/>
        <p:txBody>
          <a:bodyPr/>
          <a:lstStyle/>
          <a:p>
            <a:r>
              <a:rPr lang="en-DE"/>
              <a:t>Implikaturen</a:t>
            </a:r>
          </a:p>
        </p:txBody>
      </p:sp>
      <p:sp>
        <p:nvSpPr>
          <p:cNvPr id="3" name="Footer Placeholder 2">
            <a:extLst>
              <a:ext uri="{FF2B5EF4-FFF2-40B4-BE49-F238E27FC236}">
                <a16:creationId xmlns:a16="http://schemas.microsoft.com/office/drawing/2014/main" id="{6BD29A13-D1F0-4D4A-B013-21E389F524C3}"/>
              </a:ext>
            </a:extLst>
          </p:cNvPr>
          <p:cNvSpPr>
            <a:spLocks noGrp="1"/>
          </p:cNvSpPr>
          <p:nvPr>
            <p:ph type="ftr" sz="quarter" idx="11"/>
          </p:nvPr>
        </p:nvSpPr>
        <p:spPr/>
        <p:txBody>
          <a:bodyPr/>
          <a:lstStyle/>
          <a:p>
            <a:pPr>
              <a:defRPr/>
            </a:pPr>
            <a:r>
              <a:rPr lang="de-DE" dirty="0"/>
              <a:t>Finkbeiner 2015: 29</a:t>
            </a:r>
          </a:p>
        </p:txBody>
      </p:sp>
      <p:sp>
        <p:nvSpPr>
          <p:cNvPr id="4" name="Slide Number Placeholder 3">
            <a:extLst>
              <a:ext uri="{FF2B5EF4-FFF2-40B4-BE49-F238E27FC236}">
                <a16:creationId xmlns:a16="http://schemas.microsoft.com/office/drawing/2014/main" id="{54E4BF47-96C7-4747-B18E-FE1608F76158}"/>
              </a:ext>
            </a:extLst>
          </p:cNvPr>
          <p:cNvSpPr>
            <a:spLocks noGrp="1"/>
          </p:cNvSpPr>
          <p:nvPr>
            <p:ph type="sldNum" sz="quarter" idx="12"/>
          </p:nvPr>
        </p:nvSpPr>
        <p:spPr/>
        <p:txBody>
          <a:bodyPr/>
          <a:lstStyle/>
          <a:p>
            <a:pPr>
              <a:defRPr/>
            </a:pPr>
            <a:fld id="{9D195BCC-3514-4B1B-9C18-24F3D67EC549}" type="slidenum">
              <a:rPr lang="de-DE"/>
              <a:t>40</a:t>
            </a:fld>
            <a:endParaRPr lang="de-DE" dirty="0"/>
          </a:p>
        </p:txBody>
      </p:sp>
      <p:sp>
        <p:nvSpPr>
          <p:cNvPr id="5" name="Text Placeholder 4">
            <a:extLst>
              <a:ext uri="{FF2B5EF4-FFF2-40B4-BE49-F238E27FC236}">
                <a16:creationId xmlns:a16="http://schemas.microsoft.com/office/drawing/2014/main" id="{5C9AB721-BB62-9D46-AE23-9E578F0EDD86}"/>
              </a:ext>
            </a:extLst>
          </p:cNvPr>
          <p:cNvSpPr>
            <a:spLocks noGrp="1"/>
          </p:cNvSpPr>
          <p:nvPr>
            <p:ph type="body" sz="quarter" idx="14"/>
          </p:nvPr>
        </p:nvSpPr>
        <p:spPr>
          <a:xfrm>
            <a:off x="521550" y="1545752"/>
            <a:ext cx="5418602" cy="3311524"/>
          </a:xfrm>
        </p:spPr>
        <p:txBody>
          <a:bodyPr/>
          <a:lstStyle/>
          <a:p>
            <a:pPr marL="0" indent="0">
              <a:buNone/>
            </a:pPr>
            <a:r>
              <a:rPr lang="en-DE" sz="1800" b="1"/>
              <a:t>Bekräftigbarkeit </a:t>
            </a:r>
            <a:r>
              <a:rPr lang="en-DE" sz="1800"/>
              <a:t>(engl. </a:t>
            </a:r>
            <a:r>
              <a:rPr lang="en-DE" sz="1800" i="1"/>
              <a:t>reeinforcability</a:t>
            </a:r>
            <a:r>
              <a:rPr lang="en-DE" sz="1800"/>
              <a:t>)</a:t>
            </a:r>
          </a:p>
          <a:p>
            <a:pPr marL="0" indent="0">
              <a:buNone/>
            </a:pPr>
            <a:endParaRPr lang="en-DE" sz="1800" b="1"/>
          </a:p>
          <a:p>
            <a:r>
              <a:rPr lang="en-DE" sz="1800"/>
              <a:t>Implikaturen können explizit gemacht werden, ohne dass dies störend oder redundant wirkt.</a:t>
            </a:r>
          </a:p>
          <a:p>
            <a:endParaRPr lang="en-DE" sz="1200"/>
          </a:p>
          <a:p>
            <a:pPr marL="0" indent="0">
              <a:buNone/>
            </a:pPr>
            <a:endParaRPr lang="en-DE" sz="1800" i="1"/>
          </a:p>
          <a:p>
            <a:pPr marL="0" indent="0">
              <a:buNone/>
            </a:pPr>
            <a:r>
              <a:rPr lang="en-DE" sz="1800" i="1"/>
              <a:t>Er hat einige Kekse gegessen, aber nicht alle.</a:t>
            </a:r>
          </a:p>
          <a:p>
            <a:pPr marL="0" indent="0">
              <a:buNone/>
            </a:pPr>
            <a:endParaRPr lang="en-DE" sz="1800" i="1"/>
          </a:p>
          <a:p>
            <a:pPr marL="0" indent="0">
              <a:buNone/>
            </a:pPr>
            <a:r>
              <a:rPr lang="en-DE" sz="1800" i="1"/>
              <a:t>Da hinten ist eine Tankstelle. Sie hat sogar noch offen.</a:t>
            </a:r>
          </a:p>
        </p:txBody>
      </p:sp>
      <p:sp>
        <p:nvSpPr>
          <p:cNvPr id="6" name="Text Placeholder 5">
            <a:extLst>
              <a:ext uri="{FF2B5EF4-FFF2-40B4-BE49-F238E27FC236}">
                <a16:creationId xmlns:a16="http://schemas.microsoft.com/office/drawing/2014/main" id="{2A65F8CC-160A-7348-B359-8087F47DD9F4}"/>
              </a:ext>
            </a:extLst>
          </p:cNvPr>
          <p:cNvSpPr>
            <a:spLocks noGrp="1"/>
          </p:cNvSpPr>
          <p:nvPr>
            <p:ph type="body" sz="quarter" idx="15"/>
          </p:nvPr>
        </p:nvSpPr>
        <p:spPr/>
        <p:txBody>
          <a:bodyPr/>
          <a:lstStyle/>
          <a:p>
            <a:r>
              <a:rPr lang="en-DE"/>
              <a:t>Allgemeine Eigenschaften konversationeller Implikaturen</a:t>
            </a:r>
          </a:p>
        </p:txBody>
      </p:sp>
      <p:pic>
        <p:nvPicPr>
          <p:cNvPr id="7" name="Picture 2" descr="Fitness, Man, Boy, Back, The Reinforcement, Exercises">
            <a:extLst>
              <a:ext uri="{FF2B5EF4-FFF2-40B4-BE49-F238E27FC236}">
                <a16:creationId xmlns:a16="http://schemas.microsoft.com/office/drawing/2014/main" id="{ACC25388-E4BB-EC47-A593-EB0906F950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56" r="15232"/>
          <a:stretch/>
        </p:blipFill>
        <p:spPr bwMode="auto">
          <a:xfrm>
            <a:off x="6156176" y="1630321"/>
            <a:ext cx="2736304" cy="2431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601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3F84-714D-DF47-BD72-F8CF4922BF62}"/>
              </a:ext>
            </a:extLst>
          </p:cNvPr>
          <p:cNvSpPr>
            <a:spLocks noGrp="1"/>
          </p:cNvSpPr>
          <p:nvPr>
            <p:ph type="title"/>
          </p:nvPr>
        </p:nvSpPr>
        <p:spPr/>
        <p:txBody>
          <a:bodyPr/>
          <a:lstStyle/>
          <a:p>
            <a:r>
              <a:rPr lang="en-DE"/>
              <a:t>Implikaturen</a:t>
            </a:r>
          </a:p>
        </p:txBody>
      </p:sp>
      <p:sp>
        <p:nvSpPr>
          <p:cNvPr id="3" name="Footer Placeholder 2">
            <a:extLst>
              <a:ext uri="{FF2B5EF4-FFF2-40B4-BE49-F238E27FC236}">
                <a16:creationId xmlns:a16="http://schemas.microsoft.com/office/drawing/2014/main" id="{6BD29A13-D1F0-4D4A-B013-21E389F524C3}"/>
              </a:ext>
            </a:extLst>
          </p:cNvPr>
          <p:cNvSpPr>
            <a:spLocks noGrp="1"/>
          </p:cNvSpPr>
          <p:nvPr>
            <p:ph type="ftr" sz="quarter" idx="11"/>
          </p:nvPr>
        </p:nvSpPr>
        <p:spPr/>
        <p:txBody>
          <a:bodyPr/>
          <a:lstStyle/>
          <a:p>
            <a:pPr>
              <a:defRPr/>
            </a:pPr>
            <a:r>
              <a:rPr lang="de-DE" dirty="0"/>
              <a:t>Finkbeiner 2015: 29</a:t>
            </a:r>
          </a:p>
        </p:txBody>
      </p:sp>
      <p:sp>
        <p:nvSpPr>
          <p:cNvPr id="4" name="Slide Number Placeholder 3">
            <a:extLst>
              <a:ext uri="{FF2B5EF4-FFF2-40B4-BE49-F238E27FC236}">
                <a16:creationId xmlns:a16="http://schemas.microsoft.com/office/drawing/2014/main" id="{54E4BF47-96C7-4747-B18E-FE1608F76158}"/>
              </a:ext>
            </a:extLst>
          </p:cNvPr>
          <p:cNvSpPr>
            <a:spLocks noGrp="1"/>
          </p:cNvSpPr>
          <p:nvPr>
            <p:ph type="sldNum" sz="quarter" idx="12"/>
          </p:nvPr>
        </p:nvSpPr>
        <p:spPr/>
        <p:txBody>
          <a:bodyPr/>
          <a:lstStyle/>
          <a:p>
            <a:pPr>
              <a:defRPr/>
            </a:pPr>
            <a:fld id="{9D195BCC-3514-4B1B-9C18-24F3D67EC549}" type="slidenum">
              <a:rPr lang="de-DE"/>
              <a:t>41</a:t>
            </a:fld>
            <a:endParaRPr lang="de-DE" dirty="0"/>
          </a:p>
        </p:txBody>
      </p:sp>
      <p:sp>
        <p:nvSpPr>
          <p:cNvPr id="5" name="Text Placeholder 4">
            <a:extLst>
              <a:ext uri="{FF2B5EF4-FFF2-40B4-BE49-F238E27FC236}">
                <a16:creationId xmlns:a16="http://schemas.microsoft.com/office/drawing/2014/main" id="{5C9AB721-BB62-9D46-AE23-9E578F0EDD86}"/>
              </a:ext>
            </a:extLst>
          </p:cNvPr>
          <p:cNvSpPr>
            <a:spLocks noGrp="1"/>
          </p:cNvSpPr>
          <p:nvPr>
            <p:ph type="body" sz="quarter" idx="14"/>
          </p:nvPr>
        </p:nvSpPr>
        <p:spPr>
          <a:xfrm>
            <a:off x="521550" y="1545752"/>
            <a:ext cx="5418602" cy="3311524"/>
          </a:xfrm>
        </p:spPr>
        <p:txBody>
          <a:bodyPr/>
          <a:lstStyle/>
          <a:p>
            <a:pPr marL="0" indent="0">
              <a:buNone/>
            </a:pPr>
            <a:r>
              <a:rPr lang="en-DE" sz="1800" b="1"/>
              <a:t>Inhaltsbasiertheit</a:t>
            </a:r>
          </a:p>
          <a:p>
            <a:pPr marL="0" indent="0">
              <a:buNone/>
            </a:pPr>
            <a:endParaRPr lang="en-DE" sz="1800" b="1"/>
          </a:p>
          <a:p>
            <a:r>
              <a:rPr lang="en-DE" sz="1800"/>
              <a:t>Implikaturen sind nicht an den Wortlaut von Äußerungen gebunden, sondern ergeben sich nur aus deren Inhalt.</a:t>
            </a:r>
            <a:endParaRPr lang="en-DE" sz="1200"/>
          </a:p>
          <a:p>
            <a:pPr marL="0" indent="0">
              <a:buNone/>
            </a:pPr>
            <a:endParaRPr lang="en-DE" sz="1800" i="1"/>
          </a:p>
          <a:p>
            <a:pPr marL="0" indent="0">
              <a:buNone/>
            </a:pPr>
            <a:r>
              <a:rPr lang="en-DE" sz="1800" i="1"/>
              <a:t>Er hat einige Kekse gegessen </a:t>
            </a:r>
          </a:p>
          <a:p>
            <a:pPr marL="0" indent="0">
              <a:buNone/>
            </a:pPr>
            <a:r>
              <a:rPr lang="en-DE" sz="1800" i="1"/>
              <a:t>Er hat einige von den leckeren Plätzchen verzehrt</a:t>
            </a:r>
          </a:p>
          <a:p>
            <a:pPr marL="0" indent="0">
              <a:buNone/>
            </a:pPr>
            <a:r>
              <a:rPr lang="en-DE" sz="1800"/>
              <a:t>+&gt; Er hat nicht alle gegessen</a:t>
            </a:r>
          </a:p>
        </p:txBody>
      </p:sp>
      <p:sp>
        <p:nvSpPr>
          <p:cNvPr id="6" name="Text Placeholder 5">
            <a:extLst>
              <a:ext uri="{FF2B5EF4-FFF2-40B4-BE49-F238E27FC236}">
                <a16:creationId xmlns:a16="http://schemas.microsoft.com/office/drawing/2014/main" id="{2A65F8CC-160A-7348-B359-8087F47DD9F4}"/>
              </a:ext>
            </a:extLst>
          </p:cNvPr>
          <p:cNvSpPr>
            <a:spLocks noGrp="1"/>
          </p:cNvSpPr>
          <p:nvPr>
            <p:ph type="body" sz="quarter" idx="15"/>
          </p:nvPr>
        </p:nvSpPr>
        <p:spPr/>
        <p:txBody>
          <a:bodyPr/>
          <a:lstStyle/>
          <a:p>
            <a:r>
              <a:rPr lang="en-DE"/>
              <a:t>Allgemeine Eigenschaften konversationeller Implikaturen</a:t>
            </a:r>
          </a:p>
        </p:txBody>
      </p:sp>
      <p:pic>
        <p:nvPicPr>
          <p:cNvPr id="3074" name="Picture 2" descr="Muffins, Cookie Monster, Multicoloured, To Dye, Meal">
            <a:extLst>
              <a:ext uri="{FF2B5EF4-FFF2-40B4-BE49-F238E27FC236}">
                <a16:creationId xmlns:a16="http://schemas.microsoft.com/office/drawing/2014/main" id="{CD2673AF-64FE-DF4E-A70B-87028AE816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41" r="22222"/>
          <a:stretch/>
        </p:blipFill>
        <p:spPr bwMode="auto">
          <a:xfrm>
            <a:off x="6165234" y="2243075"/>
            <a:ext cx="2376264" cy="2217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897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F88F1-2D35-1146-AA76-7F39BDC8292D}"/>
              </a:ext>
            </a:extLst>
          </p:cNvPr>
          <p:cNvSpPr>
            <a:spLocks noGrp="1"/>
          </p:cNvSpPr>
          <p:nvPr>
            <p:ph type="title"/>
          </p:nvPr>
        </p:nvSpPr>
        <p:spPr/>
        <p:txBody>
          <a:bodyPr/>
          <a:lstStyle/>
          <a:p>
            <a:r>
              <a:rPr lang="en-US"/>
              <a:t>Skalare Implikaturen</a:t>
            </a:r>
          </a:p>
        </p:txBody>
      </p:sp>
      <p:sp>
        <p:nvSpPr>
          <p:cNvPr id="3" name="Content Placeholder 2">
            <a:extLst>
              <a:ext uri="{FF2B5EF4-FFF2-40B4-BE49-F238E27FC236}">
                <a16:creationId xmlns:a16="http://schemas.microsoft.com/office/drawing/2014/main" id="{23787EE9-7AC3-CE44-8C15-6AF6A64CBD73}"/>
              </a:ext>
            </a:extLst>
          </p:cNvPr>
          <p:cNvSpPr>
            <a:spLocks noGrp="1"/>
          </p:cNvSpPr>
          <p:nvPr>
            <p:ph idx="1"/>
          </p:nvPr>
        </p:nvSpPr>
        <p:spPr>
          <a:xfrm>
            <a:off x="219928" y="1162395"/>
            <a:ext cx="8100956" cy="3423465"/>
          </a:xfrm>
        </p:spPr>
        <p:txBody>
          <a:bodyPr/>
          <a:lstStyle/>
          <a:p>
            <a:pPr marL="0" indent="0">
              <a:buNone/>
            </a:pPr>
            <a:r>
              <a:rPr lang="en-US" i="1"/>
              <a:t>Er hat ein paar von den Keksen gegessen.</a:t>
            </a:r>
          </a:p>
          <a:p>
            <a:pPr marL="0" indent="0">
              <a:buNone/>
            </a:pPr>
            <a:r>
              <a:rPr lang="en-US" i="1"/>
              <a:t>	</a:t>
            </a:r>
            <a:r>
              <a:rPr lang="en-US"/>
              <a:t>+&gt; Er hat nicht alle Kekse gegessen</a:t>
            </a:r>
          </a:p>
          <a:p>
            <a:pPr marL="0" indent="0">
              <a:buNone/>
            </a:pPr>
            <a:endParaRPr lang="en-US" i="1"/>
          </a:p>
          <a:p>
            <a:r>
              <a:rPr lang="en-US"/>
              <a:t>"Quantitäsimplikatur": Hörer/in versteht eine Äußerung als Negation einer stärkeren Alternative</a:t>
            </a:r>
          </a:p>
        </p:txBody>
      </p:sp>
      <p:pic>
        <p:nvPicPr>
          <p:cNvPr id="1028" name="Picture 4" descr="Hunger, Hungry, Eating, Cookie, Biscuit, Cracker">
            <a:extLst>
              <a:ext uri="{FF2B5EF4-FFF2-40B4-BE49-F238E27FC236}">
                <a16:creationId xmlns:a16="http://schemas.microsoft.com/office/drawing/2014/main" id="{AB5F6939-0BD9-9A4F-B09A-3B8816F1A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0414" y="1026828"/>
            <a:ext cx="1674074" cy="11160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toon mit zwei Personen A und B. A: &quot;Can I borrow ten bucks?&quot; B: &quot;No.&quot; A: &quot;Can I borrow twenty bucks?&quot; B: &quot;Jeremy, if I won't lend you ten dollars, I'm certainly not going to lend you twenty!&quot; A: &quot;How about forty?&quot;">
            <a:extLst>
              <a:ext uri="{FF2B5EF4-FFF2-40B4-BE49-F238E27FC236}">
                <a16:creationId xmlns:a16="http://schemas.microsoft.com/office/drawing/2014/main" id="{FAE5C760-7159-A343-91EE-8FFD322AD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572" y="2718941"/>
            <a:ext cx="6667500" cy="2133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29A0417-9419-6C47-A30E-ABB87C67B25C}"/>
              </a:ext>
            </a:extLst>
          </p:cNvPr>
          <p:cNvSpPr txBox="1"/>
          <p:nvPr/>
        </p:nvSpPr>
        <p:spPr bwMode="auto">
          <a:xfrm>
            <a:off x="491844" y="4895806"/>
            <a:ext cx="5160276" cy="276999"/>
          </a:xfrm>
          <a:prstGeom prst="rect">
            <a:avLst/>
          </a:prstGeom>
          <a:noFill/>
        </p:spPr>
        <p:txBody>
          <a:bodyPr wrap="square">
            <a:spAutoFit/>
          </a:bodyPr>
          <a:lstStyle/>
          <a:p>
            <a:r>
              <a:rPr lang="en-DE" sz="1200">
                <a:solidFill>
                  <a:schemeClr val="bg1"/>
                </a:solidFill>
              </a:rPr>
              <a:t>Grafik: http://languagelog.ldc.upenn.edu/myl/llog/ZitsImplicature.gif</a:t>
            </a:r>
          </a:p>
        </p:txBody>
      </p:sp>
    </p:spTree>
    <p:extLst>
      <p:ext uri="{BB962C8B-B14F-4D97-AF65-F5344CB8AC3E}">
        <p14:creationId xmlns:p14="http://schemas.microsoft.com/office/powerpoint/2010/main" val="3805615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F88F1-2D35-1146-AA76-7F39BDC8292D}"/>
              </a:ext>
            </a:extLst>
          </p:cNvPr>
          <p:cNvSpPr>
            <a:spLocks noGrp="1"/>
          </p:cNvSpPr>
          <p:nvPr>
            <p:ph type="title"/>
          </p:nvPr>
        </p:nvSpPr>
        <p:spPr/>
        <p:txBody>
          <a:bodyPr/>
          <a:lstStyle/>
          <a:p>
            <a:r>
              <a:rPr lang="en-US"/>
              <a:t>Skalare Implikaturen</a:t>
            </a:r>
          </a:p>
        </p:txBody>
      </p:sp>
      <p:sp>
        <p:nvSpPr>
          <p:cNvPr id="3" name="Content Placeholder 2">
            <a:extLst>
              <a:ext uri="{FF2B5EF4-FFF2-40B4-BE49-F238E27FC236}">
                <a16:creationId xmlns:a16="http://schemas.microsoft.com/office/drawing/2014/main" id="{23787EE9-7AC3-CE44-8C15-6AF6A64CBD73}"/>
              </a:ext>
            </a:extLst>
          </p:cNvPr>
          <p:cNvSpPr>
            <a:spLocks noGrp="1"/>
          </p:cNvSpPr>
          <p:nvPr>
            <p:ph idx="1"/>
          </p:nvPr>
        </p:nvSpPr>
        <p:spPr/>
        <p:txBody>
          <a:bodyPr/>
          <a:lstStyle/>
          <a:p>
            <a:r>
              <a:rPr lang="en-US" sz="2103"/>
              <a:t>häufig untersucht u.a. in der experimentellen Pragmatik</a:t>
            </a:r>
          </a:p>
          <a:p>
            <a:r>
              <a:rPr lang="en-US" sz="2103"/>
              <a:t>z.B. mit Hilfe von "truth-value judgments" (TVJ): ProbandInnen werden gebeten, ob eine Aussage "wahr" oder falsch ist (Bsp. aus Bott &amp; Noveck 2002)</a:t>
            </a:r>
          </a:p>
          <a:p>
            <a:pPr marL="0" indent="0">
              <a:buNone/>
            </a:pPr>
            <a:endParaRPr lang="en-US"/>
          </a:p>
          <a:p>
            <a:pPr marL="0" indent="0">
              <a:buNone/>
            </a:pPr>
            <a:r>
              <a:rPr lang="en-US" i="1"/>
              <a:t>Einige Säugetiere sind Elefanten.</a:t>
            </a:r>
          </a:p>
          <a:p>
            <a:pPr marL="0" indent="0">
              <a:buNone/>
            </a:pPr>
            <a:r>
              <a:rPr lang="en-US" i="1"/>
              <a:t>Einige Elefanten sind Insekten.</a:t>
            </a:r>
          </a:p>
          <a:p>
            <a:pPr marL="0" indent="0">
              <a:buNone/>
            </a:pPr>
            <a:r>
              <a:rPr lang="en-US" i="1"/>
              <a:t>Einige Elefanten sind Säugetiere.</a:t>
            </a:r>
          </a:p>
        </p:txBody>
      </p:sp>
      <p:sp>
        <p:nvSpPr>
          <p:cNvPr id="4" name="TextBox 3">
            <a:extLst>
              <a:ext uri="{FF2B5EF4-FFF2-40B4-BE49-F238E27FC236}">
                <a16:creationId xmlns:a16="http://schemas.microsoft.com/office/drawing/2014/main" id="{ADB8B751-5AB6-EF42-8A25-115C92F8256C}"/>
              </a:ext>
            </a:extLst>
          </p:cNvPr>
          <p:cNvSpPr txBox="1"/>
          <p:nvPr/>
        </p:nvSpPr>
        <p:spPr>
          <a:xfrm>
            <a:off x="5599381" y="3501994"/>
            <a:ext cx="1189599" cy="248401"/>
          </a:xfrm>
          <a:prstGeom prst="rect">
            <a:avLst/>
          </a:prstGeom>
          <a:noFill/>
        </p:spPr>
        <p:txBody>
          <a:bodyPr wrap="square" rtlCol="0">
            <a:spAutoFit/>
          </a:bodyPr>
          <a:lstStyle/>
          <a:p>
            <a:r>
              <a:rPr lang="en-US" sz="1014">
                <a:solidFill>
                  <a:srgbClr val="00B050"/>
                </a:solidFill>
              </a:rPr>
              <a:t>WAHR</a:t>
            </a:r>
          </a:p>
        </p:txBody>
      </p:sp>
      <p:sp>
        <p:nvSpPr>
          <p:cNvPr id="5" name="TextBox 4">
            <a:extLst>
              <a:ext uri="{FF2B5EF4-FFF2-40B4-BE49-F238E27FC236}">
                <a16:creationId xmlns:a16="http://schemas.microsoft.com/office/drawing/2014/main" id="{F40C6653-6C38-1243-944C-D25F7D556BED}"/>
              </a:ext>
            </a:extLst>
          </p:cNvPr>
          <p:cNvSpPr txBox="1"/>
          <p:nvPr/>
        </p:nvSpPr>
        <p:spPr>
          <a:xfrm>
            <a:off x="5596411" y="3944619"/>
            <a:ext cx="1189599" cy="248401"/>
          </a:xfrm>
          <a:prstGeom prst="rect">
            <a:avLst/>
          </a:prstGeom>
          <a:noFill/>
        </p:spPr>
        <p:txBody>
          <a:bodyPr wrap="square" rtlCol="0">
            <a:spAutoFit/>
          </a:bodyPr>
          <a:lstStyle/>
          <a:p>
            <a:r>
              <a:rPr lang="en-US" sz="1014">
                <a:solidFill>
                  <a:srgbClr val="FF0000"/>
                </a:solidFill>
              </a:rPr>
              <a:t>FALSCH</a:t>
            </a:r>
          </a:p>
        </p:txBody>
      </p:sp>
      <p:sp>
        <p:nvSpPr>
          <p:cNvPr id="6" name="TextBox 5">
            <a:extLst>
              <a:ext uri="{FF2B5EF4-FFF2-40B4-BE49-F238E27FC236}">
                <a16:creationId xmlns:a16="http://schemas.microsoft.com/office/drawing/2014/main" id="{13D4849E-C566-7F4B-B779-7A4352D9F359}"/>
              </a:ext>
            </a:extLst>
          </p:cNvPr>
          <p:cNvSpPr txBox="1"/>
          <p:nvPr/>
        </p:nvSpPr>
        <p:spPr>
          <a:xfrm>
            <a:off x="5619639" y="4387244"/>
            <a:ext cx="1189599" cy="248401"/>
          </a:xfrm>
          <a:prstGeom prst="rect">
            <a:avLst/>
          </a:prstGeom>
          <a:noFill/>
        </p:spPr>
        <p:txBody>
          <a:bodyPr wrap="square" rtlCol="0">
            <a:spAutoFit/>
          </a:bodyPr>
          <a:lstStyle/>
          <a:p>
            <a:r>
              <a:rPr lang="en-US" sz="1014">
                <a:solidFill>
                  <a:srgbClr val="0070C0"/>
                </a:solidFill>
              </a:rPr>
              <a:t>?????</a:t>
            </a:r>
          </a:p>
        </p:txBody>
      </p:sp>
      <p:sp>
        <p:nvSpPr>
          <p:cNvPr id="7" name="TextBox 6">
            <a:extLst>
              <a:ext uri="{FF2B5EF4-FFF2-40B4-BE49-F238E27FC236}">
                <a16:creationId xmlns:a16="http://schemas.microsoft.com/office/drawing/2014/main" id="{C3977515-AB4B-F547-B5E0-BEB762F75347}"/>
              </a:ext>
            </a:extLst>
          </p:cNvPr>
          <p:cNvSpPr txBox="1"/>
          <p:nvPr/>
        </p:nvSpPr>
        <p:spPr>
          <a:xfrm>
            <a:off x="6646259" y="3944619"/>
            <a:ext cx="1189599" cy="560538"/>
          </a:xfrm>
          <a:prstGeom prst="rect">
            <a:avLst/>
          </a:prstGeom>
          <a:noFill/>
        </p:spPr>
        <p:txBody>
          <a:bodyPr wrap="square" rtlCol="0">
            <a:spAutoFit/>
          </a:bodyPr>
          <a:lstStyle/>
          <a:p>
            <a:pPr algn="ctr"/>
            <a:r>
              <a:rPr lang="en-US" sz="1014">
                <a:solidFill>
                  <a:srgbClr val="0070C0"/>
                </a:solidFill>
              </a:rPr>
              <a:t>geteilte Meinungen bei Proband*innen</a:t>
            </a:r>
          </a:p>
        </p:txBody>
      </p:sp>
      <p:cxnSp>
        <p:nvCxnSpPr>
          <p:cNvPr id="9" name="Straight Connector 8">
            <a:extLst>
              <a:ext uri="{FF2B5EF4-FFF2-40B4-BE49-F238E27FC236}">
                <a16:creationId xmlns:a16="http://schemas.microsoft.com/office/drawing/2014/main" id="{2D54B692-CE77-3340-9B06-0E71EB21E10E}"/>
              </a:ext>
            </a:extLst>
          </p:cNvPr>
          <p:cNvCxnSpPr/>
          <p:nvPr/>
        </p:nvCxnSpPr>
        <p:spPr>
          <a:xfrm flipV="1">
            <a:off x="6140108" y="4359323"/>
            <a:ext cx="594799" cy="1386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86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801DD-D33A-FF45-BF2B-2362F8AABD31}"/>
              </a:ext>
            </a:extLst>
          </p:cNvPr>
          <p:cNvSpPr>
            <a:spLocks noGrp="1"/>
          </p:cNvSpPr>
          <p:nvPr>
            <p:ph type="title"/>
          </p:nvPr>
        </p:nvSpPr>
        <p:spPr/>
        <p:txBody>
          <a:bodyPr/>
          <a:lstStyle/>
          <a:p>
            <a:r>
              <a:rPr lang="en-US"/>
              <a:t>"Horn scales"</a:t>
            </a:r>
          </a:p>
        </p:txBody>
      </p:sp>
      <p:sp>
        <p:nvSpPr>
          <p:cNvPr id="3" name="Content Placeholder 2">
            <a:extLst>
              <a:ext uri="{FF2B5EF4-FFF2-40B4-BE49-F238E27FC236}">
                <a16:creationId xmlns:a16="http://schemas.microsoft.com/office/drawing/2014/main" id="{FB87821B-A7FC-9C40-880E-22DAF74FD281}"/>
              </a:ext>
            </a:extLst>
          </p:cNvPr>
          <p:cNvSpPr>
            <a:spLocks noGrp="1"/>
          </p:cNvSpPr>
          <p:nvPr>
            <p:ph idx="1"/>
          </p:nvPr>
        </p:nvSpPr>
        <p:spPr>
          <a:xfrm>
            <a:off x="521550" y="1134765"/>
            <a:ext cx="8100956" cy="3423465"/>
          </a:xfrm>
        </p:spPr>
        <p:txBody>
          <a:bodyPr>
            <a:noAutofit/>
          </a:bodyPr>
          <a:lstStyle/>
          <a:p>
            <a:r>
              <a:rPr lang="en-US" sz="2253"/>
              <a:t>benannt nach Laurence Horn</a:t>
            </a:r>
          </a:p>
          <a:p>
            <a:r>
              <a:rPr lang="en-US" sz="2253"/>
              <a:t>bilden die Grundlage für skalare Impliklaturen</a:t>
            </a:r>
          </a:p>
          <a:p>
            <a:r>
              <a:rPr lang="en-US" sz="2253"/>
              <a:t>z.B. &lt;warm, heiß&gt;; &lt;mögen, lieben, vergöttern&gt;</a:t>
            </a:r>
          </a:p>
          <a:p>
            <a:r>
              <a:rPr lang="en-US" sz="2253" i="1"/>
              <a:t>Das Wasser ist warm,</a:t>
            </a:r>
            <a:br>
              <a:rPr lang="en-US" sz="2253" i="1"/>
            </a:br>
            <a:r>
              <a:rPr lang="en-US" sz="2253" i="1"/>
              <a:t>aber nicht heiß.</a:t>
            </a:r>
          </a:p>
          <a:p>
            <a:r>
              <a:rPr lang="en-US" sz="2253" i="1"/>
              <a:t>Das Wasser ist warm,</a:t>
            </a:r>
            <a:br>
              <a:rPr lang="en-US" sz="2253" i="1"/>
            </a:br>
            <a:r>
              <a:rPr lang="en-US" sz="2253" i="1"/>
              <a:t>ja sogar heiß.</a:t>
            </a:r>
          </a:p>
          <a:p>
            <a:r>
              <a:rPr lang="en-US" sz="2253" i="1"/>
              <a:t>*Das Wasser ist heiß,</a:t>
            </a:r>
            <a:br>
              <a:rPr lang="en-US" sz="2253" i="1"/>
            </a:br>
            <a:r>
              <a:rPr lang="en-US" sz="2253" i="1"/>
              <a:t>aber nicht warm.</a:t>
            </a:r>
          </a:p>
        </p:txBody>
      </p:sp>
      <p:pic>
        <p:nvPicPr>
          <p:cNvPr id="5" name="Picture 4">
            <a:extLst>
              <a:ext uri="{FF2B5EF4-FFF2-40B4-BE49-F238E27FC236}">
                <a16:creationId xmlns:a16="http://schemas.microsoft.com/office/drawing/2014/main" id="{0B41AB77-4603-2648-925F-A4095CBBF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308" y="2308616"/>
            <a:ext cx="2278820" cy="2287935"/>
          </a:xfrm>
          <a:prstGeom prst="rect">
            <a:avLst/>
          </a:prstGeom>
        </p:spPr>
      </p:pic>
    </p:spTree>
    <p:extLst>
      <p:ext uri="{BB962C8B-B14F-4D97-AF65-F5344CB8AC3E}">
        <p14:creationId xmlns:p14="http://schemas.microsoft.com/office/powerpoint/2010/main" val="13117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96CEE-07E1-D842-98FC-8EF08BBC841A}"/>
              </a:ext>
            </a:extLst>
          </p:cNvPr>
          <p:cNvSpPr>
            <a:spLocks noGrp="1"/>
          </p:cNvSpPr>
          <p:nvPr>
            <p:ph type="title"/>
          </p:nvPr>
        </p:nvSpPr>
        <p:spPr/>
        <p:txBody>
          <a:bodyPr/>
          <a:lstStyle/>
          <a:p>
            <a:r>
              <a:rPr lang="en-DE"/>
              <a:t>Implikaturen</a:t>
            </a:r>
          </a:p>
        </p:txBody>
      </p:sp>
      <p:sp>
        <p:nvSpPr>
          <p:cNvPr id="3" name="Footer Placeholder 2">
            <a:extLst>
              <a:ext uri="{FF2B5EF4-FFF2-40B4-BE49-F238E27FC236}">
                <a16:creationId xmlns:a16="http://schemas.microsoft.com/office/drawing/2014/main" id="{3B3F88AD-0ECC-AD48-A1EC-4DE842504145}"/>
              </a:ext>
            </a:extLst>
          </p:cNvPr>
          <p:cNvSpPr>
            <a:spLocks noGrp="1"/>
          </p:cNvSpPr>
          <p:nvPr>
            <p:ph type="ftr" sz="quarter" idx="11"/>
          </p:nvPr>
        </p:nvSpPr>
        <p:spPr/>
        <p:txBody>
          <a:bodyPr/>
          <a:lstStyle/>
          <a:p>
            <a:pPr>
              <a:defRPr/>
            </a:pPr>
            <a:r>
              <a:rPr lang="de-DE" dirty="0"/>
              <a:t>(Bsp. nach Büring &amp; Hartmann 1998)</a:t>
            </a:r>
          </a:p>
        </p:txBody>
      </p:sp>
      <p:sp>
        <p:nvSpPr>
          <p:cNvPr id="4" name="Slide Number Placeholder 3">
            <a:extLst>
              <a:ext uri="{FF2B5EF4-FFF2-40B4-BE49-F238E27FC236}">
                <a16:creationId xmlns:a16="http://schemas.microsoft.com/office/drawing/2014/main" id="{21FBBAC7-D4E8-AC4A-8522-381455EEFE8F}"/>
              </a:ext>
            </a:extLst>
          </p:cNvPr>
          <p:cNvSpPr>
            <a:spLocks noGrp="1"/>
          </p:cNvSpPr>
          <p:nvPr>
            <p:ph type="sldNum" sz="quarter" idx="12"/>
          </p:nvPr>
        </p:nvSpPr>
        <p:spPr/>
        <p:txBody>
          <a:bodyPr/>
          <a:lstStyle/>
          <a:p>
            <a:pPr>
              <a:defRPr/>
            </a:pPr>
            <a:fld id="{9D195BCC-3514-4B1B-9C18-24F3D67EC549}" type="slidenum">
              <a:rPr lang="de-DE"/>
              <a:t>45</a:t>
            </a:fld>
            <a:endParaRPr lang="de-DE" dirty="0"/>
          </a:p>
        </p:txBody>
      </p:sp>
      <p:sp>
        <p:nvSpPr>
          <p:cNvPr id="5" name="Text Placeholder 4">
            <a:extLst>
              <a:ext uri="{FF2B5EF4-FFF2-40B4-BE49-F238E27FC236}">
                <a16:creationId xmlns:a16="http://schemas.microsoft.com/office/drawing/2014/main" id="{BDFFDD56-536D-7D4E-A61D-91007FB87AD5}"/>
              </a:ext>
            </a:extLst>
          </p:cNvPr>
          <p:cNvSpPr>
            <a:spLocks noGrp="1"/>
          </p:cNvSpPr>
          <p:nvPr>
            <p:ph type="body" sz="quarter" idx="14"/>
          </p:nvPr>
        </p:nvSpPr>
        <p:spPr/>
        <p:txBody>
          <a:bodyPr/>
          <a:lstStyle/>
          <a:p>
            <a:r>
              <a:rPr lang="en-DE"/>
              <a:t>Meibauer (2001: 31-37) diskutiert das Phänomen der Koordination, insbesondere der asymmetrischen Koordination, vor dem Hintergrund der Unterscheidung zwischen "bedeutungsminimalistischen" und "bedeutungsmaximalistischen" Ansätzen</a:t>
            </a:r>
          </a:p>
          <a:p>
            <a:endParaRPr lang="en-DE"/>
          </a:p>
          <a:p>
            <a:pPr marL="0" indent="0">
              <a:buNone/>
            </a:pPr>
            <a:r>
              <a:rPr lang="en-DE">
                <a:solidFill>
                  <a:srgbClr val="0070C0"/>
                </a:solidFill>
              </a:rPr>
              <a:t>Symmetrische Koordination:</a:t>
            </a:r>
          </a:p>
          <a:p>
            <a:pPr marL="0" indent="0">
              <a:buNone/>
            </a:pPr>
            <a:r>
              <a:rPr lang="en-DE"/>
              <a:t>Die Kuh grast auf der Weide, und die Kaninchen schlafen im Stall.</a:t>
            </a:r>
          </a:p>
          <a:p>
            <a:pPr marL="0" indent="0">
              <a:buNone/>
            </a:pPr>
            <a:endParaRPr lang="en-DE"/>
          </a:p>
          <a:p>
            <a:pPr marL="0" indent="0">
              <a:buNone/>
            </a:pPr>
            <a:r>
              <a:rPr lang="en-DE">
                <a:solidFill>
                  <a:srgbClr val="0070C0"/>
                </a:solidFill>
              </a:rPr>
              <a:t>Asymmetrische Koordination:</a:t>
            </a:r>
          </a:p>
          <a:p>
            <a:pPr marL="0" indent="0">
              <a:buNone/>
            </a:pPr>
            <a:r>
              <a:rPr lang="en-DE"/>
              <a:t>Was hat sie heute eingekauft und er zubereitet?</a:t>
            </a:r>
          </a:p>
        </p:txBody>
      </p:sp>
      <p:sp>
        <p:nvSpPr>
          <p:cNvPr id="6" name="Text Placeholder 5">
            <a:extLst>
              <a:ext uri="{FF2B5EF4-FFF2-40B4-BE49-F238E27FC236}">
                <a16:creationId xmlns:a16="http://schemas.microsoft.com/office/drawing/2014/main" id="{F1E88A58-028B-0B4E-A86A-33CB75C7EACC}"/>
              </a:ext>
            </a:extLst>
          </p:cNvPr>
          <p:cNvSpPr>
            <a:spLocks noGrp="1"/>
          </p:cNvSpPr>
          <p:nvPr>
            <p:ph type="body" sz="quarter" idx="15"/>
          </p:nvPr>
        </p:nvSpPr>
        <p:spPr/>
        <p:txBody>
          <a:bodyPr/>
          <a:lstStyle/>
          <a:p>
            <a:r>
              <a:rPr lang="en-DE"/>
              <a:t>Koordination</a:t>
            </a:r>
          </a:p>
        </p:txBody>
      </p:sp>
    </p:spTree>
    <p:extLst>
      <p:ext uri="{BB962C8B-B14F-4D97-AF65-F5344CB8AC3E}">
        <p14:creationId xmlns:p14="http://schemas.microsoft.com/office/powerpoint/2010/main" val="3164231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96CEE-07E1-D842-98FC-8EF08BBC841A}"/>
              </a:ext>
            </a:extLst>
          </p:cNvPr>
          <p:cNvSpPr>
            <a:spLocks noGrp="1"/>
          </p:cNvSpPr>
          <p:nvPr>
            <p:ph type="title"/>
          </p:nvPr>
        </p:nvSpPr>
        <p:spPr/>
        <p:txBody>
          <a:bodyPr/>
          <a:lstStyle/>
          <a:p>
            <a:r>
              <a:rPr lang="en-DE"/>
              <a:t>Implikaturen</a:t>
            </a:r>
          </a:p>
        </p:txBody>
      </p:sp>
      <p:sp>
        <p:nvSpPr>
          <p:cNvPr id="3" name="Footer Placeholder 2">
            <a:extLst>
              <a:ext uri="{FF2B5EF4-FFF2-40B4-BE49-F238E27FC236}">
                <a16:creationId xmlns:a16="http://schemas.microsoft.com/office/drawing/2014/main" id="{3B3F88AD-0ECC-AD48-A1EC-4DE842504145}"/>
              </a:ext>
            </a:extLst>
          </p:cNvPr>
          <p:cNvSpPr>
            <a:spLocks noGrp="1"/>
          </p:cNvSpPr>
          <p:nvPr>
            <p:ph type="ftr" sz="quarter" idx="11"/>
          </p:nvPr>
        </p:nvSpPr>
        <p:spPr/>
        <p:txBody>
          <a:bodyPr/>
          <a:lstStyle/>
          <a:p>
            <a:pPr>
              <a:defRPr/>
            </a:pPr>
            <a:r>
              <a:rPr lang="de-DE" dirty="0"/>
              <a:t>Meibauer 2001)</a:t>
            </a:r>
          </a:p>
        </p:txBody>
      </p:sp>
      <p:sp>
        <p:nvSpPr>
          <p:cNvPr id="4" name="Slide Number Placeholder 3">
            <a:extLst>
              <a:ext uri="{FF2B5EF4-FFF2-40B4-BE49-F238E27FC236}">
                <a16:creationId xmlns:a16="http://schemas.microsoft.com/office/drawing/2014/main" id="{21FBBAC7-D4E8-AC4A-8522-381455EEFE8F}"/>
              </a:ext>
            </a:extLst>
          </p:cNvPr>
          <p:cNvSpPr>
            <a:spLocks noGrp="1"/>
          </p:cNvSpPr>
          <p:nvPr>
            <p:ph type="sldNum" sz="quarter" idx="12"/>
          </p:nvPr>
        </p:nvSpPr>
        <p:spPr/>
        <p:txBody>
          <a:bodyPr/>
          <a:lstStyle/>
          <a:p>
            <a:pPr>
              <a:defRPr/>
            </a:pPr>
            <a:fld id="{9D195BCC-3514-4B1B-9C18-24F3D67EC549}" type="slidenum">
              <a:rPr lang="de-DE"/>
              <a:t>46</a:t>
            </a:fld>
            <a:endParaRPr lang="de-DE" dirty="0"/>
          </a:p>
        </p:txBody>
      </p:sp>
      <p:sp>
        <p:nvSpPr>
          <p:cNvPr id="5" name="Text Placeholder 4">
            <a:extLst>
              <a:ext uri="{FF2B5EF4-FFF2-40B4-BE49-F238E27FC236}">
                <a16:creationId xmlns:a16="http://schemas.microsoft.com/office/drawing/2014/main" id="{BDFFDD56-536D-7D4E-A61D-91007FB87AD5}"/>
              </a:ext>
            </a:extLst>
          </p:cNvPr>
          <p:cNvSpPr>
            <a:spLocks noGrp="1"/>
          </p:cNvSpPr>
          <p:nvPr>
            <p:ph type="body" sz="quarter" idx="14"/>
          </p:nvPr>
        </p:nvSpPr>
        <p:spPr/>
        <p:txBody>
          <a:bodyPr/>
          <a:lstStyle/>
          <a:p>
            <a:r>
              <a:rPr lang="en-DE"/>
              <a:t>Meibauer (2001: 31-37) diskutiert das Phänomen der Koordination, insbesondere der asymmetrischen Koordination, vor dem Hintergrund der Unterscheidung zwischen "bedeutungsminimalistischen" und "bedeutungsmaximalistischen" Ansätzen</a:t>
            </a:r>
          </a:p>
          <a:p>
            <a:endParaRPr lang="en-DE" sz="1000"/>
          </a:p>
          <a:p>
            <a:pPr marL="0" indent="0">
              <a:buNone/>
            </a:pPr>
            <a:r>
              <a:rPr lang="en-DE">
                <a:solidFill>
                  <a:srgbClr val="0070C0"/>
                </a:solidFill>
              </a:rPr>
              <a:t>"Bedeutungsminimalistische" Ansätze</a:t>
            </a:r>
          </a:p>
          <a:p>
            <a:pPr marL="0" indent="0">
              <a:buNone/>
            </a:pPr>
            <a:r>
              <a:rPr lang="en-DE"/>
              <a:t>Annahme minimaler Wortbedeutungen und eindeutiger Wörter, viel Raum für pragmatische Regeln zur Uminterpretation</a:t>
            </a:r>
          </a:p>
          <a:p>
            <a:pPr marL="0" indent="0">
              <a:buNone/>
            </a:pPr>
            <a:endParaRPr lang="en-DE" sz="1000"/>
          </a:p>
          <a:p>
            <a:pPr marL="0" indent="0">
              <a:buNone/>
            </a:pPr>
            <a:r>
              <a:rPr lang="en-DE">
                <a:solidFill>
                  <a:srgbClr val="0070C0"/>
                </a:solidFill>
              </a:rPr>
              <a:t>"Bedeutungsmaximalistische" Ansätze</a:t>
            </a:r>
          </a:p>
          <a:p>
            <a:pPr marL="0" indent="0">
              <a:buNone/>
            </a:pPr>
            <a:r>
              <a:rPr lang="en-DE"/>
              <a:t>Annahme reichhaltiger Wortbedeutungen und vieldeutiger Wörter</a:t>
            </a:r>
          </a:p>
        </p:txBody>
      </p:sp>
      <p:sp>
        <p:nvSpPr>
          <p:cNvPr id="6" name="Text Placeholder 5">
            <a:extLst>
              <a:ext uri="{FF2B5EF4-FFF2-40B4-BE49-F238E27FC236}">
                <a16:creationId xmlns:a16="http://schemas.microsoft.com/office/drawing/2014/main" id="{F1E88A58-028B-0B4E-A86A-33CB75C7EACC}"/>
              </a:ext>
            </a:extLst>
          </p:cNvPr>
          <p:cNvSpPr>
            <a:spLocks noGrp="1"/>
          </p:cNvSpPr>
          <p:nvPr>
            <p:ph type="body" sz="quarter" idx="15"/>
          </p:nvPr>
        </p:nvSpPr>
        <p:spPr/>
        <p:txBody>
          <a:bodyPr/>
          <a:lstStyle/>
          <a:p>
            <a:r>
              <a:rPr lang="en-DE"/>
              <a:t>Koordination</a:t>
            </a:r>
          </a:p>
        </p:txBody>
      </p:sp>
    </p:spTree>
    <p:extLst>
      <p:ext uri="{BB962C8B-B14F-4D97-AF65-F5344CB8AC3E}">
        <p14:creationId xmlns:p14="http://schemas.microsoft.com/office/powerpoint/2010/main" val="25903355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FB0A-B78C-5647-BAE9-DA842F74A2DB}"/>
              </a:ext>
            </a:extLst>
          </p:cNvPr>
          <p:cNvSpPr>
            <a:spLocks noGrp="1"/>
          </p:cNvSpPr>
          <p:nvPr>
            <p:ph type="title"/>
          </p:nvPr>
        </p:nvSpPr>
        <p:spPr/>
        <p:txBody>
          <a:bodyPr/>
          <a:lstStyle/>
          <a:p>
            <a:r>
              <a:rPr lang="en-DE"/>
              <a:t>Implikaturen</a:t>
            </a:r>
          </a:p>
        </p:txBody>
      </p:sp>
      <p:sp>
        <p:nvSpPr>
          <p:cNvPr id="3" name="Footer Placeholder 2">
            <a:extLst>
              <a:ext uri="{FF2B5EF4-FFF2-40B4-BE49-F238E27FC236}">
                <a16:creationId xmlns:a16="http://schemas.microsoft.com/office/drawing/2014/main" id="{347A3FA8-8C1B-4240-AE1F-43EF6B03406C}"/>
              </a:ext>
            </a:extLst>
          </p:cNvPr>
          <p:cNvSpPr>
            <a:spLocks noGrp="1"/>
          </p:cNvSpPr>
          <p:nvPr>
            <p:ph type="ftr" sz="quarter" idx="11"/>
          </p:nvPr>
        </p:nvSpPr>
        <p:spPr/>
        <p:txBody>
          <a:bodyPr/>
          <a:lstStyle/>
          <a:p>
            <a:pPr>
              <a:defRPr/>
            </a:pPr>
            <a:r>
              <a:rPr lang="de-DE" dirty="0"/>
              <a:t>(Meibauer 2001: 35)</a:t>
            </a:r>
          </a:p>
        </p:txBody>
      </p:sp>
      <p:sp>
        <p:nvSpPr>
          <p:cNvPr id="4" name="Slide Number Placeholder 3">
            <a:extLst>
              <a:ext uri="{FF2B5EF4-FFF2-40B4-BE49-F238E27FC236}">
                <a16:creationId xmlns:a16="http://schemas.microsoft.com/office/drawing/2014/main" id="{F0D2F60F-6F63-5940-9A2F-FCCDDD535760}"/>
              </a:ext>
            </a:extLst>
          </p:cNvPr>
          <p:cNvSpPr>
            <a:spLocks noGrp="1"/>
          </p:cNvSpPr>
          <p:nvPr>
            <p:ph type="sldNum" sz="quarter" idx="12"/>
          </p:nvPr>
        </p:nvSpPr>
        <p:spPr/>
        <p:txBody>
          <a:bodyPr/>
          <a:lstStyle/>
          <a:p>
            <a:pPr>
              <a:defRPr/>
            </a:pPr>
            <a:fld id="{9D195BCC-3514-4B1B-9C18-24F3D67EC549}" type="slidenum">
              <a:rPr lang="de-DE"/>
              <a:t>47</a:t>
            </a:fld>
            <a:endParaRPr lang="de-DE" dirty="0"/>
          </a:p>
        </p:txBody>
      </p:sp>
      <p:sp>
        <p:nvSpPr>
          <p:cNvPr id="5" name="Text Placeholder 4">
            <a:extLst>
              <a:ext uri="{FF2B5EF4-FFF2-40B4-BE49-F238E27FC236}">
                <a16:creationId xmlns:a16="http://schemas.microsoft.com/office/drawing/2014/main" id="{DBAEFAB5-84D0-AF44-BD62-0594AFE0303B}"/>
              </a:ext>
            </a:extLst>
          </p:cNvPr>
          <p:cNvSpPr>
            <a:spLocks noGrp="1"/>
          </p:cNvSpPr>
          <p:nvPr>
            <p:ph type="body" sz="quarter" idx="14"/>
          </p:nvPr>
        </p:nvSpPr>
        <p:spPr/>
        <p:txBody>
          <a:bodyPr/>
          <a:lstStyle/>
          <a:p>
            <a:r>
              <a:rPr lang="en-DE"/>
              <a:t>drei Bedeutungselemente von </a:t>
            </a:r>
            <a:r>
              <a:rPr lang="en-DE" i="1"/>
              <a:t>und</a:t>
            </a:r>
            <a:r>
              <a:rPr lang="en-DE"/>
              <a:t>:</a:t>
            </a:r>
          </a:p>
          <a:p>
            <a:endParaRPr lang="en-DE" sz="1050"/>
          </a:p>
          <a:p>
            <a:pPr lvl="1"/>
            <a:r>
              <a:rPr lang="en-DE">
                <a:solidFill>
                  <a:srgbClr val="0070C0"/>
                </a:solidFill>
              </a:rPr>
              <a:t>Konjunktivität</a:t>
            </a:r>
            <a:r>
              <a:rPr lang="en-DE"/>
              <a:t>: Eine Konjunktion p &amp; q ist genau dann wahr, wenn p und q wahr sind.</a:t>
            </a:r>
          </a:p>
          <a:p>
            <a:pPr lvl="1"/>
            <a:r>
              <a:rPr lang="en-DE">
                <a:solidFill>
                  <a:srgbClr val="0070C0"/>
                </a:solidFill>
              </a:rPr>
              <a:t>Konnexität</a:t>
            </a:r>
            <a:r>
              <a:rPr lang="en-DE"/>
              <a:t>: der im zweiten Teilsatz bezeichnete Sachverhalt gehört in denselben Zusammenhang wie der vom ersten Teilsatz bezeichnete</a:t>
            </a:r>
          </a:p>
          <a:p>
            <a:pPr lvl="1"/>
            <a:r>
              <a:rPr lang="en-DE">
                <a:solidFill>
                  <a:srgbClr val="0070C0"/>
                </a:solidFill>
              </a:rPr>
              <a:t>Sukzessivität</a:t>
            </a:r>
            <a:r>
              <a:rPr lang="en-DE"/>
              <a:t>: der vom zweiten Teilsatz bezeichnete Sachverhalt tritt in einem späteren Zeitintervall auf als der im ersten Teilsatz bezeichnete.</a:t>
            </a:r>
          </a:p>
          <a:p>
            <a:pPr lvl="1"/>
            <a:endParaRPr lang="en-DE"/>
          </a:p>
          <a:p>
            <a:pPr marL="266700" lvl="1" indent="0" algn="ctr">
              <a:buNone/>
            </a:pPr>
            <a:r>
              <a:rPr lang="en-DE" i="1"/>
              <a:t>Peter und Anna haben geheiratet, und Anna wurde schwanger.</a:t>
            </a:r>
          </a:p>
        </p:txBody>
      </p:sp>
      <p:sp>
        <p:nvSpPr>
          <p:cNvPr id="6" name="Text Placeholder 5">
            <a:extLst>
              <a:ext uri="{FF2B5EF4-FFF2-40B4-BE49-F238E27FC236}">
                <a16:creationId xmlns:a16="http://schemas.microsoft.com/office/drawing/2014/main" id="{3B659ADA-6DB6-CF4A-B3BE-A90D555DF197}"/>
              </a:ext>
            </a:extLst>
          </p:cNvPr>
          <p:cNvSpPr>
            <a:spLocks noGrp="1"/>
          </p:cNvSpPr>
          <p:nvPr>
            <p:ph type="body" sz="quarter" idx="15"/>
          </p:nvPr>
        </p:nvSpPr>
        <p:spPr/>
        <p:txBody>
          <a:bodyPr/>
          <a:lstStyle/>
          <a:p>
            <a:r>
              <a:rPr lang="en-DE"/>
              <a:t>Koordination</a:t>
            </a:r>
          </a:p>
        </p:txBody>
      </p:sp>
    </p:spTree>
    <p:extLst>
      <p:ext uri="{BB962C8B-B14F-4D97-AF65-F5344CB8AC3E}">
        <p14:creationId xmlns:p14="http://schemas.microsoft.com/office/powerpoint/2010/main" val="39407842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FB0A-B78C-5647-BAE9-DA842F74A2DB}"/>
              </a:ext>
            </a:extLst>
          </p:cNvPr>
          <p:cNvSpPr>
            <a:spLocks noGrp="1"/>
          </p:cNvSpPr>
          <p:nvPr>
            <p:ph type="title"/>
          </p:nvPr>
        </p:nvSpPr>
        <p:spPr/>
        <p:txBody>
          <a:bodyPr/>
          <a:lstStyle/>
          <a:p>
            <a:r>
              <a:rPr lang="en-DE"/>
              <a:t>Implikaturen</a:t>
            </a:r>
          </a:p>
        </p:txBody>
      </p:sp>
      <p:sp>
        <p:nvSpPr>
          <p:cNvPr id="3" name="Footer Placeholder 2">
            <a:extLst>
              <a:ext uri="{FF2B5EF4-FFF2-40B4-BE49-F238E27FC236}">
                <a16:creationId xmlns:a16="http://schemas.microsoft.com/office/drawing/2014/main" id="{347A3FA8-8C1B-4240-AE1F-43EF6B03406C}"/>
              </a:ext>
            </a:extLst>
          </p:cNvPr>
          <p:cNvSpPr>
            <a:spLocks noGrp="1"/>
          </p:cNvSpPr>
          <p:nvPr>
            <p:ph type="ftr" sz="quarter" idx="11"/>
          </p:nvPr>
        </p:nvSpPr>
        <p:spPr/>
        <p:txBody>
          <a:bodyPr/>
          <a:lstStyle/>
          <a:p>
            <a:pPr>
              <a:defRPr/>
            </a:pPr>
            <a:r>
              <a:rPr lang="de-DE" dirty="0"/>
              <a:t>(Meibauer 2001: 35)</a:t>
            </a:r>
          </a:p>
        </p:txBody>
      </p:sp>
      <p:sp>
        <p:nvSpPr>
          <p:cNvPr id="4" name="Slide Number Placeholder 3">
            <a:extLst>
              <a:ext uri="{FF2B5EF4-FFF2-40B4-BE49-F238E27FC236}">
                <a16:creationId xmlns:a16="http://schemas.microsoft.com/office/drawing/2014/main" id="{F0D2F60F-6F63-5940-9A2F-FCCDDD535760}"/>
              </a:ext>
            </a:extLst>
          </p:cNvPr>
          <p:cNvSpPr>
            <a:spLocks noGrp="1"/>
          </p:cNvSpPr>
          <p:nvPr>
            <p:ph type="sldNum" sz="quarter" idx="12"/>
          </p:nvPr>
        </p:nvSpPr>
        <p:spPr/>
        <p:txBody>
          <a:bodyPr/>
          <a:lstStyle/>
          <a:p>
            <a:pPr>
              <a:defRPr/>
            </a:pPr>
            <a:fld id="{9D195BCC-3514-4B1B-9C18-24F3D67EC549}" type="slidenum">
              <a:rPr lang="de-DE"/>
              <a:t>48</a:t>
            </a:fld>
            <a:endParaRPr lang="de-DE" dirty="0"/>
          </a:p>
        </p:txBody>
      </p:sp>
      <p:sp>
        <p:nvSpPr>
          <p:cNvPr id="5" name="Text Placeholder 4">
            <a:extLst>
              <a:ext uri="{FF2B5EF4-FFF2-40B4-BE49-F238E27FC236}">
                <a16:creationId xmlns:a16="http://schemas.microsoft.com/office/drawing/2014/main" id="{DBAEFAB5-84D0-AF44-BD62-0594AFE0303B}"/>
              </a:ext>
            </a:extLst>
          </p:cNvPr>
          <p:cNvSpPr>
            <a:spLocks noGrp="1"/>
          </p:cNvSpPr>
          <p:nvPr>
            <p:ph type="body" sz="quarter" idx="14"/>
          </p:nvPr>
        </p:nvSpPr>
        <p:spPr/>
        <p:txBody>
          <a:bodyPr/>
          <a:lstStyle/>
          <a:p>
            <a:r>
              <a:rPr lang="en-DE"/>
              <a:t>Sukzessivität scheint streichbar zu sein:</a:t>
            </a:r>
          </a:p>
          <a:p>
            <a:endParaRPr lang="en-DE" sz="600" i="1"/>
          </a:p>
          <a:p>
            <a:pPr marL="0" indent="0" algn="ctr">
              <a:buNone/>
            </a:pPr>
            <a:r>
              <a:rPr lang="en-DE" i="1"/>
              <a:t>Peter heiratete Anna, und dann bekam Anna ein Kind.</a:t>
            </a:r>
          </a:p>
          <a:p>
            <a:pPr marL="0" indent="0" algn="ctr">
              <a:buNone/>
            </a:pPr>
            <a:r>
              <a:rPr lang="en-DE" i="1"/>
              <a:t>Ich weiß aber nicht, ob das in dieser Reihenfolge passiert ist.</a:t>
            </a:r>
          </a:p>
          <a:p>
            <a:pPr marL="0" indent="0" algn="ctr">
              <a:buNone/>
            </a:pPr>
            <a:endParaRPr lang="en-DE" i="1"/>
          </a:p>
          <a:p>
            <a:r>
              <a:rPr lang="en-DE"/>
              <a:t>Das weist darauf hin, dass Sukzessivität den Status einer konversationellen Implikatur hat</a:t>
            </a:r>
          </a:p>
          <a:p>
            <a:r>
              <a:rPr lang="en-DE"/>
              <a:t>allerdings auch bei </a:t>
            </a:r>
            <a:r>
              <a:rPr lang="en-DE">
                <a:solidFill>
                  <a:srgbClr val="0070C0"/>
                </a:solidFill>
              </a:rPr>
              <a:t>asyndetischer</a:t>
            </a:r>
            <a:r>
              <a:rPr lang="en-DE"/>
              <a:t> Koordination:</a:t>
            </a:r>
          </a:p>
          <a:p>
            <a:endParaRPr lang="en-DE" sz="200"/>
          </a:p>
          <a:p>
            <a:pPr marL="0" indent="0" algn="ctr">
              <a:buNone/>
            </a:pPr>
            <a:r>
              <a:rPr lang="en-DE" i="1"/>
              <a:t>Peter heiratete Anna, dann bekam Anna ein Kind.</a:t>
            </a:r>
          </a:p>
        </p:txBody>
      </p:sp>
      <p:sp>
        <p:nvSpPr>
          <p:cNvPr id="6" name="Text Placeholder 5">
            <a:extLst>
              <a:ext uri="{FF2B5EF4-FFF2-40B4-BE49-F238E27FC236}">
                <a16:creationId xmlns:a16="http://schemas.microsoft.com/office/drawing/2014/main" id="{3B659ADA-6DB6-CF4A-B3BE-A90D555DF197}"/>
              </a:ext>
            </a:extLst>
          </p:cNvPr>
          <p:cNvSpPr>
            <a:spLocks noGrp="1"/>
          </p:cNvSpPr>
          <p:nvPr>
            <p:ph type="body" sz="quarter" idx="15"/>
          </p:nvPr>
        </p:nvSpPr>
        <p:spPr/>
        <p:txBody>
          <a:bodyPr/>
          <a:lstStyle/>
          <a:p>
            <a:r>
              <a:rPr lang="en-DE"/>
              <a:t>Koordination</a:t>
            </a:r>
          </a:p>
        </p:txBody>
      </p:sp>
    </p:spTree>
    <p:extLst>
      <p:ext uri="{BB962C8B-B14F-4D97-AF65-F5344CB8AC3E}">
        <p14:creationId xmlns:p14="http://schemas.microsoft.com/office/powerpoint/2010/main" val="3178142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21387-23D4-2241-8475-43362C408F2F}"/>
              </a:ext>
            </a:extLst>
          </p:cNvPr>
          <p:cNvSpPr>
            <a:spLocks noGrp="1"/>
          </p:cNvSpPr>
          <p:nvPr>
            <p:ph type="title"/>
          </p:nvPr>
        </p:nvSpPr>
        <p:spPr/>
        <p:txBody>
          <a:bodyPr/>
          <a:lstStyle/>
          <a:p>
            <a:r>
              <a:rPr lang="en-DE"/>
              <a:t>Implikaturen</a:t>
            </a:r>
          </a:p>
        </p:txBody>
      </p:sp>
      <p:sp>
        <p:nvSpPr>
          <p:cNvPr id="3" name="Footer Placeholder 2">
            <a:extLst>
              <a:ext uri="{FF2B5EF4-FFF2-40B4-BE49-F238E27FC236}">
                <a16:creationId xmlns:a16="http://schemas.microsoft.com/office/drawing/2014/main" id="{E57F6733-FAE1-1E4C-80F0-88D53683E626}"/>
              </a:ext>
            </a:extLst>
          </p:cNvPr>
          <p:cNvSpPr>
            <a:spLocks noGrp="1"/>
          </p:cNvSpPr>
          <p:nvPr>
            <p:ph type="ftr" sz="quarter" idx="11"/>
          </p:nvPr>
        </p:nvSpPr>
        <p:spPr/>
        <p:txBody>
          <a:bodyPr/>
          <a:lstStyle/>
          <a:p>
            <a:pPr>
              <a:defRPr/>
            </a:pPr>
            <a:endParaRPr lang="de-DE" dirty="0"/>
          </a:p>
        </p:txBody>
      </p:sp>
      <p:sp>
        <p:nvSpPr>
          <p:cNvPr id="4" name="Slide Number Placeholder 3">
            <a:extLst>
              <a:ext uri="{FF2B5EF4-FFF2-40B4-BE49-F238E27FC236}">
                <a16:creationId xmlns:a16="http://schemas.microsoft.com/office/drawing/2014/main" id="{F71A9CCD-8902-8E41-8B7C-B9369666EB86}"/>
              </a:ext>
            </a:extLst>
          </p:cNvPr>
          <p:cNvSpPr>
            <a:spLocks noGrp="1"/>
          </p:cNvSpPr>
          <p:nvPr>
            <p:ph type="sldNum" sz="quarter" idx="12"/>
          </p:nvPr>
        </p:nvSpPr>
        <p:spPr/>
        <p:txBody>
          <a:bodyPr/>
          <a:lstStyle/>
          <a:p>
            <a:pPr>
              <a:defRPr/>
            </a:pPr>
            <a:fld id="{9D195BCC-3514-4B1B-9C18-24F3D67EC549}" type="slidenum">
              <a:rPr lang="de-DE"/>
              <a:t>49</a:t>
            </a:fld>
            <a:endParaRPr lang="de-DE" dirty="0"/>
          </a:p>
        </p:txBody>
      </p:sp>
      <p:sp>
        <p:nvSpPr>
          <p:cNvPr id="5" name="Text Placeholder 4">
            <a:extLst>
              <a:ext uri="{FF2B5EF4-FFF2-40B4-BE49-F238E27FC236}">
                <a16:creationId xmlns:a16="http://schemas.microsoft.com/office/drawing/2014/main" id="{025A5A0E-C29E-654D-8FEC-8EF45780E615}"/>
              </a:ext>
            </a:extLst>
          </p:cNvPr>
          <p:cNvSpPr>
            <a:spLocks noGrp="1"/>
          </p:cNvSpPr>
          <p:nvPr>
            <p:ph type="body" sz="quarter" idx="14"/>
          </p:nvPr>
        </p:nvSpPr>
        <p:spPr/>
        <p:txBody>
          <a:bodyPr/>
          <a:lstStyle/>
          <a:p>
            <a:r>
              <a:rPr lang="en-DE"/>
              <a:t>Gehört Sukzessivität also zur Bedeutung von </a:t>
            </a:r>
            <a:r>
              <a:rPr lang="en-DE" i="1"/>
              <a:t>und </a:t>
            </a:r>
            <a:r>
              <a:rPr lang="en-DE"/>
              <a:t>(bedeutungsmaximalistischer Ansatz) oder nicht (bedeutungsminimalistischer Ansatz)?</a:t>
            </a:r>
          </a:p>
          <a:p>
            <a:r>
              <a:rPr lang="en-DE"/>
              <a:t>Meibauer (2001: 36): Sukzessivität als konversationelle Implikatur, denn sie ist</a:t>
            </a:r>
          </a:p>
          <a:p>
            <a:pPr lvl="1"/>
            <a:r>
              <a:rPr lang="en-DE"/>
              <a:t>streichbar (s.o.) und</a:t>
            </a:r>
          </a:p>
          <a:p>
            <a:pPr lvl="1"/>
            <a:r>
              <a:rPr lang="en-DE"/>
              <a:t>rekonstruierbar: "kalkulierbar" aus der Maxime der Modalität ("Be orderly"), die befolgt wird, wenn Geschehnisse in der "richtigen" Reihenfolge berichtet werden.</a:t>
            </a:r>
          </a:p>
        </p:txBody>
      </p:sp>
      <p:sp>
        <p:nvSpPr>
          <p:cNvPr id="6" name="Text Placeholder 5">
            <a:extLst>
              <a:ext uri="{FF2B5EF4-FFF2-40B4-BE49-F238E27FC236}">
                <a16:creationId xmlns:a16="http://schemas.microsoft.com/office/drawing/2014/main" id="{705D66A5-374B-D74E-AB99-ADF07D74C72E}"/>
              </a:ext>
            </a:extLst>
          </p:cNvPr>
          <p:cNvSpPr>
            <a:spLocks noGrp="1"/>
          </p:cNvSpPr>
          <p:nvPr>
            <p:ph type="body" sz="quarter" idx="15"/>
          </p:nvPr>
        </p:nvSpPr>
        <p:spPr/>
        <p:txBody>
          <a:bodyPr/>
          <a:lstStyle/>
          <a:p>
            <a:r>
              <a:rPr lang="en-DE"/>
              <a:t>Koordination</a:t>
            </a:r>
          </a:p>
        </p:txBody>
      </p:sp>
    </p:spTree>
    <p:extLst>
      <p:ext uri="{BB962C8B-B14F-4D97-AF65-F5344CB8AC3E}">
        <p14:creationId xmlns:p14="http://schemas.microsoft.com/office/powerpoint/2010/main" val="1041591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A91E3-1FFF-3746-983D-0F4376B12AEF}"/>
              </a:ext>
            </a:extLst>
          </p:cNvPr>
          <p:cNvSpPr>
            <a:spLocks noGrp="1"/>
          </p:cNvSpPr>
          <p:nvPr>
            <p:ph type="title"/>
          </p:nvPr>
        </p:nvSpPr>
        <p:spPr/>
        <p:txBody>
          <a:bodyPr/>
          <a:lstStyle/>
          <a:p>
            <a:r>
              <a:rPr lang="en-DE"/>
              <a:t>Beispiele</a:t>
            </a:r>
          </a:p>
        </p:txBody>
      </p:sp>
      <p:sp>
        <p:nvSpPr>
          <p:cNvPr id="3" name="Footer Placeholder 2">
            <a:extLst>
              <a:ext uri="{FF2B5EF4-FFF2-40B4-BE49-F238E27FC236}">
                <a16:creationId xmlns:a16="http://schemas.microsoft.com/office/drawing/2014/main" id="{1960DB29-A4F9-9B44-9728-1E93F90B1DB0}"/>
              </a:ext>
            </a:extLst>
          </p:cNvPr>
          <p:cNvSpPr>
            <a:spLocks noGrp="1"/>
          </p:cNvSpPr>
          <p:nvPr>
            <p:ph type="ftr" sz="quarter" idx="11"/>
          </p:nvPr>
        </p:nvSpPr>
        <p:spPr/>
        <p:txBody>
          <a:bodyPr/>
          <a:lstStyle/>
          <a:p>
            <a:pPr>
              <a:defRPr/>
            </a:pPr>
            <a:r>
              <a:rPr lang="de-DE" dirty="0"/>
              <a:t>(Finkbeiner 2015)</a:t>
            </a:r>
          </a:p>
        </p:txBody>
      </p:sp>
      <p:sp>
        <p:nvSpPr>
          <p:cNvPr id="4" name="Slide Number Placeholder 3">
            <a:extLst>
              <a:ext uri="{FF2B5EF4-FFF2-40B4-BE49-F238E27FC236}">
                <a16:creationId xmlns:a16="http://schemas.microsoft.com/office/drawing/2014/main" id="{44799A9E-16DE-7D47-896A-4AF7F00AB0D3}"/>
              </a:ext>
            </a:extLst>
          </p:cNvPr>
          <p:cNvSpPr>
            <a:spLocks noGrp="1"/>
          </p:cNvSpPr>
          <p:nvPr>
            <p:ph type="sldNum" sz="quarter" idx="12"/>
          </p:nvPr>
        </p:nvSpPr>
        <p:spPr/>
        <p:txBody>
          <a:bodyPr/>
          <a:lstStyle/>
          <a:p>
            <a:pPr>
              <a:defRPr/>
            </a:pPr>
            <a:fld id="{9D195BCC-3514-4B1B-9C18-24F3D67EC549}" type="slidenum">
              <a:rPr lang="de-DE"/>
              <a:t>5</a:t>
            </a:fld>
            <a:endParaRPr lang="de-DE" dirty="0"/>
          </a:p>
        </p:txBody>
      </p:sp>
      <p:sp>
        <p:nvSpPr>
          <p:cNvPr id="5" name="Text Placeholder 4">
            <a:extLst>
              <a:ext uri="{FF2B5EF4-FFF2-40B4-BE49-F238E27FC236}">
                <a16:creationId xmlns:a16="http://schemas.microsoft.com/office/drawing/2014/main" id="{FFEC5EFB-8ED4-3344-9605-8A00ED89599C}"/>
              </a:ext>
            </a:extLst>
          </p:cNvPr>
          <p:cNvSpPr>
            <a:spLocks noGrp="1"/>
          </p:cNvSpPr>
          <p:nvPr>
            <p:ph type="body" sz="quarter" idx="14"/>
          </p:nvPr>
        </p:nvSpPr>
        <p:spPr/>
        <p:txBody>
          <a:bodyPr/>
          <a:lstStyle/>
          <a:p>
            <a:endParaRPr lang="en-DE"/>
          </a:p>
        </p:txBody>
      </p:sp>
      <p:sp>
        <p:nvSpPr>
          <p:cNvPr id="6" name="Text Placeholder 5">
            <a:extLst>
              <a:ext uri="{FF2B5EF4-FFF2-40B4-BE49-F238E27FC236}">
                <a16:creationId xmlns:a16="http://schemas.microsoft.com/office/drawing/2014/main" id="{BF53C1F7-25A3-0B43-B21A-645A9FEC2702}"/>
              </a:ext>
            </a:extLst>
          </p:cNvPr>
          <p:cNvSpPr>
            <a:spLocks noGrp="1"/>
          </p:cNvSpPr>
          <p:nvPr>
            <p:ph type="body" sz="quarter" idx="15"/>
          </p:nvPr>
        </p:nvSpPr>
        <p:spPr/>
        <p:txBody>
          <a:bodyPr/>
          <a:lstStyle/>
          <a:p>
            <a:endParaRPr lang="en-DE"/>
          </a:p>
        </p:txBody>
      </p:sp>
      <p:pic>
        <p:nvPicPr>
          <p:cNvPr id="6148" name="Picture 4" descr="Chat, Discussion, Meeting, Talk, Conversation, Speaking">
            <a:extLst>
              <a:ext uri="{FF2B5EF4-FFF2-40B4-BE49-F238E27FC236}">
                <a16:creationId xmlns:a16="http://schemas.microsoft.com/office/drawing/2014/main" id="{AC8F5068-0178-4A4F-840E-4DDD081C65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3" t="40213" r="11190" b="11093"/>
          <a:stretch/>
        </p:blipFill>
        <p:spPr bwMode="auto">
          <a:xfrm>
            <a:off x="2339752" y="2408770"/>
            <a:ext cx="4158919" cy="2507658"/>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a:extLst>
              <a:ext uri="{FF2B5EF4-FFF2-40B4-BE49-F238E27FC236}">
                <a16:creationId xmlns:a16="http://schemas.microsoft.com/office/drawing/2014/main" id="{94DB73C6-D47A-CE42-8152-E72B4E6A0158}"/>
              </a:ext>
            </a:extLst>
          </p:cNvPr>
          <p:cNvSpPr/>
          <p:nvPr/>
        </p:nvSpPr>
        <p:spPr bwMode="auto">
          <a:xfrm>
            <a:off x="4193502" y="1250509"/>
            <a:ext cx="3834882" cy="1324416"/>
          </a:xfrm>
          <a:prstGeom prst="wedgeEllipseCallout">
            <a:avLst>
              <a:gd name="adj1" fmla="val -25999"/>
              <a:gd name="adj2" fmla="val 6019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2000"/>
              <a:t>Er hat sogar alle gegessen!</a:t>
            </a:r>
          </a:p>
        </p:txBody>
      </p:sp>
      <p:sp>
        <p:nvSpPr>
          <p:cNvPr id="11" name="Oval Callout 10">
            <a:extLst>
              <a:ext uri="{FF2B5EF4-FFF2-40B4-BE49-F238E27FC236}">
                <a16:creationId xmlns:a16="http://schemas.microsoft.com/office/drawing/2014/main" id="{A72B2BCC-6B5E-084B-8CA1-E3565FB5EE10}"/>
              </a:ext>
            </a:extLst>
          </p:cNvPr>
          <p:cNvSpPr/>
          <p:nvPr/>
        </p:nvSpPr>
        <p:spPr bwMode="auto">
          <a:xfrm>
            <a:off x="549274" y="901535"/>
            <a:ext cx="3402834" cy="1324416"/>
          </a:xfrm>
          <a:prstGeom prst="wedgeEllipseCallout">
            <a:avLst>
              <a:gd name="adj1" fmla="val 46346"/>
              <a:gd name="adj2" fmla="val 69404"/>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a:t>Er hat einige von den Keksen gegessen.</a:t>
            </a:r>
          </a:p>
        </p:txBody>
      </p:sp>
    </p:spTree>
    <p:extLst>
      <p:ext uri="{BB962C8B-B14F-4D97-AF65-F5344CB8AC3E}">
        <p14:creationId xmlns:p14="http://schemas.microsoft.com/office/powerpoint/2010/main" val="3628535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66D38-093D-DB4E-9BD6-5D0A872E1A49}"/>
              </a:ext>
            </a:extLst>
          </p:cNvPr>
          <p:cNvSpPr>
            <a:spLocks noGrp="1"/>
          </p:cNvSpPr>
          <p:nvPr>
            <p:ph type="title"/>
          </p:nvPr>
        </p:nvSpPr>
        <p:spPr/>
        <p:txBody>
          <a:bodyPr/>
          <a:lstStyle/>
          <a:p>
            <a:r>
              <a:rPr lang="en-DE"/>
              <a:t>Implikaturen</a:t>
            </a:r>
          </a:p>
        </p:txBody>
      </p:sp>
      <p:sp>
        <p:nvSpPr>
          <p:cNvPr id="3" name="Footer Placeholder 2">
            <a:extLst>
              <a:ext uri="{FF2B5EF4-FFF2-40B4-BE49-F238E27FC236}">
                <a16:creationId xmlns:a16="http://schemas.microsoft.com/office/drawing/2014/main" id="{0622D0D2-A436-FD49-8C87-381EDE151CD2}"/>
              </a:ext>
            </a:extLst>
          </p:cNvPr>
          <p:cNvSpPr>
            <a:spLocks noGrp="1"/>
          </p:cNvSpPr>
          <p:nvPr>
            <p:ph type="ftr" sz="quarter" idx="11"/>
          </p:nvPr>
        </p:nvSpPr>
        <p:spPr/>
        <p:txBody>
          <a:bodyPr/>
          <a:lstStyle/>
          <a:p>
            <a:pPr>
              <a:defRPr/>
            </a:pPr>
            <a:r>
              <a:rPr lang="de-DE" dirty="0"/>
              <a:t>(Meibauer 2001: 37)</a:t>
            </a:r>
          </a:p>
        </p:txBody>
      </p:sp>
      <p:sp>
        <p:nvSpPr>
          <p:cNvPr id="4" name="Slide Number Placeholder 3">
            <a:extLst>
              <a:ext uri="{FF2B5EF4-FFF2-40B4-BE49-F238E27FC236}">
                <a16:creationId xmlns:a16="http://schemas.microsoft.com/office/drawing/2014/main" id="{293B2131-A62C-C644-8FD2-30F592F2FDFC}"/>
              </a:ext>
            </a:extLst>
          </p:cNvPr>
          <p:cNvSpPr>
            <a:spLocks noGrp="1"/>
          </p:cNvSpPr>
          <p:nvPr>
            <p:ph type="sldNum" sz="quarter" idx="12"/>
          </p:nvPr>
        </p:nvSpPr>
        <p:spPr/>
        <p:txBody>
          <a:bodyPr/>
          <a:lstStyle/>
          <a:p>
            <a:pPr>
              <a:defRPr/>
            </a:pPr>
            <a:fld id="{9D195BCC-3514-4B1B-9C18-24F3D67EC549}" type="slidenum">
              <a:rPr lang="de-DE"/>
              <a:t>50</a:t>
            </a:fld>
            <a:endParaRPr lang="de-DE" dirty="0"/>
          </a:p>
        </p:txBody>
      </p:sp>
      <p:sp>
        <p:nvSpPr>
          <p:cNvPr id="5" name="Text Placeholder 4">
            <a:extLst>
              <a:ext uri="{FF2B5EF4-FFF2-40B4-BE49-F238E27FC236}">
                <a16:creationId xmlns:a16="http://schemas.microsoft.com/office/drawing/2014/main" id="{2FE0F500-2346-C94E-B426-29CA4714654C}"/>
              </a:ext>
            </a:extLst>
          </p:cNvPr>
          <p:cNvSpPr>
            <a:spLocks noGrp="1"/>
          </p:cNvSpPr>
          <p:nvPr>
            <p:ph type="body" sz="quarter" idx="14"/>
          </p:nvPr>
        </p:nvSpPr>
        <p:spPr/>
        <p:txBody>
          <a:bodyPr/>
          <a:lstStyle/>
          <a:p>
            <a:r>
              <a:rPr lang="en-DE"/>
              <a:t>Der Inhalt eines Satzes, der der Wahrheitsbewertung unterliegt, nennt man </a:t>
            </a:r>
            <a:r>
              <a:rPr lang="en-DE" b="1"/>
              <a:t>Proposition</a:t>
            </a:r>
            <a:endParaRPr lang="en-DE"/>
          </a:p>
          <a:p>
            <a:r>
              <a:rPr lang="en-DE"/>
              <a:t>die Proposition kann man in einem </a:t>
            </a:r>
            <a:r>
              <a:rPr lang="en-DE" i="1"/>
              <a:t>dass</a:t>
            </a:r>
            <a:r>
              <a:rPr lang="en-DE"/>
              <a:t>-Satz wiedergeben</a:t>
            </a:r>
          </a:p>
          <a:p>
            <a:endParaRPr lang="en-DE"/>
          </a:p>
          <a:p>
            <a:pPr marL="0" indent="0" algn="ctr">
              <a:buNone/>
            </a:pPr>
            <a:r>
              <a:rPr lang="en-DE" i="1"/>
              <a:t>Übrigens, Berta spielt Fußball.</a:t>
            </a:r>
          </a:p>
          <a:p>
            <a:pPr marL="0" indent="0" algn="ctr">
              <a:buNone/>
            </a:pPr>
            <a:r>
              <a:rPr lang="en-DE"/>
              <a:t>Die Proposition des Satzes ist, </a:t>
            </a:r>
            <a:r>
              <a:rPr lang="en-DE">
                <a:solidFill>
                  <a:srgbClr val="C00000"/>
                </a:solidFill>
              </a:rPr>
              <a:t>dass</a:t>
            </a:r>
            <a:r>
              <a:rPr lang="en-DE" i="1"/>
              <a:t> </a:t>
            </a:r>
            <a:r>
              <a:rPr lang="en-DE"/>
              <a:t>Berta Fußball spielt.</a:t>
            </a:r>
          </a:p>
          <a:p>
            <a:pPr marL="0" indent="0" algn="ctr">
              <a:buNone/>
            </a:pPr>
            <a:endParaRPr lang="en-DE"/>
          </a:p>
          <a:p>
            <a:r>
              <a:rPr lang="en-DE"/>
              <a:t>Die Proposition eines Satzes bleibt erhalten, wenn man den Satztyp ändert: </a:t>
            </a:r>
            <a:r>
              <a:rPr lang="en-DE" i="1"/>
              <a:t>Spielt Berta Fußball? Berta, spiel Fußball!</a:t>
            </a:r>
            <a:endParaRPr lang="en-DE"/>
          </a:p>
        </p:txBody>
      </p:sp>
      <p:sp>
        <p:nvSpPr>
          <p:cNvPr id="6" name="Text Placeholder 5">
            <a:extLst>
              <a:ext uri="{FF2B5EF4-FFF2-40B4-BE49-F238E27FC236}">
                <a16:creationId xmlns:a16="http://schemas.microsoft.com/office/drawing/2014/main" id="{CC51850B-E522-9548-AE1E-E814F259FAD6}"/>
              </a:ext>
            </a:extLst>
          </p:cNvPr>
          <p:cNvSpPr>
            <a:spLocks noGrp="1"/>
          </p:cNvSpPr>
          <p:nvPr>
            <p:ph type="body" sz="quarter" idx="15"/>
          </p:nvPr>
        </p:nvSpPr>
        <p:spPr/>
        <p:txBody>
          <a:bodyPr/>
          <a:lstStyle/>
          <a:p>
            <a:r>
              <a:rPr lang="en-DE"/>
              <a:t>Konversationelle Implikatur und das Gesagte</a:t>
            </a:r>
          </a:p>
        </p:txBody>
      </p:sp>
    </p:spTree>
    <p:extLst>
      <p:ext uri="{BB962C8B-B14F-4D97-AF65-F5344CB8AC3E}">
        <p14:creationId xmlns:p14="http://schemas.microsoft.com/office/powerpoint/2010/main" val="6075388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66D38-093D-DB4E-9BD6-5D0A872E1A49}"/>
              </a:ext>
            </a:extLst>
          </p:cNvPr>
          <p:cNvSpPr>
            <a:spLocks noGrp="1"/>
          </p:cNvSpPr>
          <p:nvPr>
            <p:ph type="title"/>
          </p:nvPr>
        </p:nvSpPr>
        <p:spPr/>
        <p:txBody>
          <a:bodyPr/>
          <a:lstStyle/>
          <a:p>
            <a:r>
              <a:rPr lang="en-DE"/>
              <a:t>Implikaturen</a:t>
            </a:r>
          </a:p>
        </p:txBody>
      </p:sp>
      <p:sp>
        <p:nvSpPr>
          <p:cNvPr id="3" name="Footer Placeholder 2">
            <a:extLst>
              <a:ext uri="{FF2B5EF4-FFF2-40B4-BE49-F238E27FC236}">
                <a16:creationId xmlns:a16="http://schemas.microsoft.com/office/drawing/2014/main" id="{0622D0D2-A436-FD49-8C87-381EDE151CD2}"/>
              </a:ext>
            </a:extLst>
          </p:cNvPr>
          <p:cNvSpPr>
            <a:spLocks noGrp="1"/>
          </p:cNvSpPr>
          <p:nvPr>
            <p:ph type="ftr" sz="quarter" idx="11"/>
          </p:nvPr>
        </p:nvSpPr>
        <p:spPr/>
        <p:txBody>
          <a:bodyPr/>
          <a:lstStyle/>
          <a:p>
            <a:pPr>
              <a:defRPr/>
            </a:pPr>
            <a:r>
              <a:rPr lang="de-DE" dirty="0"/>
              <a:t>(Meibauer 2001: 37)</a:t>
            </a:r>
          </a:p>
        </p:txBody>
      </p:sp>
      <p:sp>
        <p:nvSpPr>
          <p:cNvPr id="4" name="Slide Number Placeholder 3">
            <a:extLst>
              <a:ext uri="{FF2B5EF4-FFF2-40B4-BE49-F238E27FC236}">
                <a16:creationId xmlns:a16="http://schemas.microsoft.com/office/drawing/2014/main" id="{293B2131-A62C-C644-8FD2-30F592F2FDFC}"/>
              </a:ext>
            </a:extLst>
          </p:cNvPr>
          <p:cNvSpPr>
            <a:spLocks noGrp="1"/>
          </p:cNvSpPr>
          <p:nvPr>
            <p:ph type="sldNum" sz="quarter" idx="12"/>
          </p:nvPr>
        </p:nvSpPr>
        <p:spPr/>
        <p:txBody>
          <a:bodyPr/>
          <a:lstStyle/>
          <a:p>
            <a:pPr>
              <a:defRPr/>
            </a:pPr>
            <a:fld id="{9D195BCC-3514-4B1B-9C18-24F3D67EC549}" type="slidenum">
              <a:rPr lang="de-DE"/>
              <a:t>51</a:t>
            </a:fld>
            <a:endParaRPr lang="de-DE" dirty="0"/>
          </a:p>
        </p:txBody>
      </p:sp>
      <p:sp>
        <p:nvSpPr>
          <p:cNvPr id="5" name="Text Placeholder 4">
            <a:extLst>
              <a:ext uri="{FF2B5EF4-FFF2-40B4-BE49-F238E27FC236}">
                <a16:creationId xmlns:a16="http://schemas.microsoft.com/office/drawing/2014/main" id="{2FE0F500-2346-C94E-B426-29CA4714654C}"/>
              </a:ext>
            </a:extLst>
          </p:cNvPr>
          <p:cNvSpPr>
            <a:spLocks noGrp="1"/>
          </p:cNvSpPr>
          <p:nvPr>
            <p:ph type="body" sz="quarter" idx="14"/>
          </p:nvPr>
        </p:nvSpPr>
        <p:spPr/>
        <p:txBody>
          <a:bodyPr/>
          <a:lstStyle/>
          <a:p>
            <a:r>
              <a:rPr lang="en-DE"/>
              <a:t>Wie ist es nun bei folgenden Sätzen?</a:t>
            </a:r>
          </a:p>
          <a:p>
            <a:pPr marL="0" indent="0" algn="ctr">
              <a:buNone/>
            </a:pPr>
            <a:endParaRPr lang="en-DE"/>
          </a:p>
          <a:p>
            <a:pPr marL="0" indent="0" algn="ctr">
              <a:buNone/>
            </a:pPr>
            <a:r>
              <a:rPr lang="en-DE" i="1"/>
              <a:t>Berta spielt Fußball </a:t>
            </a:r>
            <a:r>
              <a:rPr lang="en-DE"/>
              <a:t>(p)</a:t>
            </a:r>
            <a:r>
              <a:rPr lang="en-DE" i="1"/>
              <a:t> und Arno schnarcht </a:t>
            </a:r>
            <a:r>
              <a:rPr lang="en-DE"/>
              <a:t>(q)</a:t>
            </a:r>
            <a:r>
              <a:rPr lang="en-DE" i="1"/>
              <a:t>.</a:t>
            </a:r>
          </a:p>
          <a:p>
            <a:pPr marL="0" indent="0" algn="ctr">
              <a:buNone/>
            </a:pPr>
            <a:r>
              <a:rPr lang="en-DE" i="1"/>
              <a:t>Berta spielt Fußball </a:t>
            </a:r>
            <a:r>
              <a:rPr lang="en-DE"/>
              <a:t>(p)</a:t>
            </a:r>
            <a:r>
              <a:rPr lang="en-DE" i="1"/>
              <a:t>, aber Arno schnarcht </a:t>
            </a:r>
            <a:r>
              <a:rPr lang="en-DE"/>
              <a:t>(q)</a:t>
            </a:r>
            <a:r>
              <a:rPr lang="en-DE" i="1"/>
              <a:t>.</a:t>
            </a:r>
          </a:p>
          <a:p>
            <a:pPr marL="0" indent="0" algn="ctr">
              <a:buNone/>
            </a:pPr>
            <a:endParaRPr lang="en-DE" i="1"/>
          </a:p>
          <a:p>
            <a:r>
              <a:rPr lang="en-DE"/>
              <a:t>in beiden Fällen werden zwei Propositionen p und q miteinander verknüpft</a:t>
            </a:r>
          </a:p>
          <a:p>
            <a:r>
              <a:rPr lang="en-DE"/>
              <a:t>Die durch </a:t>
            </a:r>
            <a:r>
              <a:rPr lang="en-DE" i="1"/>
              <a:t>aber </a:t>
            </a:r>
            <a:r>
              <a:rPr lang="en-DE"/>
              <a:t>vermittelte Gegensatzbedeutung ist (nach Grice) nicht Bestandteil der Proposition!</a:t>
            </a:r>
          </a:p>
        </p:txBody>
      </p:sp>
      <p:sp>
        <p:nvSpPr>
          <p:cNvPr id="6" name="Text Placeholder 5">
            <a:extLst>
              <a:ext uri="{FF2B5EF4-FFF2-40B4-BE49-F238E27FC236}">
                <a16:creationId xmlns:a16="http://schemas.microsoft.com/office/drawing/2014/main" id="{CC51850B-E522-9548-AE1E-E814F259FAD6}"/>
              </a:ext>
            </a:extLst>
          </p:cNvPr>
          <p:cNvSpPr>
            <a:spLocks noGrp="1"/>
          </p:cNvSpPr>
          <p:nvPr>
            <p:ph type="body" sz="quarter" idx="15"/>
          </p:nvPr>
        </p:nvSpPr>
        <p:spPr/>
        <p:txBody>
          <a:bodyPr/>
          <a:lstStyle/>
          <a:p>
            <a:r>
              <a:rPr lang="en-DE"/>
              <a:t>Konversationelle Implikatur und das Gesagte</a:t>
            </a:r>
          </a:p>
        </p:txBody>
      </p:sp>
    </p:spTree>
    <p:extLst>
      <p:ext uri="{BB962C8B-B14F-4D97-AF65-F5344CB8AC3E}">
        <p14:creationId xmlns:p14="http://schemas.microsoft.com/office/powerpoint/2010/main" val="33468941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66D38-093D-DB4E-9BD6-5D0A872E1A49}"/>
              </a:ext>
            </a:extLst>
          </p:cNvPr>
          <p:cNvSpPr>
            <a:spLocks noGrp="1"/>
          </p:cNvSpPr>
          <p:nvPr>
            <p:ph type="title"/>
          </p:nvPr>
        </p:nvSpPr>
        <p:spPr/>
        <p:txBody>
          <a:bodyPr/>
          <a:lstStyle/>
          <a:p>
            <a:r>
              <a:rPr lang="en-DE"/>
              <a:t>Implikaturen</a:t>
            </a:r>
          </a:p>
        </p:txBody>
      </p:sp>
      <p:sp>
        <p:nvSpPr>
          <p:cNvPr id="3" name="Footer Placeholder 2">
            <a:extLst>
              <a:ext uri="{FF2B5EF4-FFF2-40B4-BE49-F238E27FC236}">
                <a16:creationId xmlns:a16="http://schemas.microsoft.com/office/drawing/2014/main" id="{0622D0D2-A436-FD49-8C87-381EDE151CD2}"/>
              </a:ext>
            </a:extLst>
          </p:cNvPr>
          <p:cNvSpPr>
            <a:spLocks noGrp="1"/>
          </p:cNvSpPr>
          <p:nvPr>
            <p:ph type="ftr" sz="quarter" idx="11"/>
          </p:nvPr>
        </p:nvSpPr>
        <p:spPr/>
        <p:txBody>
          <a:bodyPr/>
          <a:lstStyle/>
          <a:p>
            <a:pPr>
              <a:defRPr/>
            </a:pPr>
            <a:r>
              <a:rPr lang="de-DE" dirty="0"/>
              <a:t>(Meibauer 2001: 37)</a:t>
            </a:r>
          </a:p>
        </p:txBody>
      </p:sp>
      <p:sp>
        <p:nvSpPr>
          <p:cNvPr id="4" name="Slide Number Placeholder 3">
            <a:extLst>
              <a:ext uri="{FF2B5EF4-FFF2-40B4-BE49-F238E27FC236}">
                <a16:creationId xmlns:a16="http://schemas.microsoft.com/office/drawing/2014/main" id="{293B2131-A62C-C644-8FD2-30F592F2FDFC}"/>
              </a:ext>
            </a:extLst>
          </p:cNvPr>
          <p:cNvSpPr>
            <a:spLocks noGrp="1"/>
          </p:cNvSpPr>
          <p:nvPr>
            <p:ph type="sldNum" sz="quarter" idx="12"/>
          </p:nvPr>
        </p:nvSpPr>
        <p:spPr/>
        <p:txBody>
          <a:bodyPr/>
          <a:lstStyle/>
          <a:p>
            <a:pPr>
              <a:defRPr/>
            </a:pPr>
            <a:fld id="{9D195BCC-3514-4B1B-9C18-24F3D67EC549}" type="slidenum">
              <a:rPr lang="de-DE"/>
              <a:t>52</a:t>
            </a:fld>
            <a:endParaRPr lang="de-DE" dirty="0"/>
          </a:p>
        </p:txBody>
      </p:sp>
      <p:sp>
        <p:nvSpPr>
          <p:cNvPr id="5" name="Text Placeholder 4">
            <a:extLst>
              <a:ext uri="{FF2B5EF4-FFF2-40B4-BE49-F238E27FC236}">
                <a16:creationId xmlns:a16="http://schemas.microsoft.com/office/drawing/2014/main" id="{2FE0F500-2346-C94E-B426-29CA4714654C}"/>
              </a:ext>
            </a:extLst>
          </p:cNvPr>
          <p:cNvSpPr>
            <a:spLocks noGrp="1"/>
          </p:cNvSpPr>
          <p:nvPr>
            <p:ph type="body" sz="quarter" idx="14"/>
          </p:nvPr>
        </p:nvSpPr>
        <p:spPr/>
        <p:txBody>
          <a:bodyPr/>
          <a:lstStyle/>
          <a:p>
            <a:r>
              <a:rPr lang="en-DE"/>
              <a:t>Es muss also etwas Drittes neben dem Gesagten (der Proposition) und der konversationellen Implikatur geben.</a:t>
            </a:r>
          </a:p>
          <a:p>
            <a:endParaRPr lang="en-DE"/>
          </a:p>
          <a:p>
            <a:r>
              <a:rPr lang="en-DE"/>
              <a:t>Das ist die </a:t>
            </a:r>
            <a:r>
              <a:rPr lang="en-DE" b="1"/>
              <a:t>konventionelle Implikatur</a:t>
            </a:r>
            <a:r>
              <a:rPr lang="en-DE"/>
              <a:t>.</a:t>
            </a:r>
          </a:p>
          <a:p>
            <a:endParaRPr lang="en-DE"/>
          </a:p>
          <a:p>
            <a:r>
              <a:rPr lang="en-DE"/>
              <a:t>Die konventionelle Implikatur bei </a:t>
            </a:r>
            <a:r>
              <a:rPr lang="en-DE" i="1"/>
              <a:t>aber </a:t>
            </a:r>
            <a:r>
              <a:rPr lang="en-DE"/>
              <a:t>besteht in der Signalisierung des Gegensatzes.</a:t>
            </a:r>
          </a:p>
        </p:txBody>
      </p:sp>
      <p:sp>
        <p:nvSpPr>
          <p:cNvPr id="6" name="Text Placeholder 5">
            <a:extLst>
              <a:ext uri="{FF2B5EF4-FFF2-40B4-BE49-F238E27FC236}">
                <a16:creationId xmlns:a16="http://schemas.microsoft.com/office/drawing/2014/main" id="{CC51850B-E522-9548-AE1E-E814F259FAD6}"/>
              </a:ext>
            </a:extLst>
          </p:cNvPr>
          <p:cNvSpPr>
            <a:spLocks noGrp="1"/>
          </p:cNvSpPr>
          <p:nvPr>
            <p:ph type="body" sz="quarter" idx="15"/>
          </p:nvPr>
        </p:nvSpPr>
        <p:spPr/>
        <p:txBody>
          <a:bodyPr/>
          <a:lstStyle/>
          <a:p>
            <a:r>
              <a:rPr lang="en-DE"/>
              <a:t>Konversationelle Implikatur und das Gesagte</a:t>
            </a:r>
          </a:p>
        </p:txBody>
      </p:sp>
    </p:spTree>
    <p:extLst>
      <p:ext uri="{BB962C8B-B14F-4D97-AF65-F5344CB8AC3E}">
        <p14:creationId xmlns:p14="http://schemas.microsoft.com/office/powerpoint/2010/main" val="4003609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2F056-62FC-6C42-AF0D-36386CF4772E}"/>
              </a:ext>
            </a:extLst>
          </p:cNvPr>
          <p:cNvSpPr>
            <a:spLocks noGrp="1"/>
          </p:cNvSpPr>
          <p:nvPr>
            <p:ph type="title"/>
          </p:nvPr>
        </p:nvSpPr>
        <p:spPr/>
        <p:txBody>
          <a:bodyPr/>
          <a:lstStyle/>
          <a:p>
            <a:r>
              <a:rPr lang="en-US"/>
              <a:t>Implikaturentypen</a:t>
            </a:r>
          </a:p>
        </p:txBody>
      </p:sp>
      <p:sp>
        <p:nvSpPr>
          <p:cNvPr id="3" name="Content Placeholder 2">
            <a:extLst>
              <a:ext uri="{FF2B5EF4-FFF2-40B4-BE49-F238E27FC236}">
                <a16:creationId xmlns:a16="http://schemas.microsoft.com/office/drawing/2014/main" id="{315C2768-8A9F-894F-906B-D60FB7006373}"/>
              </a:ext>
            </a:extLst>
          </p:cNvPr>
          <p:cNvSpPr>
            <a:spLocks noGrp="1"/>
          </p:cNvSpPr>
          <p:nvPr>
            <p:ph idx="1"/>
          </p:nvPr>
        </p:nvSpPr>
        <p:spPr>
          <a:xfrm>
            <a:off x="521522" y="1062757"/>
            <a:ext cx="8100956" cy="3423465"/>
          </a:xfrm>
        </p:spPr>
        <p:txBody>
          <a:bodyPr>
            <a:noAutofit/>
          </a:bodyPr>
          <a:lstStyle/>
          <a:p>
            <a:r>
              <a:rPr lang="en-US" sz="1802" b="1"/>
              <a:t>konversationelle Implikatur</a:t>
            </a:r>
          </a:p>
          <a:p>
            <a:pPr lvl="1"/>
            <a:r>
              <a:rPr lang="en-US" sz="1502"/>
              <a:t>partikularisierte konversationelle Implikatur: stark kontextabhängig</a:t>
            </a:r>
          </a:p>
          <a:p>
            <a:pPr lvl="2"/>
            <a:r>
              <a:rPr lang="en-US" sz="1352"/>
              <a:t>z.B. </a:t>
            </a:r>
            <a:r>
              <a:rPr lang="en-US" sz="1352" i="1"/>
              <a:t>Da ist die Tür</a:t>
            </a:r>
            <a:r>
              <a:rPr lang="en-US" sz="1352"/>
              <a:t>: Aufforderung zu gehen stark kontextabhängig</a:t>
            </a:r>
          </a:p>
          <a:p>
            <a:pPr lvl="1"/>
            <a:r>
              <a:rPr lang="en-US" sz="1502"/>
              <a:t>generalisierte konversationelle Implikatur: relativ kontextunabhängig</a:t>
            </a:r>
          </a:p>
          <a:p>
            <a:pPr lvl="2"/>
            <a:r>
              <a:rPr lang="en-US" sz="1352"/>
              <a:t>z.B. </a:t>
            </a:r>
            <a:r>
              <a:rPr lang="en-US" sz="1352" i="1"/>
              <a:t>ich habe ihn mit einer Frau gesehen: </a:t>
            </a:r>
            <a:r>
              <a:rPr lang="en-US" sz="1352"/>
              <a:t>impliziert weitgehend kontextunabhängig, dass es nicht seine Frau ist</a:t>
            </a:r>
          </a:p>
          <a:p>
            <a:pPr lvl="2"/>
            <a:endParaRPr lang="en-US" sz="1352"/>
          </a:p>
          <a:p>
            <a:endParaRPr lang="en-US" sz="601"/>
          </a:p>
          <a:p>
            <a:r>
              <a:rPr lang="en-US" sz="1802" b="1"/>
              <a:t>konventionelle Implikatur</a:t>
            </a:r>
          </a:p>
          <a:p>
            <a:pPr lvl="1"/>
            <a:r>
              <a:rPr lang="en-US" sz="1502"/>
              <a:t>nicht-propositionale Bedeutung: </a:t>
            </a:r>
            <a:r>
              <a:rPr lang="en-US" sz="1502" i="1"/>
              <a:t>Sie ist arm, aber glücklich.</a:t>
            </a:r>
          </a:p>
          <a:p>
            <a:pPr lvl="2"/>
            <a:r>
              <a:rPr lang="en-US" sz="1352"/>
              <a:t>Proposition 1: Sie ist arm; Proposition 2: Sie ist glücklich; nicht-wahrheitswertfähige Zusatzinformation: Zwischen beiden Propositionen würde man einen Gegensatz erwarten.</a:t>
            </a:r>
          </a:p>
          <a:p>
            <a:pPr lvl="2"/>
            <a:r>
              <a:rPr lang="en-US" sz="1352"/>
              <a:t>Auch wenn man der Aussage "Wer arm ist, ist (normalerweise) unglücklich" nicht zustimmt, würde man </a:t>
            </a:r>
            <a:r>
              <a:rPr lang="en-US" sz="1352" i="1"/>
              <a:t>Sie ist arm, aber glücklich </a:t>
            </a:r>
            <a:r>
              <a:rPr lang="en-US" sz="1352"/>
              <a:t>nicht als falsch bewerten, wenn beide Propositionen zutreffen.</a:t>
            </a:r>
          </a:p>
        </p:txBody>
      </p:sp>
    </p:spTree>
    <p:extLst>
      <p:ext uri="{BB962C8B-B14F-4D97-AF65-F5344CB8AC3E}">
        <p14:creationId xmlns:p14="http://schemas.microsoft.com/office/powerpoint/2010/main" val="248883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Implikaturtypen</a:t>
            </a:r>
            <a:endParaRPr lang="de-DE" dirty="0"/>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D195BCC-3514-4B1B-9C18-24F3D67EC549}" type="slidenum">
              <a:rPr lang="de-DE" smtClean="0"/>
              <a:t>54</a:t>
            </a:fld>
            <a:endParaRPr lang="de-DE"/>
          </a:p>
        </p:txBody>
      </p:sp>
      <p:sp>
        <p:nvSpPr>
          <p:cNvPr id="5" name="Textplatzhalter 4"/>
          <p:cNvSpPr>
            <a:spLocks noGrp="1"/>
          </p:cNvSpPr>
          <p:nvPr>
            <p:ph type="body" sz="quarter" idx="14"/>
          </p:nvPr>
        </p:nvSpPr>
        <p:spPr/>
        <p:txBody>
          <a:bodyPr/>
          <a:lstStyle/>
          <a:p>
            <a:endParaRPr lang="de-DE" dirty="0"/>
          </a:p>
        </p:txBody>
      </p:sp>
      <p:sp>
        <p:nvSpPr>
          <p:cNvPr id="6" name="Textplatzhalter 5"/>
          <p:cNvSpPr>
            <a:spLocks noGrp="1"/>
          </p:cNvSpPr>
          <p:nvPr>
            <p:ph type="body" sz="quarter" idx="15"/>
          </p:nvPr>
        </p:nvSpPr>
        <p:spPr/>
        <p:txBody>
          <a:bodyPr/>
          <a:lstStyle/>
          <a:p>
            <a:r>
              <a:rPr lang="de-DE" dirty="0"/>
              <a:t>Generell/generalisiert vs. partikulär/</a:t>
            </a:r>
            <a:r>
              <a:rPr lang="de-DE" dirty="0" err="1"/>
              <a:t>partikularisiert</a:t>
            </a:r>
            <a:endParaRPr lang="de-DE" dirty="0"/>
          </a:p>
        </p:txBody>
      </p:sp>
      <p:graphicFrame>
        <p:nvGraphicFramePr>
          <p:cNvPr id="7" name="Diagramm 6"/>
          <p:cNvGraphicFramePr/>
          <p:nvPr>
            <p:extLst>
              <p:ext uri="{D42A27DB-BD31-4B8C-83A1-F6EECF244321}">
                <p14:modId xmlns:p14="http://schemas.microsoft.com/office/powerpoint/2010/main" val="653152507"/>
              </p:ext>
            </p:extLst>
          </p:nvPr>
        </p:nvGraphicFramePr>
        <p:xfrm>
          <a:off x="521494" y="1545752"/>
          <a:ext cx="8117389" cy="3578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372913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26B7-406B-5D44-8ED1-2EFBD5244BA4}"/>
              </a:ext>
            </a:extLst>
          </p:cNvPr>
          <p:cNvSpPr>
            <a:spLocks noGrp="1"/>
          </p:cNvSpPr>
          <p:nvPr>
            <p:ph type="title"/>
          </p:nvPr>
        </p:nvSpPr>
        <p:spPr>
          <a:xfrm>
            <a:off x="526594" y="330910"/>
            <a:ext cx="7573798" cy="452322"/>
          </a:xfrm>
        </p:spPr>
        <p:txBody>
          <a:bodyPr/>
          <a:lstStyle/>
          <a:p>
            <a:r>
              <a:rPr lang="en-DE" sz="2400"/>
              <a:t>Konversationelle vs. konventionelle Implikaturen</a:t>
            </a:r>
          </a:p>
        </p:txBody>
      </p:sp>
      <p:sp>
        <p:nvSpPr>
          <p:cNvPr id="3" name="Footer Placeholder 2">
            <a:extLst>
              <a:ext uri="{FF2B5EF4-FFF2-40B4-BE49-F238E27FC236}">
                <a16:creationId xmlns:a16="http://schemas.microsoft.com/office/drawing/2014/main" id="{429F7F41-505B-FD4E-88E2-B01507C12CB4}"/>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982779B7-490D-D343-A0B7-8B9663EBCB36}"/>
              </a:ext>
            </a:extLst>
          </p:cNvPr>
          <p:cNvSpPr>
            <a:spLocks noGrp="1"/>
          </p:cNvSpPr>
          <p:nvPr>
            <p:ph type="sldNum" sz="quarter" idx="12"/>
          </p:nvPr>
        </p:nvSpPr>
        <p:spPr/>
        <p:txBody>
          <a:bodyPr/>
          <a:lstStyle/>
          <a:p>
            <a:fld id="{9D195BCC-3514-4B1B-9C18-24F3D67EC549}" type="slidenum">
              <a:rPr lang="de-DE" smtClean="0"/>
              <a:t>55</a:t>
            </a:fld>
            <a:endParaRPr lang="de-DE"/>
          </a:p>
        </p:txBody>
      </p:sp>
      <p:sp>
        <p:nvSpPr>
          <p:cNvPr id="5" name="Text Placeholder 4">
            <a:extLst>
              <a:ext uri="{FF2B5EF4-FFF2-40B4-BE49-F238E27FC236}">
                <a16:creationId xmlns:a16="http://schemas.microsoft.com/office/drawing/2014/main" id="{1C0002CF-9468-414D-9C77-47F4A3643F23}"/>
              </a:ext>
            </a:extLst>
          </p:cNvPr>
          <p:cNvSpPr>
            <a:spLocks noGrp="1"/>
          </p:cNvSpPr>
          <p:nvPr>
            <p:ph type="body" sz="quarter" idx="14"/>
          </p:nvPr>
        </p:nvSpPr>
        <p:spPr/>
        <p:txBody>
          <a:bodyPr/>
          <a:lstStyle/>
          <a:p>
            <a:endParaRPr lang="en-DE"/>
          </a:p>
        </p:txBody>
      </p:sp>
      <p:sp>
        <p:nvSpPr>
          <p:cNvPr id="6" name="Text Placeholder 5">
            <a:extLst>
              <a:ext uri="{FF2B5EF4-FFF2-40B4-BE49-F238E27FC236}">
                <a16:creationId xmlns:a16="http://schemas.microsoft.com/office/drawing/2014/main" id="{6356D0BA-93E3-B74B-9293-335B183FA103}"/>
              </a:ext>
            </a:extLst>
          </p:cNvPr>
          <p:cNvSpPr>
            <a:spLocks noGrp="1"/>
          </p:cNvSpPr>
          <p:nvPr>
            <p:ph type="body" sz="quarter" idx="15"/>
          </p:nvPr>
        </p:nvSpPr>
        <p:spPr/>
        <p:txBody>
          <a:bodyPr/>
          <a:lstStyle/>
          <a:p>
            <a:endParaRPr lang="en-DE"/>
          </a:p>
        </p:txBody>
      </p:sp>
      <p:graphicFrame>
        <p:nvGraphicFramePr>
          <p:cNvPr id="7" name="Table 7">
            <a:extLst>
              <a:ext uri="{FF2B5EF4-FFF2-40B4-BE49-F238E27FC236}">
                <a16:creationId xmlns:a16="http://schemas.microsoft.com/office/drawing/2014/main" id="{C83C936F-7490-7C44-8ED8-EF85A8C9E8F2}"/>
              </a:ext>
            </a:extLst>
          </p:cNvPr>
          <p:cNvGraphicFramePr>
            <a:graphicFrameLocks noGrp="1"/>
          </p:cNvGraphicFramePr>
          <p:nvPr/>
        </p:nvGraphicFramePr>
        <p:xfrm>
          <a:off x="1524000" y="1717786"/>
          <a:ext cx="6096000" cy="29413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980358553"/>
                    </a:ext>
                  </a:extLst>
                </a:gridCol>
                <a:gridCol w="3048000">
                  <a:extLst>
                    <a:ext uri="{9D8B030D-6E8A-4147-A177-3AD203B41FA5}">
                      <a16:colId xmlns:a16="http://schemas.microsoft.com/office/drawing/2014/main" val="3873149466"/>
                    </a:ext>
                  </a:extLst>
                </a:gridCol>
              </a:tblGrid>
              <a:tr h="370840">
                <a:tc>
                  <a:txBody>
                    <a:bodyPr/>
                    <a:lstStyle/>
                    <a:p>
                      <a:r>
                        <a:rPr lang="en-DE"/>
                        <a:t>konversationell</a:t>
                      </a:r>
                    </a:p>
                  </a:txBody>
                  <a:tcPr/>
                </a:tc>
                <a:tc>
                  <a:txBody>
                    <a:bodyPr/>
                    <a:lstStyle/>
                    <a:p>
                      <a:r>
                        <a:rPr lang="en-DE"/>
                        <a:t>konventionell</a:t>
                      </a:r>
                    </a:p>
                  </a:txBody>
                  <a:tcPr/>
                </a:tc>
                <a:extLst>
                  <a:ext uri="{0D108BD9-81ED-4DB2-BD59-A6C34878D82A}">
                    <a16:rowId xmlns:a16="http://schemas.microsoft.com/office/drawing/2014/main" val="1960587949"/>
                  </a:ext>
                </a:extLst>
              </a:tr>
              <a:tr h="370840">
                <a:tc>
                  <a:txBody>
                    <a:bodyPr/>
                    <a:lstStyle/>
                    <a:p>
                      <a:r>
                        <a:rPr lang="en-DE"/>
                        <a:t>tilgbar</a:t>
                      </a:r>
                    </a:p>
                  </a:txBody>
                  <a:tcPr/>
                </a:tc>
                <a:tc>
                  <a:txBody>
                    <a:bodyPr/>
                    <a:lstStyle/>
                    <a:p>
                      <a:r>
                        <a:rPr lang="en-DE"/>
                        <a:t>nicht-tilgbar</a:t>
                      </a:r>
                    </a:p>
                  </a:txBody>
                  <a:tcPr/>
                </a:tc>
                <a:extLst>
                  <a:ext uri="{0D108BD9-81ED-4DB2-BD59-A6C34878D82A}">
                    <a16:rowId xmlns:a16="http://schemas.microsoft.com/office/drawing/2014/main" val="2727247492"/>
                  </a:ext>
                </a:extLst>
              </a:tr>
              <a:tr h="370840">
                <a:tc>
                  <a:txBody>
                    <a:bodyPr/>
                    <a:lstStyle/>
                    <a:p>
                      <a:r>
                        <a:rPr lang="en-DE"/>
                        <a:t>nicht abtrennbar</a:t>
                      </a:r>
                    </a:p>
                  </a:txBody>
                  <a:tcPr/>
                </a:tc>
                <a:tc>
                  <a:txBody>
                    <a:bodyPr/>
                    <a:lstStyle/>
                    <a:p>
                      <a:r>
                        <a:rPr lang="en-DE"/>
                        <a:t>abtrennbar</a:t>
                      </a:r>
                    </a:p>
                  </a:txBody>
                  <a:tcPr/>
                </a:tc>
                <a:extLst>
                  <a:ext uri="{0D108BD9-81ED-4DB2-BD59-A6C34878D82A}">
                    <a16:rowId xmlns:a16="http://schemas.microsoft.com/office/drawing/2014/main" val="1961510982"/>
                  </a:ext>
                </a:extLst>
              </a:tr>
              <a:tr h="370840">
                <a:tc>
                  <a:txBody>
                    <a:bodyPr/>
                    <a:lstStyle/>
                    <a:p>
                      <a:r>
                        <a:rPr lang="en-DE"/>
                        <a:t>nicht-konventionelle Bedeutung</a:t>
                      </a:r>
                    </a:p>
                  </a:txBody>
                  <a:tcPr/>
                </a:tc>
                <a:tc>
                  <a:txBody>
                    <a:bodyPr/>
                    <a:lstStyle/>
                    <a:p>
                      <a:r>
                        <a:rPr lang="en-DE"/>
                        <a:t>relativ festgelegte Bedeutung, durch Konventionen vorgegeben</a:t>
                      </a:r>
                    </a:p>
                  </a:txBody>
                  <a:tcPr/>
                </a:tc>
                <a:extLst>
                  <a:ext uri="{0D108BD9-81ED-4DB2-BD59-A6C34878D82A}">
                    <a16:rowId xmlns:a16="http://schemas.microsoft.com/office/drawing/2014/main" val="172015655"/>
                  </a:ext>
                </a:extLst>
              </a:tr>
              <a:tr h="370840">
                <a:tc>
                  <a:txBody>
                    <a:bodyPr/>
                    <a:lstStyle/>
                    <a:p>
                      <a:r>
                        <a:rPr lang="en-DE"/>
                        <a:t>universell, da auf Griceschen Maximen beruhend</a:t>
                      </a:r>
                    </a:p>
                  </a:txBody>
                  <a:tcPr/>
                </a:tc>
                <a:tc>
                  <a:txBody>
                    <a:bodyPr/>
                    <a:lstStyle/>
                    <a:p>
                      <a:r>
                        <a:rPr lang="en-DE"/>
                        <a:t>keine universalen Tendenzen</a:t>
                      </a:r>
                    </a:p>
                  </a:txBody>
                  <a:tcPr/>
                </a:tc>
                <a:extLst>
                  <a:ext uri="{0D108BD9-81ED-4DB2-BD59-A6C34878D82A}">
                    <a16:rowId xmlns:a16="http://schemas.microsoft.com/office/drawing/2014/main" val="799541410"/>
                  </a:ext>
                </a:extLst>
              </a:tr>
            </a:tbl>
          </a:graphicData>
        </a:graphic>
      </p:graphicFrame>
    </p:spTree>
    <p:extLst>
      <p:ext uri="{BB962C8B-B14F-4D97-AF65-F5344CB8AC3E}">
        <p14:creationId xmlns:p14="http://schemas.microsoft.com/office/powerpoint/2010/main" val="21135539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Implikaturtypen</a:t>
            </a:r>
            <a:endParaRPr lang="de-DE" dirty="0"/>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D195BCC-3514-4B1B-9C18-24F3D67EC549}" type="slidenum">
              <a:rPr lang="de-DE" smtClean="0"/>
              <a:t>56</a:t>
            </a:fld>
            <a:endParaRPr lang="de-DE"/>
          </a:p>
        </p:txBody>
      </p:sp>
      <p:sp>
        <p:nvSpPr>
          <p:cNvPr id="5" name="Textplatzhalter 4"/>
          <p:cNvSpPr>
            <a:spLocks noGrp="1"/>
          </p:cNvSpPr>
          <p:nvPr>
            <p:ph type="body" sz="quarter" idx="14"/>
          </p:nvPr>
        </p:nvSpPr>
        <p:spPr/>
        <p:txBody>
          <a:bodyPr/>
          <a:lstStyle/>
          <a:p>
            <a:pPr marL="0" indent="0">
              <a:buNone/>
            </a:pPr>
            <a:endParaRPr lang="de-DE" dirty="0"/>
          </a:p>
          <a:p>
            <a:pPr marL="2514600" indent="0">
              <a:buNone/>
            </a:pPr>
            <a:endParaRPr lang="de-DE" dirty="0"/>
          </a:p>
          <a:p>
            <a:pPr marL="2873375" indent="0">
              <a:buNone/>
            </a:pPr>
            <a:r>
              <a:rPr lang="de-DE" b="1" dirty="0" err="1"/>
              <a:t>konversationelle</a:t>
            </a:r>
            <a:r>
              <a:rPr lang="de-DE" dirty="0"/>
              <a:t> Implikaturen</a:t>
            </a:r>
          </a:p>
          <a:p>
            <a:pPr marL="2514600" indent="0">
              <a:buNone/>
            </a:pPr>
            <a:endParaRPr lang="de-DE" dirty="0"/>
          </a:p>
          <a:p>
            <a:pPr marL="2873375" indent="0">
              <a:buNone/>
            </a:pPr>
            <a:r>
              <a:rPr lang="de-DE" dirty="0"/>
              <a:t>vs.</a:t>
            </a:r>
          </a:p>
          <a:p>
            <a:pPr marL="2514600" indent="0">
              <a:buNone/>
            </a:pPr>
            <a:endParaRPr lang="de-DE" dirty="0"/>
          </a:p>
          <a:p>
            <a:pPr marL="2873375" indent="0">
              <a:buNone/>
            </a:pPr>
            <a:r>
              <a:rPr lang="de-DE" b="1" dirty="0"/>
              <a:t>konventionelle</a:t>
            </a:r>
            <a:r>
              <a:rPr lang="de-DE" dirty="0"/>
              <a:t> Implikaturen</a:t>
            </a:r>
          </a:p>
        </p:txBody>
      </p:sp>
      <p:sp>
        <p:nvSpPr>
          <p:cNvPr id="6" name="Textplatzhalter 5"/>
          <p:cNvSpPr>
            <a:spLocks noGrp="1"/>
          </p:cNvSpPr>
          <p:nvPr>
            <p:ph type="body" sz="quarter" idx="15"/>
          </p:nvPr>
        </p:nvSpPr>
        <p:spPr/>
        <p:txBody>
          <a:bodyPr/>
          <a:lstStyle/>
          <a:p>
            <a:r>
              <a:rPr lang="de-DE" dirty="0" err="1"/>
              <a:t>Konversationell</a:t>
            </a:r>
            <a:r>
              <a:rPr lang="de-DE" dirty="0"/>
              <a:t> vs. konventionell</a:t>
            </a:r>
          </a:p>
        </p:txBody>
      </p:sp>
      <p:pic>
        <p:nvPicPr>
          <p:cNvPr id="7" name="sf53ba75239c49f8b15b6c532cb7ad7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3808" y="1638981"/>
            <a:ext cx="2160000" cy="1440000"/>
          </a:xfrm>
          <a:prstGeom prst="rect">
            <a:avLst/>
          </a:prstGeom>
        </p:spPr>
      </p:pic>
      <p:pic>
        <p:nvPicPr>
          <p:cNvPr id="8" name="se4096b58be9498d8755b3e20b65cf8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3808" y="3295005"/>
            <a:ext cx="2178298" cy="1440000"/>
          </a:xfrm>
          <a:prstGeom prst="rect">
            <a:avLst/>
          </a:prstGeom>
        </p:spPr>
      </p:pic>
    </p:spTree>
    <p:custDataLst>
      <p:tags r:id="rId1"/>
    </p:custDataLst>
    <p:extLst>
      <p:ext uri="{BB962C8B-B14F-4D97-AF65-F5344CB8AC3E}">
        <p14:creationId xmlns:p14="http://schemas.microsoft.com/office/powerpoint/2010/main" val="31277050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Konversationelle</a:t>
            </a:r>
            <a:r>
              <a:rPr lang="de-DE" dirty="0"/>
              <a:t> Implikaturen</a:t>
            </a:r>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D195BCC-3514-4B1B-9C18-24F3D67EC549}" type="slidenum">
              <a:rPr lang="de-DE" smtClean="0"/>
              <a:t>57</a:t>
            </a:fld>
            <a:endParaRPr lang="de-DE"/>
          </a:p>
        </p:txBody>
      </p:sp>
      <p:sp>
        <p:nvSpPr>
          <p:cNvPr id="5" name="Textplatzhalter 4"/>
          <p:cNvSpPr>
            <a:spLocks noGrp="1"/>
          </p:cNvSpPr>
          <p:nvPr>
            <p:ph type="body" sz="quarter" idx="14"/>
          </p:nvPr>
        </p:nvSpPr>
        <p:spPr/>
        <p:txBody>
          <a:bodyPr/>
          <a:lstStyle/>
          <a:p>
            <a:pPr marL="0" indent="0">
              <a:buNone/>
            </a:pPr>
            <a:r>
              <a:rPr lang="de-DE" b="1" dirty="0" err="1"/>
              <a:t>Konversationelle</a:t>
            </a:r>
            <a:r>
              <a:rPr lang="de-DE" dirty="0"/>
              <a:t> Implikaturen…</a:t>
            </a:r>
          </a:p>
          <a:p>
            <a:r>
              <a:rPr lang="de-DE" dirty="0"/>
              <a:t>sind </a:t>
            </a:r>
            <a:r>
              <a:rPr lang="de-DE" dirty="0">
                <a:solidFill>
                  <a:schemeClr val="tx2"/>
                </a:solidFill>
              </a:rPr>
              <a:t>tilgbar</a:t>
            </a:r>
          </a:p>
          <a:p>
            <a:pPr lvl="1"/>
            <a:r>
              <a:rPr lang="de-DE" i="1" dirty="0"/>
              <a:t>Ich habe gestern einen Hund gestreichelt … ich meine, ich habe Bello gestreichelt!</a:t>
            </a:r>
          </a:p>
          <a:p>
            <a:r>
              <a:rPr lang="de-DE" dirty="0"/>
              <a:t>sind </a:t>
            </a:r>
            <a:r>
              <a:rPr lang="de-DE" dirty="0">
                <a:solidFill>
                  <a:schemeClr val="tx2"/>
                </a:solidFill>
              </a:rPr>
              <a:t>nicht abtrennbar</a:t>
            </a:r>
          </a:p>
          <a:p>
            <a:pPr lvl="1"/>
            <a:r>
              <a:rPr lang="de-DE" dirty="0"/>
              <a:t>tendenziell unabhängig von sprachlichen Einheiten</a:t>
            </a:r>
          </a:p>
          <a:p>
            <a:r>
              <a:rPr lang="de-DE" dirty="0"/>
              <a:t>werden aufgrund der </a:t>
            </a:r>
            <a:r>
              <a:rPr lang="de-DE" dirty="0">
                <a:solidFill>
                  <a:schemeClr val="tx2"/>
                </a:solidFill>
              </a:rPr>
              <a:t>Konversationsmaximen berechnet</a:t>
            </a:r>
          </a:p>
        </p:txBody>
      </p:sp>
      <p:sp>
        <p:nvSpPr>
          <p:cNvPr id="6" name="Textplatzhalter 5"/>
          <p:cNvSpPr>
            <a:spLocks noGrp="1"/>
          </p:cNvSpPr>
          <p:nvPr>
            <p:ph type="body" sz="quarter" idx="15"/>
          </p:nvPr>
        </p:nvSpPr>
        <p:spPr/>
        <p:txBody>
          <a:bodyPr/>
          <a:lstStyle/>
          <a:p>
            <a:r>
              <a:rPr lang="de-DE" dirty="0"/>
              <a:t>Eigenschaften</a:t>
            </a:r>
          </a:p>
        </p:txBody>
      </p:sp>
    </p:spTree>
    <p:custDataLst>
      <p:tags r:id="rId1"/>
    </p:custDataLst>
    <p:extLst>
      <p:ext uri="{BB962C8B-B14F-4D97-AF65-F5344CB8AC3E}">
        <p14:creationId xmlns:p14="http://schemas.microsoft.com/office/powerpoint/2010/main" val="1660016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Konventionelle Implikaturen</a:t>
            </a:r>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D195BCC-3514-4B1B-9C18-24F3D67EC549}" type="slidenum">
              <a:rPr lang="de-DE" smtClean="0"/>
              <a:t>58</a:t>
            </a:fld>
            <a:endParaRPr lang="de-DE"/>
          </a:p>
        </p:txBody>
      </p:sp>
      <p:sp>
        <p:nvSpPr>
          <p:cNvPr id="5" name="Textplatzhalter 4"/>
          <p:cNvSpPr>
            <a:spLocks noGrp="1"/>
          </p:cNvSpPr>
          <p:nvPr>
            <p:ph type="body" sz="quarter" idx="14"/>
          </p:nvPr>
        </p:nvSpPr>
        <p:spPr/>
        <p:txBody>
          <a:bodyPr/>
          <a:lstStyle/>
          <a:p>
            <a:pPr marL="0" indent="0">
              <a:buNone/>
            </a:pPr>
            <a:r>
              <a:rPr lang="de-DE" b="1" dirty="0"/>
              <a:t>Konventionelle</a:t>
            </a:r>
            <a:r>
              <a:rPr lang="de-DE" dirty="0"/>
              <a:t> Implikaturen…</a:t>
            </a:r>
          </a:p>
          <a:p>
            <a:r>
              <a:rPr lang="de-DE" dirty="0"/>
              <a:t>sind </a:t>
            </a:r>
            <a:r>
              <a:rPr lang="de-DE" dirty="0">
                <a:solidFill>
                  <a:schemeClr val="tx2"/>
                </a:solidFill>
              </a:rPr>
              <a:t>nicht-wahrheitsfunktionale Inferenzen</a:t>
            </a:r>
          </a:p>
          <a:p>
            <a:r>
              <a:rPr lang="de-DE" dirty="0"/>
              <a:t>leiten sich </a:t>
            </a:r>
            <a:r>
              <a:rPr lang="de-DE" dirty="0">
                <a:solidFill>
                  <a:schemeClr val="tx2"/>
                </a:solidFill>
              </a:rPr>
              <a:t>nicht</a:t>
            </a:r>
            <a:r>
              <a:rPr lang="de-DE" dirty="0"/>
              <a:t> von </a:t>
            </a:r>
            <a:r>
              <a:rPr lang="de-DE" dirty="0">
                <a:solidFill>
                  <a:schemeClr val="tx2"/>
                </a:solidFill>
              </a:rPr>
              <a:t>übergeordneten pragmatischen Prinzipien</a:t>
            </a:r>
            <a:r>
              <a:rPr lang="de-DE" dirty="0"/>
              <a:t> wie Maximen her</a:t>
            </a:r>
          </a:p>
          <a:p>
            <a:r>
              <a:rPr lang="de-DE" dirty="0"/>
              <a:t>sind per Konvention mit </a:t>
            </a:r>
            <a:r>
              <a:rPr lang="de-DE" dirty="0">
                <a:solidFill>
                  <a:schemeClr val="tx2"/>
                </a:solidFill>
              </a:rPr>
              <a:t>bestimmten lexikalischen Einheiten oder Ausdrücken</a:t>
            </a:r>
            <a:r>
              <a:rPr lang="de-DE" dirty="0"/>
              <a:t> verknüpft</a:t>
            </a:r>
          </a:p>
        </p:txBody>
      </p:sp>
      <p:sp>
        <p:nvSpPr>
          <p:cNvPr id="6" name="Textplatzhalter 5"/>
          <p:cNvSpPr>
            <a:spLocks noGrp="1"/>
          </p:cNvSpPr>
          <p:nvPr>
            <p:ph type="body" sz="quarter" idx="15"/>
          </p:nvPr>
        </p:nvSpPr>
        <p:spPr/>
        <p:txBody>
          <a:bodyPr/>
          <a:lstStyle/>
          <a:p>
            <a:r>
              <a:rPr lang="de-DE" dirty="0"/>
              <a:t>Eigenschaften</a:t>
            </a:r>
          </a:p>
        </p:txBody>
      </p:sp>
    </p:spTree>
    <p:custDataLst>
      <p:tags r:id="rId1"/>
    </p:custDataLst>
    <p:extLst>
      <p:ext uri="{BB962C8B-B14F-4D97-AF65-F5344CB8AC3E}">
        <p14:creationId xmlns:p14="http://schemas.microsoft.com/office/powerpoint/2010/main" val="22705200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Konventionelle Implikaturen</a:t>
            </a:r>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D195BCC-3514-4B1B-9C18-24F3D67EC549}" type="slidenum">
              <a:rPr lang="de-DE" smtClean="0"/>
              <a:t>59</a:t>
            </a:fld>
            <a:endParaRPr lang="de-DE"/>
          </a:p>
        </p:txBody>
      </p:sp>
      <p:sp>
        <p:nvSpPr>
          <p:cNvPr id="5" name="Textplatzhalter 4"/>
          <p:cNvSpPr>
            <a:spLocks noGrp="1"/>
          </p:cNvSpPr>
          <p:nvPr>
            <p:ph type="body" sz="quarter" idx="14"/>
          </p:nvPr>
        </p:nvSpPr>
        <p:spPr/>
        <p:txBody>
          <a:bodyPr/>
          <a:lstStyle/>
          <a:p>
            <a:pPr marL="0" indent="0">
              <a:buNone/>
            </a:pPr>
            <a:r>
              <a:rPr lang="de-DE" b="1" dirty="0"/>
              <a:t>Konventionelle</a:t>
            </a:r>
            <a:r>
              <a:rPr lang="de-DE" dirty="0"/>
              <a:t> Implikaturen…</a:t>
            </a:r>
          </a:p>
          <a:p>
            <a:r>
              <a:rPr lang="de-DE" dirty="0"/>
              <a:t>sind </a:t>
            </a:r>
            <a:r>
              <a:rPr lang="de-DE" dirty="0">
                <a:solidFill>
                  <a:schemeClr val="tx2"/>
                </a:solidFill>
              </a:rPr>
              <a:t>nicht-tilgbar</a:t>
            </a:r>
          </a:p>
          <a:p>
            <a:r>
              <a:rPr lang="de-DE" dirty="0"/>
              <a:t>sind </a:t>
            </a:r>
            <a:r>
              <a:rPr lang="de-DE" dirty="0">
                <a:solidFill>
                  <a:schemeClr val="tx2"/>
                </a:solidFill>
              </a:rPr>
              <a:t>abtrennbar</a:t>
            </a:r>
          </a:p>
          <a:p>
            <a:r>
              <a:rPr lang="de-DE" dirty="0"/>
              <a:t>sind durch </a:t>
            </a:r>
            <a:r>
              <a:rPr lang="de-DE" dirty="0">
                <a:solidFill>
                  <a:schemeClr val="tx2"/>
                </a:solidFill>
              </a:rPr>
              <a:t>Konventionen</a:t>
            </a:r>
            <a:r>
              <a:rPr lang="de-DE" dirty="0"/>
              <a:t> vorgegeben</a:t>
            </a:r>
          </a:p>
          <a:p>
            <a:r>
              <a:rPr lang="de-DE" dirty="0"/>
              <a:t>sind in ihrem Gehalt oder ihrer Bedeutung relativ </a:t>
            </a:r>
            <a:r>
              <a:rPr lang="de-DE" dirty="0">
                <a:solidFill>
                  <a:schemeClr val="tx2"/>
                </a:solidFill>
              </a:rPr>
              <a:t>festgelegt</a:t>
            </a:r>
          </a:p>
          <a:p>
            <a:r>
              <a:rPr lang="de-DE" dirty="0">
                <a:solidFill>
                  <a:schemeClr val="tx2"/>
                </a:solidFill>
              </a:rPr>
              <a:t>keine universale Tendenz</a:t>
            </a:r>
            <a:r>
              <a:rPr lang="de-DE" dirty="0"/>
              <a:t>, Ausdrücken dieselben konventionellen Implikaturen zuzuweisen</a:t>
            </a:r>
          </a:p>
          <a:p>
            <a:endParaRPr lang="de-DE" dirty="0"/>
          </a:p>
        </p:txBody>
      </p:sp>
      <p:sp>
        <p:nvSpPr>
          <p:cNvPr id="6" name="Textplatzhalter 5"/>
          <p:cNvSpPr>
            <a:spLocks noGrp="1"/>
          </p:cNvSpPr>
          <p:nvPr>
            <p:ph type="body" sz="quarter" idx="15"/>
          </p:nvPr>
        </p:nvSpPr>
        <p:spPr/>
        <p:txBody>
          <a:bodyPr/>
          <a:lstStyle/>
          <a:p>
            <a:r>
              <a:rPr lang="de-DE" dirty="0"/>
              <a:t>Eigenschaften</a:t>
            </a:r>
          </a:p>
        </p:txBody>
      </p:sp>
    </p:spTree>
    <p:custDataLst>
      <p:tags r:id="rId1"/>
    </p:custDataLst>
    <p:extLst>
      <p:ext uri="{BB962C8B-B14F-4D97-AF65-F5344CB8AC3E}">
        <p14:creationId xmlns:p14="http://schemas.microsoft.com/office/powerpoint/2010/main" val="2811931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Konversationsmaximen und Implikaturen</a:t>
            </a:r>
          </a:p>
        </p:txBody>
      </p:sp>
      <p:sp>
        <p:nvSpPr>
          <p:cNvPr id="3" name="Fußzeilenplatzhalter 2"/>
          <p:cNvSpPr>
            <a:spLocks noGrp="1"/>
          </p:cNvSpPr>
          <p:nvPr>
            <p:ph type="ftr" sz="quarter" idx="11"/>
          </p:nvPr>
        </p:nvSpPr>
        <p:spPr/>
        <p:txBody>
          <a:bodyPr/>
          <a:lstStyle/>
          <a:p>
            <a:pPr>
              <a:defRPr/>
            </a:pPr>
            <a:endParaRPr lang="de-DE" dirty="0"/>
          </a:p>
        </p:txBody>
      </p:sp>
      <p:sp>
        <p:nvSpPr>
          <p:cNvPr id="4" name="Foliennummernplatzhalter 3"/>
          <p:cNvSpPr>
            <a:spLocks noGrp="1"/>
          </p:cNvSpPr>
          <p:nvPr>
            <p:ph type="sldNum" sz="quarter" idx="12"/>
          </p:nvPr>
        </p:nvSpPr>
        <p:spPr/>
        <p:txBody>
          <a:bodyPr/>
          <a:lstStyle/>
          <a:p>
            <a:pPr>
              <a:defRPr/>
            </a:pPr>
            <a:fld id="{9D195BCC-3514-4B1B-9C18-24F3D67EC549}" type="slidenum">
              <a:rPr lang="de-DE" smtClean="0"/>
              <a:t>6</a:t>
            </a:fld>
            <a:endParaRPr lang="de-DE" dirty="0"/>
          </a:p>
        </p:txBody>
      </p:sp>
      <p:sp>
        <p:nvSpPr>
          <p:cNvPr id="5" name="Textplatzhalter 4"/>
          <p:cNvSpPr>
            <a:spLocks noGrp="1"/>
          </p:cNvSpPr>
          <p:nvPr>
            <p:ph type="body" sz="quarter" idx="14"/>
          </p:nvPr>
        </p:nvSpPr>
        <p:spPr/>
        <p:txBody>
          <a:bodyPr/>
          <a:lstStyle/>
          <a:p>
            <a:pPr marL="457200" indent="-457200">
              <a:buFont typeface="+mj-lt"/>
              <a:buAutoNum type="arabicPeriod"/>
            </a:pPr>
            <a:endParaRPr lang="de-DE" dirty="0"/>
          </a:p>
          <a:p>
            <a:pPr marL="457200" indent="-457200">
              <a:buFont typeface="+mj-lt"/>
              <a:buAutoNum type="arabicPeriod"/>
            </a:pPr>
            <a:r>
              <a:rPr lang="de-DE" dirty="0"/>
              <a:t>what is said</a:t>
            </a:r>
          </a:p>
          <a:p>
            <a:pPr marL="457200" indent="-457200">
              <a:buFont typeface="+mj-lt"/>
              <a:buAutoNum type="arabicPeriod"/>
            </a:pPr>
            <a:endParaRPr lang="de-DE" dirty="0"/>
          </a:p>
          <a:p>
            <a:pPr marL="457200" indent="-457200">
              <a:buFont typeface="+mj-lt"/>
              <a:buAutoNum type="arabicPeriod"/>
            </a:pPr>
            <a:endParaRPr lang="de-DE" dirty="0"/>
          </a:p>
          <a:p>
            <a:pPr marL="457200" indent="-457200">
              <a:buFont typeface="+mj-lt"/>
              <a:buAutoNum type="arabicPeriod"/>
            </a:pPr>
            <a:r>
              <a:rPr lang="de-DE" dirty="0"/>
              <a:t>what is implicated</a:t>
            </a:r>
          </a:p>
        </p:txBody>
      </p:sp>
      <p:sp>
        <p:nvSpPr>
          <p:cNvPr id="6" name="Textplatzhalter 5"/>
          <p:cNvSpPr>
            <a:spLocks noGrp="1"/>
          </p:cNvSpPr>
          <p:nvPr>
            <p:ph type="body" sz="quarter" idx="15"/>
          </p:nvPr>
        </p:nvSpPr>
        <p:spPr/>
        <p:txBody>
          <a:bodyPr/>
          <a:lstStyle/>
          <a:p>
            <a:r>
              <a:rPr lang="de-DE" dirty="0"/>
              <a:t>Zwei Ebenen einer sprachlichen Äußerung (Grice)</a:t>
            </a:r>
          </a:p>
        </p:txBody>
      </p:sp>
      <p:sp>
        <p:nvSpPr>
          <p:cNvPr id="7" name="Rechteck: abgerundete Ecken 8">
            <a:extLst>
              <a:ext uri="{FF2B5EF4-FFF2-40B4-BE49-F238E27FC236}">
                <a16:creationId xmlns:a16="http://schemas.microsoft.com/office/drawing/2014/main" id="{4E78C2C3-7768-45F0-87F9-9B41FF648908}"/>
              </a:ext>
            </a:extLst>
          </p:cNvPr>
          <p:cNvSpPr/>
          <p:nvPr/>
        </p:nvSpPr>
        <p:spPr bwMode="auto">
          <a:xfrm>
            <a:off x="3203848" y="1933160"/>
            <a:ext cx="4320480" cy="49774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i="1" dirty="0">
                <a:solidFill>
                  <a:schemeClr val="bg1"/>
                </a:solidFill>
              </a:rPr>
              <a:t>Ich hatte Hunger!</a:t>
            </a:r>
          </a:p>
        </p:txBody>
      </p:sp>
      <p:sp>
        <p:nvSpPr>
          <p:cNvPr id="8" name="Rechteck: abgerundete Ecken 9">
            <a:extLst>
              <a:ext uri="{FF2B5EF4-FFF2-40B4-BE49-F238E27FC236}">
                <a16:creationId xmlns:a16="http://schemas.microsoft.com/office/drawing/2014/main" id="{4D1A9F52-CC2B-49D3-B489-069CD6298486}"/>
              </a:ext>
            </a:extLst>
          </p:cNvPr>
          <p:cNvSpPr/>
          <p:nvPr/>
        </p:nvSpPr>
        <p:spPr bwMode="auto">
          <a:xfrm>
            <a:off x="2771800" y="3799061"/>
            <a:ext cx="4752528" cy="49774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‚Ich habe dein Essen aufgegessen.‘</a:t>
            </a:r>
          </a:p>
        </p:txBody>
      </p:sp>
    </p:spTree>
    <p:custDataLst>
      <p:tags r:id="rId1"/>
    </p:custDataLst>
    <p:extLst>
      <p:ext uri="{BB962C8B-B14F-4D97-AF65-F5344CB8AC3E}">
        <p14:creationId xmlns:p14="http://schemas.microsoft.com/office/powerpoint/2010/main" val="20914215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B0EEC-E57F-6E4E-8530-409237528FC8}"/>
              </a:ext>
            </a:extLst>
          </p:cNvPr>
          <p:cNvSpPr>
            <a:spLocks noGrp="1"/>
          </p:cNvSpPr>
          <p:nvPr>
            <p:ph type="title"/>
          </p:nvPr>
        </p:nvSpPr>
        <p:spPr/>
        <p:txBody>
          <a:bodyPr/>
          <a:lstStyle/>
          <a:p>
            <a:r>
              <a:rPr lang="en-DE"/>
              <a:t>Semantik und Pragmatik</a:t>
            </a:r>
          </a:p>
        </p:txBody>
      </p:sp>
      <p:sp>
        <p:nvSpPr>
          <p:cNvPr id="3" name="Footer Placeholder 2">
            <a:extLst>
              <a:ext uri="{FF2B5EF4-FFF2-40B4-BE49-F238E27FC236}">
                <a16:creationId xmlns:a16="http://schemas.microsoft.com/office/drawing/2014/main" id="{5D89ADDF-6EB8-AE40-81A6-16F244DF4F1E}"/>
              </a:ext>
            </a:extLst>
          </p:cNvPr>
          <p:cNvSpPr>
            <a:spLocks noGrp="1"/>
          </p:cNvSpPr>
          <p:nvPr>
            <p:ph type="ftr" sz="quarter" idx="11"/>
          </p:nvPr>
        </p:nvSpPr>
        <p:spPr/>
        <p:txBody>
          <a:bodyPr/>
          <a:lstStyle/>
          <a:p>
            <a:r>
              <a:rPr lang="de-DE"/>
              <a:t>(Saaed 2015)</a:t>
            </a:r>
          </a:p>
        </p:txBody>
      </p:sp>
      <p:sp>
        <p:nvSpPr>
          <p:cNvPr id="4" name="Slide Number Placeholder 3">
            <a:extLst>
              <a:ext uri="{FF2B5EF4-FFF2-40B4-BE49-F238E27FC236}">
                <a16:creationId xmlns:a16="http://schemas.microsoft.com/office/drawing/2014/main" id="{E8861AC7-2674-D44C-9625-E15B20760FE3}"/>
              </a:ext>
            </a:extLst>
          </p:cNvPr>
          <p:cNvSpPr>
            <a:spLocks noGrp="1"/>
          </p:cNvSpPr>
          <p:nvPr>
            <p:ph type="sldNum" sz="quarter" idx="12"/>
          </p:nvPr>
        </p:nvSpPr>
        <p:spPr/>
        <p:txBody>
          <a:bodyPr/>
          <a:lstStyle/>
          <a:p>
            <a:fld id="{9D195BCC-3514-4B1B-9C18-24F3D67EC549}" type="slidenum">
              <a:rPr lang="de-DE" smtClean="0"/>
              <a:t>60</a:t>
            </a:fld>
            <a:endParaRPr lang="de-DE"/>
          </a:p>
        </p:txBody>
      </p:sp>
      <p:sp>
        <p:nvSpPr>
          <p:cNvPr id="5" name="Text Placeholder 4">
            <a:extLst>
              <a:ext uri="{FF2B5EF4-FFF2-40B4-BE49-F238E27FC236}">
                <a16:creationId xmlns:a16="http://schemas.microsoft.com/office/drawing/2014/main" id="{8E830813-AD98-FE4E-BDA4-93423ACB831C}"/>
              </a:ext>
            </a:extLst>
          </p:cNvPr>
          <p:cNvSpPr>
            <a:spLocks noGrp="1"/>
          </p:cNvSpPr>
          <p:nvPr>
            <p:ph type="body" sz="quarter" idx="14"/>
          </p:nvPr>
        </p:nvSpPr>
        <p:spPr/>
        <p:txBody>
          <a:bodyPr/>
          <a:lstStyle/>
          <a:p>
            <a:r>
              <a:rPr lang="en-DE"/>
              <a:t>Laurence Horn (z.B. 1984) überführt Gricesche Maximen in zwei einfache Prinzipien:</a:t>
            </a:r>
          </a:p>
          <a:p>
            <a:endParaRPr lang="en-DE"/>
          </a:p>
          <a:p>
            <a:endParaRPr lang="en-DE"/>
          </a:p>
          <a:p>
            <a:r>
              <a:rPr lang="en-DE">
                <a:solidFill>
                  <a:srgbClr val="0070C0"/>
                </a:solidFill>
              </a:rPr>
              <a:t>Q-Prinzip</a:t>
            </a:r>
            <a:r>
              <a:rPr lang="en-DE"/>
              <a:t>: Mache deinen Beitrag ausreichend informativ (</a:t>
            </a:r>
            <a:r>
              <a:rPr lang="en-DE" i="1"/>
              <a:t>sufficient</a:t>
            </a:r>
            <a:r>
              <a:rPr lang="en-DE"/>
              <a:t>); sage so viel wie du kannst (soweit es das R-Prinzip erfordert)</a:t>
            </a:r>
          </a:p>
          <a:p>
            <a:r>
              <a:rPr lang="en-DE">
                <a:solidFill>
                  <a:srgbClr val="0070C0"/>
                </a:solidFill>
              </a:rPr>
              <a:t>R-Prinzip</a:t>
            </a:r>
            <a:r>
              <a:rPr lang="en-DE"/>
              <a:t>: Mache deinen Beitrag notwendig; sage nicht mehr, als du sagen musst (in Anbetracht des Q-Prinzips)</a:t>
            </a:r>
          </a:p>
        </p:txBody>
      </p:sp>
      <p:sp>
        <p:nvSpPr>
          <p:cNvPr id="6" name="Text Placeholder 5">
            <a:extLst>
              <a:ext uri="{FF2B5EF4-FFF2-40B4-BE49-F238E27FC236}">
                <a16:creationId xmlns:a16="http://schemas.microsoft.com/office/drawing/2014/main" id="{5330A31B-4A37-CC4D-A986-360863B64B5F}"/>
              </a:ext>
            </a:extLst>
          </p:cNvPr>
          <p:cNvSpPr>
            <a:spLocks noGrp="1"/>
          </p:cNvSpPr>
          <p:nvPr>
            <p:ph type="body" sz="quarter" idx="15"/>
          </p:nvPr>
        </p:nvSpPr>
        <p:spPr/>
        <p:txBody>
          <a:bodyPr/>
          <a:lstStyle/>
          <a:p>
            <a:r>
              <a:rPr lang="en-DE"/>
              <a:t>Kontextualismus: Neo-Griceanische Ansätze</a:t>
            </a:r>
          </a:p>
        </p:txBody>
      </p:sp>
      <p:sp>
        <p:nvSpPr>
          <p:cNvPr id="7" name="Rounded Rectangular Callout 6">
            <a:extLst>
              <a:ext uri="{FF2B5EF4-FFF2-40B4-BE49-F238E27FC236}">
                <a16:creationId xmlns:a16="http://schemas.microsoft.com/office/drawing/2014/main" id="{1498027C-48D0-1146-A99C-62BDF677AAE3}"/>
              </a:ext>
            </a:extLst>
          </p:cNvPr>
          <p:cNvSpPr/>
          <p:nvPr/>
        </p:nvSpPr>
        <p:spPr>
          <a:xfrm>
            <a:off x="1475656" y="2286893"/>
            <a:ext cx="2736304" cy="504056"/>
          </a:xfrm>
          <a:prstGeom prst="wedgeRoundRectCallout">
            <a:avLst>
              <a:gd name="adj1" fmla="val -70709"/>
              <a:gd name="adj2" fmla="val 65208"/>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2000">
                <a:latin typeface="Ink Free" panose="03080402000500000000" pitchFamily="66" charset="0"/>
              </a:rPr>
              <a:t>Qualität/Quantität</a:t>
            </a:r>
          </a:p>
        </p:txBody>
      </p:sp>
      <p:sp>
        <p:nvSpPr>
          <p:cNvPr id="8" name="Rounded Rectangular Callout 7">
            <a:extLst>
              <a:ext uri="{FF2B5EF4-FFF2-40B4-BE49-F238E27FC236}">
                <a16:creationId xmlns:a16="http://schemas.microsoft.com/office/drawing/2014/main" id="{935653EA-722A-1A46-BDAB-8D029BE60467}"/>
              </a:ext>
            </a:extLst>
          </p:cNvPr>
          <p:cNvSpPr/>
          <p:nvPr/>
        </p:nvSpPr>
        <p:spPr>
          <a:xfrm>
            <a:off x="1475656" y="4314884"/>
            <a:ext cx="2736304" cy="504056"/>
          </a:xfrm>
          <a:prstGeom prst="wedgeRoundRectCallout">
            <a:avLst>
              <a:gd name="adj1" fmla="val -68714"/>
              <a:gd name="adj2" fmla="val -83709"/>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2000">
                <a:latin typeface="Ink Free" panose="03080402000500000000" pitchFamily="66" charset="0"/>
              </a:rPr>
              <a:t>Relevanz</a:t>
            </a:r>
          </a:p>
        </p:txBody>
      </p:sp>
    </p:spTree>
    <p:extLst>
      <p:ext uri="{BB962C8B-B14F-4D97-AF65-F5344CB8AC3E}">
        <p14:creationId xmlns:p14="http://schemas.microsoft.com/office/powerpoint/2010/main" val="199840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703"/>
              <a:t>Levinson (2000): Presumptive Menaings</a:t>
            </a:r>
          </a:p>
        </p:txBody>
      </p:sp>
      <p:sp>
        <p:nvSpPr>
          <p:cNvPr id="3" name="Inhaltsplatzhalter 2"/>
          <p:cNvSpPr>
            <a:spLocks noGrp="1"/>
          </p:cNvSpPr>
          <p:nvPr>
            <p:ph idx="1"/>
          </p:nvPr>
        </p:nvSpPr>
        <p:spPr>
          <a:xfrm>
            <a:off x="526594" y="1206773"/>
            <a:ext cx="8100956" cy="3423465"/>
          </a:xfrm>
        </p:spPr>
        <p:txBody>
          <a:bodyPr/>
          <a:lstStyle/>
          <a:p>
            <a:r>
              <a:rPr lang="de-DE" b="1">
                <a:solidFill>
                  <a:schemeClr val="accent1">
                    <a:lumMod val="75000"/>
                  </a:schemeClr>
                </a:solidFill>
              </a:rPr>
              <a:t>Q heuristic (Quantity / Quality)</a:t>
            </a:r>
          </a:p>
          <a:p>
            <a:pPr lvl="1"/>
            <a:r>
              <a:rPr lang="de-DE"/>
              <a:t>What isn‘t said, isn‘t</a:t>
            </a:r>
          </a:p>
          <a:p>
            <a:pPr marL="343311" lvl="1" indent="0">
              <a:buNone/>
            </a:pPr>
            <a:endParaRPr lang="de-DE"/>
          </a:p>
          <a:p>
            <a:pPr marL="343311" lvl="1" indent="0">
              <a:buNone/>
            </a:pPr>
            <a:r>
              <a:rPr lang="de-DE"/>
              <a:t>z.B. </a:t>
            </a:r>
            <a:r>
              <a:rPr lang="de-DE" i="1"/>
              <a:t>Auf der roten Pyramide liegt ein blauer Würfel.</a:t>
            </a:r>
          </a:p>
          <a:p>
            <a:pPr marL="901193" lvl="2" indent="-257484">
              <a:buFont typeface="Wingdings"/>
              <a:buChar char="à"/>
            </a:pPr>
            <a:r>
              <a:rPr lang="de-DE"/>
              <a:t>Auf der roten Pyramide liegt kein gelbes Dreieck.</a:t>
            </a:r>
          </a:p>
          <a:p>
            <a:pPr marL="901193" lvl="2" indent="-257484">
              <a:buFont typeface="Wingdings"/>
              <a:buChar char="à"/>
            </a:pPr>
            <a:r>
              <a:rPr lang="de-DE"/>
              <a:t>Der blaue Würfel liegt nicht auf einem gelben Quader.</a:t>
            </a:r>
          </a:p>
          <a:p>
            <a:pPr marL="600795" lvl="1" indent="-257484">
              <a:buFont typeface="Wingdings"/>
              <a:buChar char="à"/>
            </a:pPr>
            <a:endParaRPr lang="de-DE"/>
          </a:p>
          <a:p>
            <a:pPr lvl="1"/>
            <a:r>
              <a:rPr lang="de-DE"/>
              <a:t>Prinzip ist kontextuell beschränkt</a:t>
            </a:r>
          </a:p>
        </p:txBody>
      </p:sp>
    </p:spTree>
    <p:extLst>
      <p:ext uri="{BB962C8B-B14F-4D97-AF65-F5344CB8AC3E}">
        <p14:creationId xmlns:p14="http://schemas.microsoft.com/office/powerpoint/2010/main" val="69144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703"/>
              <a:t>Levinson (2000): Presumptive Menaings</a:t>
            </a:r>
          </a:p>
        </p:txBody>
      </p:sp>
      <p:sp>
        <p:nvSpPr>
          <p:cNvPr id="3" name="Inhaltsplatzhalter 2"/>
          <p:cNvSpPr>
            <a:spLocks noGrp="1"/>
          </p:cNvSpPr>
          <p:nvPr>
            <p:ph idx="1"/>
          </p:nvPr>
        </p:nvSpPr>
        <p:spPr/>
        <p:txBody>
          <a:bodyPr/>
          <a:lstStyle/>
          <a:p>
            <a:r>
              <a:rPr lang="de-DE" b="1">
                <a:solidFill>
                  <a:schemeClr val="accent1">
                    <a:lumMod val="75000"/>
                  </a:schemeClr>
                </a:solidFill>
              </a:rPr>
              <a:t>I heuristic (Informativeness)</a:t>
            </a:r>
          </a:p>
          <a:p>
            <a:pPr lvl="1"/>
            <a:r>
              <a:rPr lang="en-US"/>
              <a:t>What is simply described is stereotypically exemplified</a:t>
            </a:r>
          </a:p>
          <a:p>
            <a:pPr lvl="1"/>
            <a:endParaRPr lang="de-DE"/>
          </a:p>
          <a:p>
            <a:pPr marL="343311" lvl="1" indent="0">
              <a:buNone/>
            </a:pPr>
            <a:r>
              <a:rPr lang="de-DE"/>
              <a:t>z.B. </a:t>
            </a:r>
            <a:r>
              <a:rPr lang="de-DE" i="1"/>
              <a:t>Auf der roten Pyramide liegt ein blauer Würfel.</a:t>
            </a:r>
          </a:p>
          <a:p>
            <a:pPr marL="643709" lvl="2" indent="0">
              <a:buNone/>
            </a:pPr>
            <a:endParaRPr lang="de-DE"/>
          </a:p>
          <a:p>
            <a:pPr marL="600795" lvl="1" indent="-257484">
              <a:buFont typeface="Wingdings"/>
              <a:buChar char="à"/>
            </a:pPr>
            <a:endParaRPr lang="de-DE"/>
          </a:p>
        </p:txBody>
      </p:sp>
      <p:pic>
        <p:nvPicPr>
          <p:cNvPr id="1026" name="Picture 2" descr="http://thumbs.dreamstime.com/t/rote-pyramide-95271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875" y="3331943"/>
            <a:ext cx="1716617" cy="1144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humbs.dreamstime.com/t/blauer-w%C3%BCrfel-47505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291" y="3386015"/>
            <a:ext cx="1144411" cy="114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93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703"/>
              <a:t>Levinson (2000): Presumptive Menaings</a:t>
            </a:r>
          </a:p>
        </p:txBody>
      </p:sp>
      <p:sp>
        <p:nvSpPr>
          <p:cNvPr id="3" name="Inhaltsplatzhalter 2"/>
          <p:cNvSpPr>
            <a:spLocks noGrp="1"/>
          </p:cNvSpPr>
          <p:nvPr>
            <p:ph idx="1"/>
          </p:nvPr>
        </p:nvSpPr>
        <p:spPr/>
        <p:txBody>
          <a:bodyPr/>
          <a:lstStyle/>
          <a:p>
            <a:r>
              <a:rPr lang="de-DE" b="1">
                <a:solidFill>
                  <a:schemeClr val="accent1">
                    <a:lumMod val="75000"/>
                  </a:schemeClr>
                </a:solidFill>
              </a:rPr>
              <a:t>M heuristic (Markedness)</a:t>
            </a:r>
          </a:p>
          <a:p>
            <a:pPr lvl="1"/>
            <a:r>
              <a:rPr lang="en-US"/>
              <a:t>What's said in an abnormal way, isn't normal; or Marked message indicates marked situation</a:t>
            </a:r>
            <a:endParaRPr lang="de-DE"/>
          </a:p>
          <a:p>
            <a:pPr marL="343311" lvl="1" indent="0">
              <a:buNone/>
            </a:pPr>
            <a:r>
              <a:rPr lang="de-DE"/>
              <a:t>z.B. </a:t>
            </a:r>
            <a:r>
              <a:rPr lang="de-DE" i="1"/>
              <a:t>Das blaue würfelähnliche Objekt liegt unsicher auf der roten Pyramide.</a:t>
            </a:r>
          </a:p>
          <a:p>
            <a:pPr marL="901193" lvl="2" indent="-257484">
              <a:buFont typeface="Wingdings"/>
              <a:buChar char="à"/>
            </a:pPr>
            <a:r>
              <a:rPr lang="de-DE">
                <a:sym typeface="Wingdings" panose="05000000000000000000" pitchFamily="2" charset="2"/>
              </a:rPr>
              <a:t>Das blaue Objekt ist kein prototypischer Würfel</a:t>
            </a:r>
          </a:p>
          <a:p>
            <a:pPr marL="901193" lvl="2" indent="-257484">
              <a:buFont typeface="Wingdings"/>
              <a:buChar char="à"/>
            </a:pPr>
            <a:r>
              <a:rPr lang="de-DE">
                <a:sym typeface="Wingdings" panose="05000000000000000000" pitchFamily="2" charset="2"/>
              </a:rPr>
              <a:t>Das Objekt liegt nicht an einer stabilen Position (und droht herunterzufallen).</a:t>
            </a:r>
            <a:endParaRPr lang="de-DE"/>
          </a:p>
          <a:p>
            <a:pPr marL="600795" lvl="1" indent="-257484">
              <a:buFont typeface="Wingdings"/>
              <a:buChar char="à"/>
            </a:pPr>
            <a:endParaRPr lang="de-DE"/>
          </a:p>
        </p:txBody>
      </p:sp>
    </p:spTree>
    <p:extLst>
      <p:ext uri="{BB962C8B-B14F-4D97-AF65-F5344CB8AC3E}">
        <p14:creationId xmlns:p14="http://schemas.microsoft.com/office/powerpoint/2010/main" val="59497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703"/>
              <a:t>Levinson (2000): Presumptive Menaings</a:t>
            </a:r>
          </a:p>
        </p:txBody>
      </p:sp>
      <p:sp>
        <p:nvSpPr>
          <p:cNvPr id="3" name="Inhaltsplatzhalter 2"/>
          <p:cNvSpPr>
            <a:spLocks noGrp="1"/>
          </p:cNvSpPr>
          <p:nvPr>
            <p:ph idx="1"/>
          </p:nvPr>
        </p:nvSpPr>
        <p:spPr/>
        <p:txBody>
          <a:bodyPr/>
          <a:lstStyle/>
          <a:p>
            <a:r>
              <a:rPr lang="de-DE" b="1">
                <a:solidFill>
                  <a:schemeClr val="accent1">
                    <a:lumMod val="75000"/>
                  </a:schemeClr>
                </a:solidFill>
              </a:rPr>
              <a:t>M heuristic (Markedness)</a:t>
            </a:r>
          </a:p>
          <a:p>
            <a:pPr marL="600795" lvl="1" indent="-257484">
              <a:buFont typeface="Wingdings"/>
              <a:buChar char="à"/>
            </a:pPr>
            <a:endParaRPr lang="de-DE"/>
          </a:p>
        </p:txBody>
      </p:sp>
    </p:spTree>
    <p:extLst>
      <p:ext uri="{BB962C8B-B14F-4D97-AF65-F5344CB8AC3E}">
        <p14:creationId xmlns:p14="http://schemas.microsoft.com/office/powerpoint/2010/main" val="124513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 L 0 0.25 E" pathEditMode="relative" ptsTypes="">
                                      <p:cBhvr>
                                        <p:cTn id="6" dur="2000" fill="hold"/>
                                        <p:tgtEl>
                                          <p:spTgt spid="3">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703"/>
              <a:t>Levinson (2000): Presumptive Menaings</a:t>
            </a:r>
          </a:p>
        </p:txBody>
      </p:sp>
      <p:sp>
        <p:nvSpPr>
          <p:cNvPr id="3" name="Inhaltsplatzhalter 2"/>
          <p:cNvSpPr>
            <a:spLocks noGrp="1"/>
          </p:cNvSpPr>
          <p:nvPr>
            <p:ph idx="1"/>
          </p:nvPr>
        </p:nvSpPr>
        <p:spPr>
          <a:xfrm>
            <a:off x="1489858" y="2499376"/>
            <a:ext cx="6179820" cy="778494"/>
          </a:xfrm>
        </p:spPr>
        <p:txBody>
          <a:bodyPr/>
          <a:lstStyle/>
          <a:p>
            <a:r>
              <a:rPr lang="de-DE" b="1">
                <a:solidFill>
                  <a:schemeClr val="accent1">
                    <a:lumMod val="75000"/>
                  </a:schemeClr>
                </a:solidFill>
              </a:rPr>
              <a:t>M heuristic (Markedness)</a:t>
            </a:r>
          </a:p>
          <a:p>
            <a:pPr marL="600795" lvl="1" indent="-257484">
              <a:buFont typeface="Wingdings"/>
              <a:buChar char="à"/>
            </a:pPr>
            <a:endParaRPr lang="de-DE"/>
          </a:p>
        </p:txBody>
      </p:sp>
      <p:sp>
        <p:nvSpPr>
          <p:cNvPr id="4" name="Inhaltsplatzhalter 2"/>
          <p:cNvSpPr txBox="1">
            <a:spLocks/>
          </p:cNvSpPr>
          <p:nvPr/>
        </p:nvSpPr>
        <p:spPr>
          <a:xfrm>
            <a:off x="1489858" y="1277181"/>
            <a:ext cx="6179820" cy="778494"/>
          </a:xfrm>
          <a:prstGeom prst="rect">
            <a:avLst/>
          </a:prstGeom>
        </p:spPr>
        <p:txBody>
          <a:bodyPr vert="horz" lIns="68665" tIns="34332" rIns="68665" bIns="34332"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2403" b="1">
                <a:solidFill>
                  <a:schemeClr val="accent1">
                    <a:lumMod val="75000"/>
                  </a:schemeClr>
                </a:solidFill>
              </a:rPr>
              <a:t>Q heuristic (Quantity)</a:t>
            </a:r>
          </a:p>
          <a:p>
            <a:pPr marL="600795" lvl="1" indent="-257484">
              <a:buFont typeface="Wingdings"/>
              <a:buChar char="à"/>
            </a:pPr>
            <a:endParaRPr lang="de-DE" sz="2103"/>
          </a:p>
        </p:txBody>
      </p:sp>
      <p:sp>
        <p:nvSpPr>
          <p:cNvPr id="5" name="Inhaltsplatzhalter 2"/>
          <p:cNvSpPr txBox="1">
            <a:spLocks/>
          </p:cNvSpPr>
          <p:nvPr/>
        </p:nvSpPr>
        <p:spPr>
          <a:xfrm>
            <a:off x="1489858" y="3710451"/>
            <a:ext cx="6179820" cy="778494"/>
          </a:xfrm>
          <a:prstGeom prst="rect">
            <a:avLst/>
          </a:prstGeom>
        </p:spPr>
        <p:txBody>
          <a:bodyPr vert="horz" lIns="68665" tIns="34332" rIns="68665" bIns="34332"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2403" b="1">
                <a:solidFill>
                  <a:schemeClr val="accent1">
                    <a:lumMod val="75000"/>
                  </a:schemeClr>
                </a:solidFill>
              </a:rPr>
              <a:t>I heuristic (Informativeness)</a:t>
            </a:r>
          </a:p>
          <a:p>
            <a:pPr marL="600795" lvl="1" indent="-257484">
              <a:buFont typeface="Wingdings"/>
              <a:buChar char="à"/>
            </a:pPr>
            <a:endParaRPr lang="de-DE" sz="2103"/>
          </a:p>
        </p:txBody>
      </p:sp>
      <p:sp>
        <p:nvSpPr>
          <p:cNvPr id="6" name="Textfeld 5"/>
          <p:cNvSpPr txBox="1"/>
          <p:nvPr/>
        </p:nvSpPr>
        <p:spPr>
          <a:xfrm>
            <a:off x="2625384" y="1789890"/>
            <a:ext cx="1622180" cy="554639"/>
          </a:xfrm>
          <a:prstGeom prst="rect">
            <a:avLst/>
          </a:prstGeom>
          <a:noFill/>
        </p:spPr>
        <p:txBody>
          <a:bodyPr wrap="square" rtlCol="0">
            <a:spAutoFit/>
          </a:bodyPr>
          <a:lstStyle/>
          <a:p>
            <a:r>
              <a:rPr lang="de-DE" sz="3004"/>
              <a:t>&gt;</a:t>
            </a:r>
          </a:p>
        </p:txBody>
      </p:sp>
      <p:sp>
        <p:nvSpPr>
          <p:cNvPr id="7" name="Textfeld 6"/>
          <p:cNvSpPr txBox="1"/>
          <p:nvPr/>
        </p:nvSpPr>
        <p:spPr>
          <a:xfrm>
            <a:off x="2625384" y="3061579"/>
            <a:ext cx="1622180" cy="554639"/>
          </a:xfrm>
          <a:prstGeom prst="rect">
            <a:avLst/>
          </a:prstGeom>
          <a:noFill/>
        </p:spPr>
        <p:txBody>
          <a:bodyPr wrap="square" rtlCol="0">
            <a:spAutoFit/>
          </a:bodyPr>
          <a:lstStyle/>
          <a:p>
            <a:r>
              <a:rPr lang="de-DE" sz="3004"/>
              <a:t>&gt;</a:t>
            </a:r>
          </a:p>
        </p:txBody>
      </p:sp>
      <p:pic>
        <p:nvPicPr>
          <p:cNvPr id="8" name="Picture 2" descr="http://thumbs.dreamstime.com/t/rote-pyramide-95271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061" y="3307046"/>
            <a:ext cx="1716617" cy="11444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thumbs.dreamstime.com/t/blauer-w%C3%BCrfel-47505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708" y="3020943"/>
            <a:ext cx="572206" cy="572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1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703"/>
              <a:t>Levinson (2000): Presumptive Menaings</a:t>
            </a:r>
          </a:p>
        </p:txBody>
      </p:sp>
      <p:sp>
        <p:nvSpPr>
          <p:cNvPr id="3" name="Inhaltsplatzhalter 2"/>
          <p:cNvSpPr>
            <a:spLocks noGrp="1"/>
          </p:cNvSpPr>
          <p:nvPr>
            <p:ph idx="1"/>
          </p:nvPr>
        </p:nvSpPr>
        <p:spPr>
          <a:xfrm>
            <a:off x="1489858" y="2499376"/>
            <a:ext cx="6179820" cy="778494"/>
          </a:xfrm>
        </p:spPr>
        <p:txBody>
          <a:bodyPr/>
          <a:lstStyle/>
          <a:p>
            <a:r>
              <a:rPr lang="de-DE" b="1">
                <a:solidFill>
                  <a:schemeClr val="accent1">
                    <a:lumMod val="75000"/>
                  </a:schemeClr>
                </a:solidFill>
              </a:rPr>
              <a:t>M heuristic (Markedness)</a:t>
            </a:r>
          </a:p>
          <a:p>
            <a:pPr marL="600795" lvl="1" indent="-257484">
              <a:buFont typeface="Wingdings"/>
              <a:buChar char="à"/>
            </a:pPr>
            <a:endParaRPr lang="de-DE"/>
          </a:p>
        </p:txBody>
      </p:sp>
      <p:sp>
        <p:nvSpPr>
          <p:cNvPr id="4" name="Inhaltsplatzhalter 2"/>
          <p:cNvSpPr txBox="1">
            <a:spLocks/>
          </p:cNvSpPr>
          <p:nvPr/>
        </p:nvSpPr>
        <p:spPr>
          <a:xfrm>
            <a:off x="1489858" y="1277181"/>
            <a:ext cx="6179820" cy="778494"/>
          </a:xfrm>
          <a:prstGeom prst="rect">
            <a:avLst/>
          </a:prstGeom>
        </p:spPr>
        <p:txBody>
          <a:bodyPr vert="horz" lIns="68665" tIns="34332" rIns="68665" bIns="34332"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2403" b="1">
                <a:solidFill>
                  <a:schemeClr val="accent1">
                    <a:lumMod val="75000"/>
                  </a:schemeClr>
                </a:solidFill>
              </a:rPr>
              <a:t>Q heuristic (Quantity)</a:t>
            </a:r>
          </a:p>
          <a:p>
            <a:pPr marL="600795" lvl="1" indent="-257484">
              <a:buFont typeface="Wingdings"/>
              <a:buChar char="à"/>
            </a:pPr>
            <a:endParaRPr lang="de-DE" sz="2103"/>
          </a:p>
        </p:txBody>
      </p:sp>
      <p:sp>
        <p:nvSpPr>
          <p:cNvPr id="5" name="Inhaltsplatzhalter 2"/>
          <p:cNvSpPr txBox="1">
            <a:spLocks/>
          </p:cNvSpPr>
          <p:nvPr/>
        </p:nvSpPr>
        <p:spPr>
          <a:xfrm>
            <a:off x="1489858" y="3710451"/>
            <a:ext cx="6179820" cy="778494"/>
          </a:xfrm>
          <a:prstGeom prst="rect">
            <a:avLst/>
          </a:prstGeom>
        </p:spPr>
        <p:txBody>
          <a:bodyPr vert="horz" lIns="68665" tIns="34332" rIns="68665" bIns="34332"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2403" b="1">
                <a:solidFill>
                  <a:schemeClr val="accent1">
                    <a:lumMod val="75000"/>
                  </a:schemeClr>
                </a:solidFill>
              </a:rPr>
              <a:t>I heuristic (Informativeness)</a:t>
            </a:r>
          </a:p>
          <a:p>
            <a:pPr marL="600795" lvl="1" indent="-257484">
              <a:buFont typeface="Wingdings"/>
              <a:buChar char="à"/>
            </a:pPr>
            <a:endParaRPr lang="de-DE" sz="2103"/>
          </a:p>
        </p:txBody>
      </p:sp>
      <p:sp>
        <p:nvSpPr>
          <p:cNvPr id="6" name="Textfeld 5"/>
          <p:cNvSpPr txBox="1"/>
          <p:nvPr/>
        </p:nvSpPr>
        <p:spPr>
          <a:xfrm>
            <a:off x="2625384" y="1789890"/>
            <a:ext cx="1622180" cy="554639"/>
          </a:xfrm>
          <a:prstGeom prst="rect">
            <a:avLst/>
          </a:prstGeom>
          <a:noFill/>
        </p:spPr>
        <p:txBody>
          <a:bodyPr wrap="square" rtlCol="0">
            <a:spAutoFit/>
          </a:bodyPr>
          <a:lstStyle/>
          <a:p>
            <a:r>
              <a:rPr lang="de-DE" sz="3004"/>
              <a:t>&gt;</a:t>
            </a:r>
          </a:p>
        </p:txBody>
      </p:sp>
      <p:sp>
        <p:nvSpPr>
          <p:cNvPr id="7" name="Textfeld 6"/>
          <p:cNvSpPr txBox="1"/>
          <p:nvPr/>
        </p:nvSpPr>
        <p:spPr>
          <a:xfrm>
            <a:off x="2625384" y="3061579"/>
            <a:ext cx="1622180" cy="554639"/>
          </a:xfrm>
          <a:prstGeom prst="rect">
            <a:avLst/>
          </a:prstGeom>
          <a:noFill/>
        </p:spPr>
        <p:txBody>
          <a:bodyPr wrap="square" rtlCol="0">
            <a:spAutoFit/>
          </a:bodyPr>
          <a:lstStyle/>
          <a:p>
            <a:r>
              <a:rPr lang="de-DE" sz="3004"/>
              <a:t>&gt;</a:t>
            </a:r>
          </a:p>
        </p:txBody>
      </p:sp>
      <p:sp>
        <p:nvSpPr>
          <p:cNvPr id="12" name="Geschweifte Klammer rechts 11"/>
          <p:cNvSpPr/>
          <p:nvPr/>
        </p:nvSpPr>
        <p:spPr>
          <a:xfrm>
            <a:off x="5220872" y="1280273"/>
            <a:ext cx="324436" cy="1892544"/>
          </a:xfrm>
          <a:prstGeom prst="rightBrac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014"/>
          </a:p>
        </p:txBody>
      </p:sp>
      <p:sp>
        <p:nvSpPr>
          <p:cNvPr id="13" name="Textfeld 12"/>
          <p:cNvSpPr txBox="1"/>
          <p:nvPr/>
        </p:nvSpPr>
        <p:spPr>
          <a:xfrm>
            <a:off x="5815671" y="1686168"/>
            <a:ext cx="2000689" cy="560538"/>
          </a:xfrm>
          <a:prstGeom prst="rect">
            <a:avLst/>
          </a:prstGeom>
          <a:noFill/>
        </p:spPr>
        <p:txBody>
          <a:bodyPr wrap="square" rtlCol="0">
            <a:spAutoFit/>
          </a:bodyPr>
          <a:lstStyle/>
          <a:p>
            <a:r>
              <a:rPr lang="de-DE" sz="1014" b="1">
                <a:solidFill>
                  <a:schemeClr val="accent1">
                    <a:lumMod val="75000"/>
                  </a:schemeClr>
                </a:solidFill>
              </a:rPr>
              <a:t>metalinguistische</a:t>
            </a:r>
            <a:r>
              <a:rPr lang="de-DE" sz="1014"/>
              <a:t> Prinzipien</a:t>
            </a:r>
          </a:p>
          <a:p>
            <a:endParaRPr lang="de-DE" sz="1014"/>
          </a:p>
          <a:p>
            <a:r>
              <a:rPr lang="de-DE" sz="1014"/>
              <a:t>essentiell </a:t>
            </a:r>
            <a:r>
              <a:rPr lang="de-DE" sz="1014" b="1">
                <a:solidFill>
                  <a:schemeClr val="accent1">
                    <a:lumMod val="75000"/>
                  </a:schemeClr>
                </a:solidFill>
              </a:rPr>
              <a:t>negative</a:t>
            </a:r>
            <a:r>
              <a:rPr lang="de-DE" sz="1014"/>
              <a:t> Inferenzen</a:t>
            </a:r>
          </a:p>
        </p:txBody>
      </p:sp>
      <p:sp>
        <p:nvSpPr>
          <p:cNvPr id="14" name="Textfeld 13"/>
          <p:cNvSpPr txBox="1"/>
          <p:nvPr/>
        </p:nvSpPr>
        <p:spPr>
          <a:xfrm>
            <a:off x="3112038" y="1789890"/>
            <a:ext cx="1946616" cy="404470"/>
          </a:xfrm>
          <a:prstGeom prst="rect">
            <a:avLst/>
          </a:prstGeom>
          <a:noFill/>
        </p:spPr>
        <p:txBody>
          <a:bodyPr wrap="square" rtlCol="0">
            <a:spAutoFit/>
          </a:bodyPr>
          <a:lstStyle/>
          <a:p>
            <a:r>
              <a:rPr lang="de-DE" sz="1014"/>
              <a:t>ähnliche </a:t>
            </a:r>
            <a:r>
              <a:rPr lang="de-DE" sz="1014" b="1">
                <a:solidFill>
                  <a:srgbClr val="00B050"/>
                </a:solidFill>
              </a:rPr>
              <a:t>Form</a:t>
            </a:r>
            <a:r>
              <a:rPr lang="de-DE" sz="1014"/>
              <a:t> -</a:t>
            </a:r>
          </a:p>
          <a:p>
            <a:r>
              <a:rPr lang="de-DE" sz="1014"/>
              <a:t>unterschiedlicher </a:t>
            </a:r>
            <a:r>
              <a:rPr lang="de-DE" sz="1014" b="1">
                <a:solidFill>
                  <a:srgbClr val="00B050"/>
                </a:solidFill>
              </a:rPr>
              <a:t>Inhalt</a:t>
            </a:r>
          </a:p>
        </p:txBody>
      </p:sp>
      <p:sp>
        <p:nvSpPr>
          <p:cNvPr id="15" name="Textfeld 14"/>
          <p:cNvSpPr txBox="1"/>
          <p:nvPr/>
        </p:nvSpPr>
        <p:spPr>
          <a:xfrm>
            <a:off x="3112038" y="3008814"/>
            <a:ext cx="1946616" cy="404470"/>
          </a:xfrm>
          <a:prstGeom prst="rect">
            <a:avLst/>
          </a:prstGeom>
          <a:noFill/>
        </p:spPr>
        <p:txBody>
          <a:bodyPr wrap="square" rtlCol="0">
            <a:spAutoFit/>
          </a:bodyPr>
          <a:lstStyle/>
          <a:p>
            <a:r>
              <a:rPr lang="de-DE" sz="1014"/>
              <a:t>ähnlicher </a:t>
            </a:r>
            <a:r>
              <a:rPr lang="de-DE" sz="1014" b="1">
                <a:solidFill>
                  <a:srgbClr val="00B050"/>
                </a:solidFill>
              </a:rPr>
              <a:t>Inhalt</a:t>
            </a:r>
            <a:r>
              <a:rPr lang="de-DE" sz="1014"/>
              <a:t> -</a:t>
            </a:r>
          </a:p>
          <a:p>
            <a:r>
              <a:rPr lang="de-DE" sz="1014"/>
              <a:t>unterschiedliche </a:t>
            </a:r>
            <a:r>
              <a:rPr lang="de-DE" sz="1014" b="1">
                <a:solidFill>
                  <a:srgbClr val="00B050"/>
                </a:solidFill>
              </a:rPr>
              <a:t>Form </a:t>
            </a:r>
          </a:p>
        </p:txBody>
      </p:sp>
    </p:spTree>
    <p:extLst>
      <p:ext uri="{BB962C8B-B14F-4D97-AF65-F5344CB8AC3E}">
        <p14:creationId xmlns:p14="http://schemas.microsoft.com/office/powerpoint/2010/main" val="403582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1000"/>
                                        <p:tgtEl>
                                          <p:spTgt spid="13">
                                            <p:txEl>
                                              <p:pRg st="0" end="0"/>
                                            </p:txEl>
                                          </p:spTgt>
                                        </p:tgtEl>
                                      </p:cBhvr>
                                    </p:animEffect>
                                    <p:anim calcmode="lin" valueType="num">
                                      <p:cBhvr>
                                        <p:cTn id="1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fade">
                                      <p:cBhvr>
                                        <p:cTn id="18" dur="1000"/>
                                        <p:tgtEl>
                                          <p:spTgt spid="13">
                                            <p:txEl>
                                              <p:pRg st="2" end="2"/>
                                            </p:txEl>
                                          </p:spTgt>
                                        </p:tgtEl>
                                      </p:cBhvr>
                                    </p:animEffect>
                                    <p:anim calcmode="lin" valueType="num">
                                      <p:cBhvr>
                                        <p:cTn id="1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703"/>
              <a:t>Levinson (2000): Presumptive Menaings</a:t>
            </a:r>
          </a:p>
        </p:txBody>
      </p:sp>
      <p:sp>
        <p:nvSpPr>
          <p:cNvPr id="3" name="Inhaltsplatzhalter 2"/>
          <p:cNvSpPr>
            <a:spLocks noGrp="1"/>
          </p:cNvSpPr>
          <p:nvPr>
            <p:ph idx="1"/>
          </p:nvPr>
        </p:nvSpPr>
        <p:spPr>
          <a:xfrm>
            <a:off x="1489858" y="2499376"/>
            <a:ext cx="6179820" cy="778494"/>
          </a:xfrm>
        </p:spPr>
        <p:txBody>
          <a:bodyPr/>
          <a:lstStyle/>
          <a:p>
            <a:r>
              <a:rPr lang="de-DE" b="1">
                <a:solidFill>
                  <a:schemeClr val="accent1">
                    <a:lumMod val="75000"/>
                  </a:schemeClr>
                </a:solidFill>
              </a:rPr>
              <a:t>M heuristic (Markedness)</a:t>
            </a:r>
          </a:p>
          <a:p>
            <a:pPr marL="600795" lvl="1" indent="-257484">
              <a:buFont typeface="Wingdings"/>
              <a:buChar char="à"/>
            </a:pPr>
            <a:endParaRPr lang="de-DE"/>
          </a:p>
        </p:txBody>
      </p:sp>
      <p:sp>
        <p:nvSpPr>
          <p:cNvPr id="4" name="Inhaltsplatzhalter 2"/>
          <p:cNvSpPr txBox="1">
            <a:spLocks/>
          </p:cNvSpPr>
          <p:nvPr/>
        </p:nvSpPr>
        <p:spPr>
          <a:xfrm>
            <a:off x="1489858" y="1277181"/>
            <a:ext cx="6179820" cy="778494"/>
          </a:xfrm>
          <a:prstGeom prst="rect">
            <a:avLst/>
          </a:prstGeom>
        </p:spPr>
        <p:txBody>
          <a:bodyPr vert="horz" lIns="68665" tIns="34332" rIns="68665" bIns="34332"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2403" b="1">
                <a:solidFill>
                  <a:schemeClr val="accent1">
                    <a:lumMod val="75000"/>
                  </a:schemeClr>
                </a:solidFill>
              </a:rPr>
              <a:t>Q heuristic (Quantity)</a:t>
            </a:r>
          </a:p>
          <a:p>
            <a:pPr marL="600795" lvl="1" indent="-257484">
              <a:buFont typeface="Wingdings"/>
              <a:buChar char="à"/>
            </a:pPr>
            <a:endParaRPr lang="de-DE" sz="2103"/>
          </a:p>
        </p:txBody>
      </p:sp>
      <p:sp>
        <p:nvSpPr>
          <p:cNvPr id="5" name="Inhaltsplatzhalter 2"/>
          <p:cNvSpPr txBox="1">
            <a:spLocks/>
          </p:cNvSpPr>
          <p:nvPr/>
        </p:nvSpPr>
        <p:spPr>
          <a:xfrm>
            <a:off x="1489858" y="3710451"/>
            <a:ext cx="6179820" cy="778494"/>
          </a:xfrm>
          <a:prstGeom prst="rect">
            <a:avLst/>
          </a:prstGeom>
        </p:spPr>
        <p:txBody>
          <a:bodyPr vert="horz" lIns="68665" tIns="34332" rIns="68665" bIns="34332"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2403" b="1">
                <a:solidFill>
                  <a:schemeClr val="accent1">
                    <a:lumMod val="75000"/>
                  </a:schemeClr>
                </a:solidFill>
              </a:rPr>
              <a:t>I heuristic (Informativeness)</a:t>
            </a:r>
          </a:p>
          <a:p>
            <a:pPr marL="600795" lvl="1" indent="-257484">
              <a:buFont typeface="Wingdings"/>
              <a:buChar char="à"/>
            </a:pPr>
            <a:endParaRPr lang="de-DE" sz="2103"/>
          </a:p>
        </p:txBody>
      </p:sp>
      <p:sp>
        <p:nvSpPr>
          <p:cNvPr id="6" name="Textfeld 5"/>
          <p:cNvSpPr txBox="1"/>
          <p:nvPr/>
        </p:nvSpPr>
        <p:spPr>
          <a:xfrm>
            <a:off x="2625384" y="1789890"/>
            <a:ext cx="1622180" cy="554639"/>
          </a:xfrm>
          <a:prstGeom prst="rect">
            <a:avLst/>
          </a:prstGeom>
          <a:noFill/>
        </p:spPr>
        <p:txBody>
          <a:bodyPr wrap="square" rtlCol="0">
            <a:spAutoFit/>
          </a:bodyPr>
          <a:lstStyle/>
          <a:p>
            <a:r>
              <a:rPr lang="de-DE" sz="3004"/>
              <a:t>&gt;</a:t>
            </a:r>
          </a:p>
        </p:txBody>
      </p:sp>
      <p:sp>
        <p:nvSpPr>
          <p:cNvPr id="7" name="Textfeld 6"/>
          <p:cNvSpPr txBox="1"/>
          <p:nvPr/>
        </p:nvSpPr>
        <p:spPr>
          <a:xfrm>
            <a:off x="2625384" y="3061579"/>
            <a:ext cx="1622180" cy="554639"/>
          </a:xfrm>
          <a:prstGeom prst="rect">
            <a:avLst/>
          </a:prstGeom>
          <a:noFill/>
        </p:spPr>
        <p:txBody>
          <a:bodyPr wrap="square" rtlCol="0">
            <a:spAutoFit/>
          </a:bodyPr>
          <a:lstStyle/>
          <a:p>
            <a:r>
              <a:rPr lang="de-DE" sz="3004"/>
              <a:t>&gt;</a:t>
            </a:r>
          </a:p>
        </p:txBody>
      </p:sp>
      <p:sp>
        <p:nvSpPr>
          <p:cNvPr id="10" name="Textfeld 9"/>
          <p:cNvSpPr txBox="1"/>
          <p:nvPr/>
        </p:nvSpPr>
        <p:spPr>
          <a:xfrm>
            <a:off x="3814982" y="1789890"/>
            <a:ext cx="4055451" cy="404470"/>
          </a:xfrm>
          <a:prstGeom prst="rect">
            <a:avLst/>
          </a:prstGeom>
          <a:noFill/>
        </p:spPr>
        <p:txBody>
          <a:bodyPr wrap="square" rtlCol="0">
            <a:spAutoFit/>
          </a:bodyPr>
          <a:lstStyle/>
          <a:p>
            <a:r>
              <a:rPr lang="de-DE" sz="1014"/>
              <a:t>Ich habe ein paar von den Keksen gegessen.</a:t>
            </a:r>
          </a:p>
          <a:p>
            <a:r>
              <a:rPr lang="de-DE" sz="1014"/>
              <a:t>+&gt; ‚Ich habe nicht alle Kekse gegessen‘</a:t>
            </a:r>
          </a:p>
        </p:txBody>
      </p:sp>
      <p:sp>
        <p:nvSpPr>
          <p:cNvPr id="9" name="Textfeld 8"/>
          <p:cNvSpPr txBox="1"/>
          <p:nvPr/>
        </p:nvSpPr>
        <p:spPr>
          <a:xfrm>
            <a:off x="3814982" y="3061579"/>
            <a:ext cx="4055451" cy="404470"/>
          </a:xfrm>
          <a:prstGeom prst="rect">
            <a:avLst/>
          </a:prstGeom>
          <a:noFill/>
        </p:spPr>
        <p:txBody>
          <a:bodyPr wrap="square" rtlCol="0">
            <a:spAutoFit/>
          </a:bodyPr>
          <a:lstStyle/>
          <a:p>
            <a:r>
              <a:rPr lang="de-DE" sz="1014"/>
              <a:t>Ich habe ein paar von den Keksen gegessen. Genauer gesagt, ich habe ALLE gegessen!</a:t>
            </a:r>
          </a:p>
        </p:txBody>
      </p:sp>
    </p:spTree>
    <p:extLst>
      <p:ext uri="{BB962C8B-B14F-4D97-AF65-F5344CB8AC3E}">
        <p14:creationId xmlns:p14="http://schemas.microsoft.com/office/powerpoint/2010/main" val="184980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Relevanztheorie</a:t>
            </a:r>
          </a:p>
        </p:txBody>
      </p:sp>
      <p:pic>
        <p:nvPicPr>
          <p:cNvPr id="4" name="Grafik 3"/>
          <p:cNvPicPr>
            <a:picLocks noChangeAspect="1"/>
          </p:cNvPicPr>
          <p:nvPr/>
        </p:nvPicPr>
        <p:blipFill rotWithShape="1">
          <a:blip r:embed="rId2"/>
          <a:srcRect l="43722" t="12422" r="26947" b="7844"/>
          <a:stretch/>
        </p:blipFill>
        <p:spPr>
          <a:xfrm>
            <a:off x="3490547" y="1064541"/>
            <a:ext cx="2335139" cy="3568796"/>
          </a:xfrm>
          <a:prstGeom prst="rect">
            <a:avLst/>
          </a:prstGeom>
        </p:spPr>
      </p:pic>
    </p:spTree>
    <p:extLst>
      <p:ext uri="{BB962C8B-B14F-4D97-AF65-F5344CB8AC3E}">
        <p14:creationId xmlns:p14="http://schemas.microsoft.com/office/powerpoint/2010/main" val="37865942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Relevanztheorie</a:t>
            </a:r>
          </a:p>
        </p:txBody>
      </p:sp>
      <p:sp>
        <p:nvSpPr>
          <p:cNvPr id="3" name="Inhaltsplatzhalter 2"/>
          <p:cNvSpPr>
            <a:spLocks noGrp="1"/>
          </p:cNvSpPr>
          <p:nvPr>
            <p:ph idx="1"/>
          </p:nvPr>
        </p:nvSpPr>
        <p:spPr/>
        <p:txBody>
          <a:bodyPr/>
          <a:lstStyle/>
          <a:p>
            <a:r>
              <a:rPr lang="de-DE" sz="2400"/>
              <a:t>Kommunikation ist immer inferentiell und kontextabhängig</a:t>
            </a:r>
          </a:p>
          <a:p>
            <a:r>
              <a:rPr lang="de-DE" sz="2400"/>
              <a:t>Prinzip der Relevanz: erfolgreiche Kommunikation bringt adäquate kognitive Effekte bei optimalem Kosten/Nutzen-Verhältnis hervor</a:t>
            </a:r>
          </a:p>
        </p:txBody>
      </p:sp>
    </p:spTree>
    <p:extLst>
      <p:ext uri="{BB962C8B-B14F-4D97-AF65-F5344CB8AC3E}">
        <p14:creationId xmlns:p14="http://schemas.microsoft.com/office/powerpoint/2010/main" val="266173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5128D-1A8F-3A49-ACAB-17DE2B2A839D}"/>
              </a:ext>
            </a:extLst>
          </p:cNvPr>
          <p:cNvSpPr>
            <a:spLocks noGrp="1"/>
          </p:cNvSpPr>
          <p:nvPr>
            <p:ph type="title"/>
          </p:nvPr>
        </p:nvSpPr>
        <p:spPr/>
        <p:txBody>
          <a:bodyPr/>
          <a:lstStyle/>
          <a:p>
            <a:r>
              <a:rPr lang="en-DE"/>
              <a:t>Konversationsmaximen und Implikaturen</a:t>
            </a:r>
          </a:p>
        </p:txBody>
      </p:sp>
      <p:sp>
        <p:nvSpPr>
          <p:cNvPr id="3" name="Footer Placeholder 2">
            <a:extLst>
              <a:ext uri="{FF2B5EF4-FFF2-40B4-BE49-F238E27FC236}">
                <a16:creationId xmlns:a16="http://schemas.microsoft.com/office/drawing/2014/main" id="{0A647D71-388C-8543-8EF0-15726DE3BB7C}"/>
              </a:ext>
            </a:extLst>
          </p:cNvPr>
          <p:cNvSpPr>
            <a:spLocks noGrp="1"/>
          </p:cNvSpPr>
          <p:nvPr>
            <p:ph type="ftr" sz="quarter" idx="11"/>
          </p:nvPr>
        </p:nvSpPr>
        <p:spPr/>
        <p:txBody>
          <a:bodyPr/>
          <a:lstStyle/>
          <a:p>
            <a:pPr>
              <a:defRPr/>
            </a:pPr>
            <a:r>
              <a:rPr lang="de-DE" dirty="0"/>
              <a:t>(Finkbeiner 2015)</a:t>
            </a:r>
          </a:p>
        </p:txBody>
      </p:sp>
      <p:sp>
        <p:nvSpPr>
          <p:cNvPr id="4" name="Slide Number Placeholder 3">
            <a:extLst>
              <a:ext uri="{FF2B5EF4-FFF2-40B4-BE49-F238E27FC236}">
                <a16:creationId xmlns:a16="http://schemas.microsoft.com/office/drawing/2014/main" id="{01529877-9120-6245-BF5B-D3CE7A28CA4C}"/>
              </a:ext>
            </a:extLst>
          </p:cNvPr>
          <p:cNvSpPr>
            <a:spLocks noGrp="1"/>
          </p:cNvSpPr>
          <p:nvPr>
            <p:ph type="sldNum" sz="quarter" idx="12"/>
          </p:nvPr>
        </p:nvSpPr>
        <p:spPr/>
        <p:txBody>
          <a:bodyPr/>
          <a:lstStyle/>
          <a:p>
            <a:pPr>
              <a:defRPr/>
            </a:pPr>
            <a:fld id="{9D195BCC-3514-4B1B-9C18-24F3D67EC549}" type="slidenum">
              <a:rPr lang="de-DE"/>
              <a:t>7</a:t>
            </a:fld>
            <a:endParaRPr lang="de-DE" dirty="0"/>
          </a:p>
        </p:txBody>
      </p:sp>
      <p:sp>
        <p:nvSpPr>
          <p:cNvPr id="5" name="Text Placeholder 4">
            <a:extLst>
              <a:ext uri="{FF2B5EF4-FFF2-40B4-BE49-F238E27FC236}">
                <a16:creationId xmlns:a16="http://schemas.microsoft.com/office/drawing/2014/main" id="{A2C5F9AD-4A8C-EC47-ACD4-5F6518142DF2}"/>
              </a:ext>
            </a:extLst>
          </p:cNvPr>
          <p:cNvSpPr>
            <a:spLocks noGrp="1"/>
          </p:cNvSpPr>
          <p:nvPr>
            <p:ph type="body" sz="quarter" idx="14"/>
          </p:nvPr>
        </p:nvSpPr>
        <p:spPr>
          <a:xfrm>
            <a:off x="521550" y="1545752"/>
            <a:ext cx="5346594" cy="3311524"/>
          </a:xfrm>
        </p:spPr>
        <p:txBody>
          <a:bodyPr/>
          <a:lstStyle/>
          <a:p>
            <a:r>
              <a:rPr lang="en-GB" b="1"/>
              <a:t>What is said </a:t>
            </a:r>
            <a:r>
              <a:rPr lang="en-GB"/>
              <a:t>umfasst in etwa den Teil der Äußerungsbedeutung, der Wahrheitsbedingungen unterliegt. </a:t>
            </a:r>
          </a:p>
          <a:p>
            <a:endParaRPr lang="en-GB"/>
          </a:p>
          <a:p>
            <a:endParaRPr lang="en-GB"/>
          </a:p>
          <a:p>
            <a:r>
              <a:rPr lang="en-GB" b="1"/>
              <a:t>What is implicated </a:t>
            </a:r>
            <a:r>
              <a:rPr lang="en-GB"/>
              <a:t>umfasst den Teil, der nicht wahrheitsfunktional gefasst werden kann. </a:t>
            </a:r>
          </a:p>
          <a:p>
            <a:endParaRPr lang="en-DE"/>
          </a:p>
        </p:txBody>
      </p:sp>
      <p:sp>
        <p:nvSpPr>
          <p:cNvPr id="6" name="Text Placeholder 5">
            <a:extLst>
              <a:ext uri="{FF2B5EF4-FFF2-40B4-BE49-F238E27FC236}">
                <a16:creationId xmlns:a16="http://schemas.microsoft.com/office/drawing/2014/main" id="{88244080-F2D5-6A4E-B256-167B21FF3194}"/>
              </a:ext>
            </a:extLst>
          </p:cNvPr>
          <p:cNvSpPr>
            <a:spLocks noGrp="1"/>
          </p:cNvSpPr>
          <p:nvPr>
            <p:ph type="body" sz="quarter" idx="15"/>
          </p:nvPr>
        </p:nvSpPr>
        <p:spPr/>
        <p:txBody>
          <a:bodyPr/>
          <a:lstStyle/>
          <a:p>
            <a:r>
              <a:rPr lang="en-DE" i="1"/>
              <a:t>What is said</a:t>
            </a:r>
            <a:r>
              <a:rPr lang="en-DE"/>
              <a:t> vs. </a:t>
            </a:r>
            <a:r>
              <a:rPr lang="en-DE" i="1"/>
              <a:t>what is implicated</a:t>
            </a:r>
          </a:p>
        </p:txBody>
      </p:sp>
      <p:pic>
        <p:nvPicPr>
          <p:cNvPr id="8194" name="Picture 2" descr="Truth, Newspaper, News, Printed, Text, Message, Page">
            <a:extLst>
              <a:ext uri="{FF2B5EF4-FFF2-40B4-BE49-F238E27FC236}">
                <a16:creationId xmlns:a16="http://schemas.microsoft.com/office/drawing/2014/main" id="{740918FA-E8C4-B740-835A-DA7130B36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450" y="1377719"/>
            <a:ext cx="2546904" cy="168718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lus, Sign, Green, Mark, Icon, Symbol, Positive">
            <a:extLst>
              <a:ext uri="{FF2B5EF4-FFF2-40B4-BE49-F238E27FC236}">
                <a16:creationId xmlns:a16="http://schemas.microsoft.com/office/drawing/2014/main" id="{7E03281A-5F53-9E4F-B34A-1BBD21D61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2943" y="3211143"/>
            <a:ext cx="1505917" cy="14994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071E9A3-410F-4548-93E3-5CA71117F31B}"/>
              </a:ext>
            </a:extLst>
          </p:cNvPr>
          <p:cNvSpPr txBox="1"/>
          <p:nvPr/>
        </p:nvSpPr>
        <p:spPr bwMode="auto">
          <a:xfrm>
            <a:off x="204199" y="4468619"/>
            <a:ext cx="6470041" cy="338554"/>
          </a:xfrm>
          <a:prstGeom prst="rect">
            <a:avLst/>
          </a:prstGeom>
          <a:noFill/>
        </p:spPr>
        <p:txBody>
          <a:bodyPr wrap="none" rtlCol="0">
            <a:spAutoFit/>
          </a:bodyPr>
          <a:lstStyle/>
          <a:p>
            <a:r>
              <a:rPr lang="en-DE" sz="1600">
                <a:solidFill>
                  <a:srgbClr val="C00000"/>
                </a:solidFill>
                <a:latin typeface="Ink Free" panose="03080402000500000000" pitchFamily="66" charset="0"/>
              </a:rPr>
              <a:t>somit auch ein Modell für die Unterscheidung von Semantik &amp; Pragmatik!</a:t>
            </a:r>
          </a:p>
        </p:txBody>
      </p:sp>
    </p:spTree>
    <p:extLst>
      <p:ext uri="{BB962C8B-B14F-4D97-AF65-F5344CB8AC3E}">
        <p14:creationId xmlns:p14="http://schemas.microsoft.com/office/powerpoint/2010/main" val="34871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Relevanztheorie</a:t>
            </a:r>
          </a:p>
        </p:txBody>
      </p:sp>
      <p:sp>
        <p:nvSpPr>
          <p:cNvPr id="3" name="Inhaltsplatzhalter 2"/>
          <p:cNvSpPr>
            <a:spLocks noGrp="1"/>
          </p:cNvSpPr>
          <p:nvPr>
            <p:ph idx="1"/>
          </p:nvPr>
        </p:nvSpPr>
        <p:spPr/>
        <p:txBody>
          <a:bodyPr/>
          <a:lstStyle/>
          <a:p>
            <a:r>
              <a:rPr lang="de-DE" sz="2400"/>
              <a:t>Kommunikation hat zwei Seiten, eine </a:t>
            </a:r>
            <a:r>
              <a:rPr lang="de-DE" sz="2400" b="1"/>
              <a:t>ostensive </a:t>
            </a:r>
            <a:r>
              <a:rPr lang="de-DE" sz="2400"/>
              <a:t>und eine </a:t>
            </a:r>
            <a:r>
              <a:rPr lang="de-DE" sz="2400" b="1"/>
              <a:t>inferentielle</a:t>
            </a:r>
            <a:endParaRPr lang="de-DE" sz="2400"/>
          </a:p>
          <a:p>
            <a:r>
              <a:rPr lang="de-DE" sz="2400"/>
              <a:t>Ostension: das Signal, dass die Sprecherin etwas mitzuteilen hat;</a:t>
            </a:r>
          </a:p>
          <a:p>
            <a:r>
              <a:rPr lang="de-DE" sz="2400"/>
              <a:t>Inferenz: logischer Prozess, mit dem der Hörer die Bedeutung ableitet.</a:t>
            </a:r>
          </a:p>
        </p:txBody>
      </p:sp>
    </p:spTree>
    <p:extLst>
      <p:ext uri="{BB962C8B-B14F-4D97-AF65-F5344CB8AC3E}">
        <p14:creationId xmlns:p14="http://schemas.microsoft.com/office/powerpoint/2010/main" val="299544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Relevanztheorie</a:t>
            </a:r>
          </a:p>
        </p:txBody>
      </p:sp>
      <p:sp>
        <p:nvSpPr>
          <p:cNvPr id="3" name="Inhaltsplatzhalter 2"/>
          <p:cNvSpPr>
            <a:spLocks noGrp="1"/>
          </p:cNvSpPr>
          <p:nvPr>
            <p:ph idx="1"/>
          </p:nvPr>
        </p:nvSpPr>
        <p:spPr/>
        <p:txBody>
          <a:bodyPr/>
          <a:lstStyle/>
          <a:p>
            <a:r>
              <a:rPr lang="de-DE" sz="2400"/>
              <a:t>Relevanz: Je größer der kognitive Effekt eines Inputs, desto relevanter ist er</a:t>
            </a:r>
          </a:p>
          <a:p>
            <a:r>
              <a:rPr lang="de-DE" sz="2400"/>
              <a:t>Je größer der Verarbeitungsaufwand, desto geringer die Relevanz</a:t>
            </a:r>
          </a:p>
          <a:p>
            <a:endParaRPr lang="de-DE" sz="2400"/>
          </a:p>
          <a:p>
            <a:pPr marL="0" indent="0">
              <a:buNone/>
            </a:pPr>
            <a:r>
              <a:rPr lang="de-DE" sz="2400" b="1"/>
              <a:t>Kognitives Relevanzprinzip:</a:t>
            </a:r>
            <a:endParaRPr lang="de-DE" sz="2400"/>
          </a:p>
          <a:p>
            <a:r>
              <a:rPr lang="de-DE" sz="2400"/>
              <a:t>Menschliche Kognition ist tendenziell auf die Maximierung von Relevanz gerichtet.</a:t>
            </a:r>
          </a:p>
        </p:txBody>
      </p:sp>
    </p:spTree>
    <p:extLst>
      <p:ext uri="{BB962C8B-B14F-4D97-AF65-F5344CB8AC3E}">
        <p14:creationId xmlns:p14="http://schemas.microsoft.com/office/powerpoint/2010/main" val="415279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DDF40-2293-E240-AE68-AA25C7F576E2}"/>
              </a:ext>
            </a:extLst>
          </p:cNvPr>
          <p:cNvSpPr>
            <a:spLocks noGrp="1"/>
          </p:cNvSpPr>
          <p:nvPr>
            <p:ph type="title"/>
          </p:nvPr>
        </p:nvSpPr>
        <p:spPr/>
        <p:txBody>
          <a:bodyPr/>
          <a:lstStyle/>
          <a:p>
            <a:r>
              <a:rPr lang="en-DE"/>
              <a:t>Relevanztheorie</a:t>
            </a:r>
          </a:p>
        </p:txBody>
      </p:sp>
      <p:sp>
        <p:nvSpPr>
          <p:cNvPr id="3" name="Content Placeholder 2">
            <a:extLst>
              <a:ext uri="{FF2B5EF4-FFF2-40B4-BE49-F238E27FC236}">
                <a16:creationId xmlns:a16="http://schemas.microsoft.com/office/drawing/2014/main" id="{36FE088C-6D39-8D4B-80DE-5C2B89175E9A}"/>
              </a:ext>
            </a:extLst>
          </p:cNvPr>
          <p:cNvSpPr>
            <a:spLocks noGrp="1"/>
          </p:cNvSpPr>
          <p:nvPr>
            <p:ph idx="1"/>
          </p:nvPr>
        </p:nvSpPr>
        <p:spPr/>
        <p:txBody>
          <a:bodyPr/>
          <a:lstStyle/>
          <a:p>
            <a:pPr marL="0" indent="0">
              <a:buNone/>
            </a:pPr>
            <a:r>
              <a:rPr lang="en-GB" sz="2800" b="1"/>
              <a:t>The relevance-theoretic comprehension procedure:</a:t>
            </a:r>
          </a:p>
          <a:p>
            <a:pPr marL="0" indent="0">
              <a:buNone/>
            </a:pPr>
            <a:r>
              <a:rPr lang="en-GB" sz="2800"/>
              <a:t>Follow a path of least effort in computing cognitive effects: test interpretive hypotheses in order of accessibility, and stop when your expectations of relevance are satisfied.</a:t>
            </a:r>
          </a:p>
          <a:p>
            <a:pPr marL="0" indent="0">
              <a:buNone/>
            </a:pPr>
            <a:r>
              <a:rPr lang="en-GB" sz="2800"/>
              <a:t>(Wilson &amp; Sperber 2002: 261)</a:t>
            </a:r>
            <a:endParaRPr lang="en-DE" sz="2800"/>
          </a:p>
        </p:txBody>
      </p:sp>
      <p:sp>
        <p:nvSpPr>
          <p:cNvPr id="4" name="Footer Placeholder 3">
            <a:extLst>
              <a:ext uri="{FF2B5EF4-FFF2-40B4-BE49-F238E27FC236}">
                <a16:creationId xmlns:a16="http://schemas.microsoft.com/office/drawing/2014/main" id="{2EE02012-E15F-B641-BC4B-69BB4D978392}"/>
              </a:ext>
            </a:extLst>
          </p:cNvPr>
          <p:cNvSpPr>
            <a:spLocks noGrp="1"/>
          </p:cNvSpPr>
          <p:nvPr>
            <p:ph type="ftr" sz="quarter" idx="11"/>
          </p:nvPr>
        </p:nvSpPr>
        <p:spPr/>
        <p:txBody>
          <a:bodyPr/>
          <a:lstStyle/>
          <a:p>
            <a:endParaRPr lang="de-DE"/>
          </a:p>
        </p:txBody>
      </p:sp>
      <p:sp>
        <p:nvSpPr>
          <p:cNvPr id="5" name="Slide Number Placeholder 4">
            <a:extLst>
              <a:ext uri="{FF2B5EF4-FFF2-40B4-BE49-F238E27FC236}">
                <a16:creationId xmlns:a16="http://schemas.microsoft.com/office/drawing/2014/main" id="{4B6489DD-6A77-954A-A5ED-251A4D73CA1D}"/>
              </a:ext>
            </a:extLst>
          </p:cNvPr>
          <p:cNvSpPr>
            <a:spLocks noGrp="1"/>
          </p:cNvSpPr>
          <p:nvPr>
            <p:ph type="sldNum" sz="quarter" idx="12"/>
          </p:nvPr>
        </p:nvSpPr>
        <p:spPr/>
        <p:txBody>
          <a:bodyPr/>
          <a:lstStyle/>
          <a:p>
            <a:fld id="{6C6AE60A-B69C-4790-82F7-3882EDF23186}" type="slidenum">
              <a:rPr lang="de-DE" smtClean="0"/>
              <a:t>72</a:t>
            </a:fld>
            <a:endParaRPr lang="de-DE"/>
          </a:p>
        </p:txBody>
      </p:sp>
    </p:spTree>
    <p:extLst>
      <p:ext uri="{BB962C8B-B14F-4D97-AF65-F5344CB8AC3E}">
        <p14:creationId xmlns:p14="http://schemas.microsoft.com/office/powerpoint/2010/main" val="36279071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Relevanztheorie</a:t>
            </a:r>
          </a:p>
        </p:txBody>
      </p:sp>
      <p:sp>
        <p:nvSpPr>
          <p:cNvPr id="3" name="Inhaltsplatzhalter 2"/>
          <p:cNvSpPr>
            <a:spLocks noGrp="1"/>
          </p:cNvSpPr>
          <p:nvPr>
            <p:ph idx="1"/>
          </p:nvPr>
        </p:nvSpPr>
        <p:spPr>
          <a:xfrm>
            <a:off x="521550" y="1134765"/>
            <a:ext cx="8100956" cy="3423465"/>
          </a:xfrm>
        </p:spPr>
        <p:txBody>
          <a:bodyPr/>
          <a:lstStyle/>
          <a:p>
            <a:r>
              <a:rPr lang="de-DE" sz="2400"/>
              <a:t>„ostensive Stimuli“: ziehen Aufmerksamkeit auf sich</a:t>
            </a:r>
          </a:p>
          <a:p>
            <a:r>
              <a:rPr lang="de-DE" sz="2400"/>
              <a:t>Scott-Phillips: </a:t>
            </a:r>
            <a:r>
              <a:rPr lang="de-DE" sz="2400" i="1"/>
              <a:t>signaller signalhood</a:t>
            </a:r>
          </a:p>
          <a:p>
            <a:pPr marL="0" indent="0">
              <a:buNone/>
            </a:pPr>
            <a:endParaRPr lang="de-DE" sz="2400" i="1"/>
          </a:p>
          <a:p>
            <a:pPr marL="0" indent="0">
              <a:buNone/>
            </a:pPr>
            <a:r>
              <a:rPr lang="de-DE" sz="2400" b="1"/>
              <a:t>Kommunikatives Relevanzprinzip:</a:t>
            </a:r>
          </a:p>
          <a:p>
            <a:r>
              <a:rPr lang="de-DE" sz="2400"/>
              <a:t>Jeder ostensive Stimulus bringt eine Annahme über seine eigene optimale Relevanz mit sich.</a:t>
            </a:r>
          </a:p>
        </p:txBody>
      </p:sp>
    </p:spTree>
    <p:extLst>
      <p:ext uri="{BB962C8B-B14F-4D97-AF65-F5344CB8AC3E}">
        <p14:creationId xmlns:p14="http://schemas.microsoft.com/office/powerpoint/2010/main" val="117329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Relevanztheorie</a:t>
            </a:r>
          </a:p>
        </p:txBody>
      </p:sp>
      <p:sp>
        <p:nvSpPr>
          <p:cNvPr id="3" name="Inhaltsplatzhalter 2"/>
          <p:cNvSpPr>
            <a:spLocks noGrp="1"/>
          </p:cNvSpPr>
          <p:nvPr>
            <p:ph idx="1"/>
          </p:nvPr>
        </p:nvSpPr>
        <p:spPr/>
        <p:txBody>
          <a:bodyPr>
            <a:normAutofit/>
          </a:bodyPr>
          <a:lstStyle/>
          <a:p>
            <a:r>
              <a:rPr lang="de-DE" sz="2103"/>
              <a:t>Grammatikalisierung als Nebenprodukt des Relevanzprinzips (vgl. z.B. Nicolle 2012, Oxford Handbook of Grammaticalization):</a:t>
            </a:r>
          </a:p>
          <a:p>
            <a:r>
              <a:rPr lang="de-DE" sz="2103"/>
              <a:t>„Privilegierte Interaktionale Implikationen“ (Ariel 2008) - Inferenzen, die die Minimal-Bedeutung mitkonstruieren, an die der Rezipient gebunden ist</a:t>
            </a:r>
          </a:p>
          <a:p>
            <a:r>
              <a:rPr lang="de-DE" sz="2103"/>
              <a:t>Diese Inferenzen können Bestandteil der </a:t>
            </a:r>
            <a:r>
              <a:rPr lang="de-DE" sz="2103" b="1"/>
              <a:t>Explikatur</a:t>
            </a:r>
            <a:r>
              <a:rPr lang="de-DE" sz="2103"/>
              <a:t>, d.h. des propositionalen Gehalts der Äußerung, werden.</a:t>
            </a:r>
          </a:p>
        </p:txBody>
      </p:sp>
    </p:spTree>
    <p:extLst>
      <p:ext uri="{BB962C8B-B14F-4D97-AF65-F5344CB8AC3E}">
        <p14:creationId xmlns:p14="http://schemas.microsoft.com/office/powerpoint/2010/main" val="246672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8063-A935-0B4F-9714-8B1F15CE0A52}"/>
              </a:ext>
            </a:extLst>
          </p:cNvPr>
          <p:cNvSpPr>
            <a:spLocks noGrp="1"/>
          </p:cNvSpPr>
          <p:nvPr>
            <p:ph type="title"/>
          </p:nvPr>
        </p:nvSpPr>
        <p:spPr/>
        <p:txBody>
          <a:bodyPr/>
          <a:lstStyle/>
          <a:p>
            <a:r>
              <a:rPr lang="en-DE"/>
              <a:t>Fazit</a:t>
            </a:r>
          </a:p>
        </p:txBody>
      </p:sp>
      <p:sp>
        <p:nvSpPr>
          <p:cNvPr id="3" name="Footer Placeholder 2">
            <a:extLst>
              <a:ext uri="{FF2B5EF4-FFF2-40B4-BE49-F238E27FC236}">
                <a16:creationId xmlns:a16="http://schemas.microsoft.com/office/drawing/2014/main" id="{6FF6868D-1F9C-CE45-9143-BBB16E325F70}"/>
              </a:ext>
            </a:extLst>
          </p:cNvPr>
          <p:cNvSpPr>
            <a:spLocks noGrp="1"/>
          </p:cNvSpPr>
          <p:nvPr>
            <p:ph type="ftr" sz="quarter" idx="11"/>
          </p:nvPr>
        </p:nvSpPr>
        <p:spPr/>
        <p:txBody>
          <a:bodyPr/>
          <a:lstStyle/>
          <a:p>
            <a:pPr>
              <a:defRPr/>
            </a:pPr>
            <a:endParaRPr lang="de-DE" dirty="0"/>
          </a:p>
        </p:txBody>
      </p:sp>
      <p:sp>
        <p:nvSpPr>
          <p:cNvPr id="4" name="Slide Number Placeholder 3">
            <a:extLst>
              <a:ext uri="{FF2B5EF4-FFF2-40B4-BE49-F238E27FC236}">
                <a16:creationId xmlns:a16="http://schemas.microsoft.com/office/drawing/2014/main" id="{B37B0739-5989-4A4E-8E24-31ACF316B844}"/>
              </a:ext>
            </a:extLst>
          </p:cNvPr>
          <p:cNvSpPr>
            <a:spLocks noGrp="1"/>
          </p:cNvSpPr>
          <p:nvPr>
            <p:ph type="sldNum" sz="quarter" idx="12"/>
          </p:nvPr>
        </p:nvSpPr>
        <p:spPr/>
        <p:txBody>
          <a:bodyPr/>
          <a:lstStyle/>
          <a:p>
            <a:pPr>
              <a:defRPr/>
            </a:pPr>
            <a:fld id="{9D195BCC-3514-4B1B-9C18-24F3D67EC549}" type="slidenum">
              <a:rPr lang="de-DE"/>
              <a:t>75</a:t>
            </a:fld>
            <a:endParaRPr lang="de-DE" dirty="0"/>
          </a:p>
        </p:txBody>
      </p:sp>
      <p:sp>
        <p:nvSpPr>
          <p:cNvPr id="5" name="Text Placeholder 4">
            <a:extLst>
              <a:ext uri="{FF2B5EF4-FFF2-40B4-BE49-F238E27FC236}">
                <a16:creationId xmlns:a16="http://schemas.microsoft.com/office/drawing/2014/main" id="{8A679308-C7B5-CE4C-A983-6DA6626BA86C}"/>
              </a:ext>
            </a:extLst>
          </p:cNvPr>
          <p:cNvSpPr>
            <a:spLocks noGrp="1"/>
          </p:cNvSpPr>
          <p:nvPr>
            <p:ph type="body" sz="quarter" idx="14"/>
          </p:nvPr>
        </p:nvSpPr>
        <p:spPr>
          <a:xfrm>
            <a:off x="521550" y="990749"/>
            <a:ext cx="8101012" cy="3311524"/>
          </a:xfrm>
        </p:spPr>
        <p:txBody>
          <a:bodyPr/>
          <a:lstStyle/>
          <a:p>
            <a:r>
              <a:rPr lang="en-DE"/>
              <a:t>Unter (konversationaller) </a:t>
            </a:r>
            <a:r>
              <a:rPr lang="en-DE" b="1"/>
              <a:t>Implikatur </a:t>
            </a:r>
            <a:r>
              <a:rPr lang="en-DE"/>
              <a:t>versteht man eine zusätzliche Bedeutung, die im Kontext erschlossen werden muss</a:t>
            </a:r>
          </a:p>
          <a:p>
            <a:r>
              <a:rPr lang="en-DE"/>
              <a:t>Man unterscheidet zwischen </a:t>
            </a:r>
            <a:r>
              <a:rPr lang="en-DE" b="1"/>
              <a:t>konventionellen </a:t>
            </a:r>
            <a:r>
              <a:rPr lang="en-DE"/>
              <a:t>und </a:t>
            </a:r>
            <a:r>
              <a:rPr lang="en-DE" b="1"/>
              <a:t>konversationellen </a:t>
            </a:r>
            <a:r>
              <a:rPr lang="en-DE"/>
              <a:t>Implikaturen</a:t>
            </a:r>
          </a:p>
          <a:p>
            <a:r>
              <a:rPr lang="en-DE"/>
              <a:t>Konversationelle Implikaturen können generalisiert (kontextgebunden) oder partikularisiert (weitgehend kontextabhängig) sein</a:t>
            </a:r>
          </a:p>
          <a:p>
            <a:r>
              <a:rPr lang="en-DE"/>
              <a:t>Konversationelle Implikaturen leiten sich aus </a:t>
            </a:r>
            <a:r>
              <a:rPr lang="en-DE" b="1"/>
              <a:t>Maximen </a:t>
            </a:r>
            <a:r>
              <a:rPr lang="en-DE"/>
              <a:t>ab</a:t>
            </a:r>
          </a:p>
          <a:p>
            <a:r>
              <a:rPr lang="en-DE"/>
              <a:t>Für die genaue Beschreibung der Maximen, nach denen wir kommunikativ handeln, gibt es unterschiedliche Vorschläge</a:t>
            </a:r>
          </a:p>
          <a:p>
            <a:pPr lvl="1"/>
            <a:r>
              <a:rPr lang="en-DE"/>
              <a:t>am einflussreichsten nach wie vor Gricesche Maximen</a:t>
            </a:r>
          </a:p>
          <a:p>
            <a:pPr lvl="1"/>
            <a:r>
              <a:rPr lang="en-DE"/>
              <a:t>darauf aufbauend u.a. Horns Q/M-Prinzipien und Levinsons Heuristiken  </a:t>
            </a:r>
          </a:p>
        </p:txBody>
      </p:sp>
    </p:spTree>
    <p:extLst>
      <p:ext uri="{BB962C8B-B14F-4D97-AF65-F5344CB8AC3E}">
        <p14:creationId xmlns:p14="http://schemas.microsoft.com/office/powerpoint/2010/main" val="7497588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A947-BE39-204C-83EF-1EC615C06497}"/>
              </a:ext>
            </a:extLst>
          </p:cNvPr>
          <p:cNvSpPr>
            <a:spLocks noGrp="1"/>
          </p:cNvSpPr>
          <p:nvPr>
            <p:ph type="title"/>
          </p:nvPr>
        </p:nvSpPr>
        <p:spPr/>
        <p:txBody>
          <a:bodyPr/>
          <a:lstStyle/>
          <a:p>
            <a:r>
              <a:rPr lang="en-DE"/>
              <a:t>Literatur</a:t>
            </a:r>
          </a:p>
        </p:txBody>
      </p:sp>
      <p:sp>
        <p:nvSpPr>
          <p:cNvPr id="3" name="Footer Placeholder 2">
            <a:extLst>
              <a:ext uri="{FF2B5EF4-FFF2-40B4-BE49-F238E27FC236}">
                <a16:creationId xmlns:a16="http://schemas.microsoft.com/office/drawing/2014/main" id="{22123684-7ED0-C349-B9B9-DA8CC1636426}"/>
              </a:ext>
            </a:extLst>
          </p:cNvPr>
          <p:cNvSpPr>
            <a:spLocks noGrp="1"/>
          </p:cNvSpPr>
          <p:nvPr>
            <p:ph type="ftr" sz="quarter" idx="11"/>
          </p:nvPr>
        </p:nvSpPr>
        <p:spPr/>
        <p:txBody>
          <a:bodyPr/>
          <a:lstStyle/>
          <a:p>
            <a:pPr>
              <a:defRPr/>
            </a:pPr>
            <a:endParaRPr lang="de-DE" dirty="0"/>
          </a:p>
        </p:txBody>
      </p:sp>
      <p:sp>
        <p:nvSpPr>
          <p:cNvPr id="4" name="Slide Number Placeholder 3">
            <a:extLst>
              <a:ext uri="{FF2B5EF4-FFF2-40B4-BE49-F238E27FC236}">
                <a16:creationId xmlns:a16="http://schemas.microsoft.com/office/drawing/2014/main" id="{236DEBC8-8ABA-8542-B3BC-C70E5A4661AE}"/>
              </a:ext>
            </a:extLst>
          </p:cNvPr>
          <p:cNvSpPr>
            <a:spLocks noGrp="1"/>
          </p:cNvSpPr>
          <p:nvPr>
            <p:ph type="sldNum" sz="quarter" idx="12"/>
          </p:nvPr>
        </p:nvSpPr>
        <p:spPr/>
        <p:txBody>
          <a:bodyPr/>
          <a:lstStyle/>
          <a:p>
            <a:pPr>
              <a:defRPr/>
            </a:pPr>
            <a:fld id="{9D195BCC-3514-4B1B-9C18-24F3D67EC549}" type="slidenum">
              <a:rPr lang="de-DE"/>
              <a:t>76</a:t>
            </a:fld>
            <a:endParaRPr lang="de-DE" dirty="0"/>
          </a:p>
        </p:txBody>
      </p:sp>
      <p:sp>
        <p:nvSpPr>
          <p:cNvPr id="5" name="Text Placeholder 4">
            <a:extLst>
              <a:ext uri="{FF2B5EF4-FFF2-40B4-BE49-F238E27FC236}">
                <a16:creationId xmlns:a16="http://schemas.microsoft.com/office/drawing/2014/main" id="{D05E87BA-55F2-094D-9F89-EFF62F9869A2}"/>
              </a:ext>
            </a:extLst>
          </p:cNvPr>
          <p:cNvSpPr>
            <a:spLocks noGrp="1"/>
          </p:cNvSpPr>
          <p:nvPr>
            <p:ph type="body" sz="quarter" idx="14"/>
          </p:nvPr>
        </p:nvSpPr>
        <p:spPr>
          <a:xfrm>
            <a:off x="521550" y="1062757"/>
            <a:ext cx="8101012" cy="3794519"/>
          </a:xfrm>
        </p:spPr>
        <p:txBody>
          <a:bodyPr/>
          <a:lstStyle/>
          <a:p>
            <a:r>
              <a:rPr lang="en-GB" sz="1400">
                <a:effectLst/>
              </a:rPr>
              <a:t>Büring, Daniel &amp; Katharina Hartmann. 1998. Asymmetrische Koordination. </a:t>
            </a:r>
            <a:r>
              <a:rPr lang="en-GB" sz="1400" i="1">
                <a:effectLst/>
              </a:rPr>
              <a:t>Linguistische Berichte</a:t>
            </a:r>
            <a:r>
              <a:rPr lang="en-GB" sz="1400">
                <a:effectLst/>
              </a:rPr>
              <a:t> 174. 172–201.</a:t>
            </a:r>
          </a:p>
          <a:p>
            <a:r>
              <a:rPr lang="en-GB" sz="1400">
                <a:effectLst/>
              </a:rPr>
              <a:t>Cummins, Chris. 2019. </a:t>
            </a:r>
            <a:r>
              <a:rPr lang="en-GB" sz="1400" i="1">
                <a:effectLst/>
              </a:rPr>
              <a:t>Pragmatics</a:t>
            </a:r>
            <a:r>
              <a:rPr lang="en-GB" sz="1400">
                <a:effectLst/>
              </a:rPr>
              <a:t>. Edinburgh: Edinburgh University Press.</a:t>
            </a:r>
          </a:p>
          <a:p>
            <a:r>
              <a:rPr lang="en-GB" sz="1400">
                <a:effectLst/>
              </a:rPr>
              <a:t>Finkbeiner, Rita. 2015. </a:t>
            </a:r>
            <a:r>
              <a:rPr lang="en-GB" sz="1400" i="1">
                <a:effectLst/>
              </a:rPr>
              <a:t>Einführung in die Pragmatik</a:t>
            </a:r>
            <a:r>
              <a:rPr lang="en-GB" sz="1400">
                <a:effectLst/>
              </a:rPr>
              <a:t>. Darmstadt: WBG.</a:t>
            </a:r>
          </a:p>
          <a:p>
            <a:r>
              <a:rPr lang="en-GB" sz="1400">
                <a:effectLst/>
              </a:rPr>
              <a:t>Grice, H. P. 1975. Logic and conversation. In Peter Cole &amp; Jerry L. Morgan (eds.), </a:t>
            </a:r>
            <a:r>
              <a:rPr lang="en-GB" sz="1400" i="1">
                <a:effectLst/>
              </a:rPr>
              <a:t>Syntax and semantics, vol. III</a:t>
            </a:r>
            <a:r>
              <a:rPr lang="en-GB" sz="1400">
                <a:effectLst/>
              </a:rPr>
              <a:t>, 183–198. New York: Academic Press.</a:t>
            </a:r>
          </a:p>
          <a:p>
            <a:r>
              <a:rPr lang="en-GB" sz="1400">
                <a:effectLst/>
              </a:rPr>
              <a:t>Liedtke, Frank. 2016. </a:t>
            </a:r>
            <a:r>
              <a:rPr lang="en-GB" sz="1400" i="1">
                <a:effectLst/>
              </a:rPr>
              <a:t>Moderne Pragmatik: Grundbegriffe und Methoden</a:t>
            </a:r>
            <a:r>
              <a:rPr lang="en-GB" sz="1400">
                <a:effectLst/>
              </a:rPr>
              <a:t>. (Narr Studienbücher). Tübingen: Narr Francke Attempto.</a:t>
            </a:r>
          </a:p>
          <a:p>
            <a:r>
              <a:rPr lang="en-GB" sz="1400"/>
              <a:t>Meibauer, Jörg. 2001. </a:t>
            </a:r>
            <a:r>
              <a:rPr lang="en-GB" sz="1400" i="1"/>
              <a:t>Pragmatik: Eine Einführung</a:t>
            </a:r>
            <a:r>
              <a:rPr lang="en-GB" sz="1400"/>
              <a:t>. 2nd ed. Tübingen: Stauffenburg.</a:t>
            </a:r>
          </a:p>
          <a:p>
            <a:r>
              <a:rPr lang="en-GB" sz="1400">
                <a:effectLst/>
              </a:rPr>
              <a:t>Scott-Phillips, Thomas C., Simon Kirby &amp; Graham R.S. Ritchie. 2009. Signalling Signalhood and the Emergence of Communication. </a:t>
            </a:r>
            <a:r>
              <a:rPr lang="en-GB" sz="1400" i="1">
                <a:effectLst/>
              </a:rPr>
              <a:t>Cognition</a:t>
            </a:r>
            <a:r>
              <a:rPr lang="en-GB" sz="1400">
                <a:effectLst/>
              </a:rPr>
              <a:t> 113. 226–233.</a:t>
            </a:r>
          </a:p>
          <a:p>
            <a:r>
              <a:rPr lang="en-GB" sz="1400">
                <a:effectLst/>
              </a:rPr>
              <a:t>Wilson, Deirdre &amp; Dan Sperber. 2002. Relevance Theory. In Ad Neeleman &amp; Reiko Vermeulen (eds.), </a:t>
            </a:r>
            <a:r>
              <a:rPr lang="en-GB" sz="1400" i="1">
                <a:effectLst/>
              </a:rPr>
              <a:t>UCLWPL 14</a:t>
            </a:r>
            <a:r>
              <a:rPr lang="en-GB" sz="1400">
                <a:effectLst/>
              </a:rPr>
              <a:t>, 249–287.</a:t>
            </a:r>
          </a:p>
          <a:p>
            <a:endParaRPr lang="en-GB" sz="1400"/>
          </a:p>
          <a:p>
            <a:endParaRPr lang="en-DE" sz="1400"/>
          </a:p>
        </p:txBody>
      </p:sp>
    </p:spTree>
    <p:extLst>
      <p:ext uri="{BB962C8B-B14F-4D97-AF65-F5344CB8AC3E}">
        <p14:creationId xmlns:p14="http://schemas.microsoft.com/office/powerpoint/2010/main" val="1041526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122A-F25C-754D-93A8-E3DD4B2A17C9}"/>
              </a:ext>
            </a:extLst>
          </p:cNvPr>
          <p:cNvSpPr>
            <a:spLocks noGrp="1"/>
          </p:cNvSpPr>
          <p:nvPr>
            <p:ph type="title"/>
          </p:nvPr>
        </p:nvSpPr>
        <p:spPr/>
        <p:txBody>
          <a:bodyPr/>
          <a:lstStyle/>
          <a:p>
            <a:r>
              <a:rPr lang="en-DE"/>
              <a:t>Koooprationsprinzip&amp;Konversationsmaximen</a:t>
            </a:r>
          </a:p>
        </p:txBody>
      </p:sp>
      <p:sp>
        <p:nvSpPr>
          <p:cNvPr id="3" name="Footer Placeholder 2">
            <a:extLst>
              <a:ext uri="{FF2B5EF4-FFF2-40B4-BE49-F238E27FC236}">
                <a16:creationId xmlns:a16="http://schemas.microsoft.com/office/drawing/2014/main" id="{6FF8236F-972B-3A4E-8E0A-84A3811F0CE7}"/>
              </a:ext>
            </a:extLst>
          </p:cNvPr>
          <p:cNvSpPr>
            <a:spLocks noGrp="1"/>
          </p:cNvSpPr>
          <p:nvPr>
            <p:ph type="ftr" sz="quarter" idx="11"/>
          </p:nvPr>
        </p:nvSpPr>
        <p:spPr/>
        <p:txBody>
          <a:bodyPr/>
          <a:lstStyle/>
          <a:p>
            <a:pPr>
              <a:defRPr/>
            </a:pPr>
            <a:endParaRPr lang="de-DE" dirty="0"/>
          </a:p>
        </p:txBody>
      </p:sp>
      <p:sp>
        <p:nvSpPr>
          <p:cNvPr id="4" name="Slide Number Placeholder 3">
            <a:extLst>
              <a:ext uri="{FF2B5EF4-FFF2-40B4-BE49-F238E27FC236}">
                <a16:creationId xmlns:a16="http://schemas.microsoft.com/office/drawing/2014/main" id="{A7F5292F-2C77-9C40-9E2F-76B175A0332A}"/>
              </a:ext>
            </a:extLst>
          </p:cNvPr>
          <p:cNvSpPr>
            <a:spLocks noGrp="1"/>
          </p:cNvSpPr>
          <p:nvPr>
            <p:ph type="sldNum" sz="quarter" idx="12"/>
          </p:nvPr>
        </p:nvSpPr>
        <p:spPr/>
        <p:txBody>
          <a:bodyPr/>
          <a:lstStyle/>
          <a:p>
            <a:pPr>
              <a:defRPr/>
            </a:pPr>
            <a:fld id="{9D195BCC-3514-4B1B-9C18-24F3D67EC549}" type="slidenum">
              <a:rPr lang="de-DE"/>
              <a:t>8</a:t>
            </a:fld>
            <a:endParaRPr lang="de-DE" dirty="0"/>
          </a:p>
        </p:txBody>
      </p:sp>
      <p:sp>
        <p:nvSpPr>
          <p:cNvPr id="5" name="Text Placeholder 4">
            <a:extLst>
              <a:ext uri="{FF2B5EF4-FFF2-40B4-BE49-F238E27FC236}">
                <a16:creationId xmlns:a16="http://schemas.microsoft.com/office/drawing/2014/main" id="{B9D0E03D-885C-DE4A-952D-DCA3407EDA5D}"/>
              </a:ext>
            </a:extLst>
          </p:cNvPr>
          <p:cNvSpPr>
            <a:spLocks noGrp="1"/>
          </p:cNvSpPr>
          <p:nvPr>
            <p:ph type="body" sz="quarter" idx="14"/>
          </p:nvPr>
        </p:nvSpPr>
        <p:spPr/>
        <p:txBody>
          <a:bodyPr/>
          <a:lstStyle/>
          <a:p>
            <a:r>
              <a:rPr lang="en-DE"/>
              <a:t>Wie können wir in systematischer Weise beschreiben, wie konversationelle Implikaturen zustandekommen?</a:t>
            </a:r>
          </a:p>
          <a:p>
            <a:endParaRPr lang="en-DE"/>
          </a:p>
          <a:p>
            <a:r>
              <a:rPr lang="en-DE"/>
              <a:t>Grice: Grundlagen der rationalen Kommunikation sind das </a:t>
            </a:r>
            <a:r>
              <a:rPr lang="en-DE" b="1"/>
              <a:t>Kooperationsprinzip </a:t>
            </a:r>
            <a:r>
              <a:rPr lang="en-DE"/>
              <a:t>und die sich daraus ergebenden </a:t>
            </a:r>
            <a:r>
              <a:rPr lang="en-DE" b="1"/>
              <a:t>Konversationsmaximen. </a:t>
            </a:r>
            <a:r>
              <a:rPr lang="en-DE"/>
              <a:t>(Meibauer 2001: 24)</a:t>
            </a:r>
          </a:p>
        </p:txBody>
      </p:sp>
      <p:sp>
        <p:nvSpPr>
          <p:cNvPr id="6" name="Text Placeholder 5">
            <a:extLst>
              <a:ext uri="{FF2B5EF4-FFF2-40B4-BE49-F238E27FC236}">
                <a16:creationId xmlns:a16="http://schemas.microsoft.com/office/drawing/2014/main" id="{F71ABD3E-0445-AE4D-9185-F1D32DBC9A7D}"/>
              </a:ext>
            </a:extLst>
          </p:cNvPr>
          <p:cNvSpPr>
            <a:spLocks noGrp="1"/>
          </p:cNvSpPr>
          <p:nvPr>
            <p:ph type="body" sz="quarter" idx="15"/>
          </p:nvPr>
        </p:nvSpPr>
        <p:spPr/>
        <p:txBody>
          <a:bodyPr/>
          <a:lstStyle/>
          <a:p>
            <a:r>
              <a:rPr lang="en-DE"/>
              <a:t>Ausgangsfrage</a:t>
            </a:r>
          </a:p>
        </p:txBody>
      </p:sp>
    </p:spTree>
    <p:extLst>
      <p:ext uri="{BB962C8B-B14F-4D97-AF65-F5344CB8AC3E}">
        <p14:creationId xmlns:p14="http://schemas.microsoft.com/office/powerpoint/2010/main" val="536607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Kooperationsprinzip (KP)</a:t>
            </a:r>
          </a:p>
        </p:txBody>
      </p:sp>
      <p:sp>
        <p:nvSpPr>
          <p:cNvPr id="3" name="Fußzeilenplatzhalter 2"/>
          <p:cNvSpPr>
            <a:spLocks noGrp="1"/>
          </p:cNvSpPr>
          <p:nvPr>
            <p:ph type="ftr" sz="quarter" idx="11"/>
          </p:nvPr>
        </p:nvSpPr>
        <p:spPr/>
        <p:txBody>
          <a:bodyPr/>
          <a:lstStyle/>
          <a:p>
            <a:pPr>
              <a:defRPr/>
            </a:pPr>
            <a:r>
              <a:rPr lang="de-DE" dirty="0"/>
              <a:t>(Grice 1975)</a:t>
            </a:r>
          </a:p>
        </p:txBody>
      </p:sp>
      <p:sp>
        <p:nvSpPr>
          <p:cNvPr id="4" name="Foliennummernplatzhalter 3"/>
          <p:cNvSpPr>
            <a:spLocks noGrp="1"/>
          </p:cNvSpPr>
          <p:nvPr>
            <p:ph type="sldNum" sz="quarter" idx="12"/>
          </p:nvPr>
        </p:nvSpPr>
        <p:spPr/>
        <p:txBody>
          <a:bodyPr/>
          <a:lstStyle/>
          <a:p>
            <a:pPr>
              <a:defRPr/>
            </a:pPr>
            <a:fld id="{9D195BCC-3514-4B1B-9C18-24F3D67EC549}" type="slidenum">
              <a:rPr lang="de-DE" smtClean="0"/>
              <a:t>9</a:t>
            </a:fld>
            <a:endParaRPr lang="de-DE" dirty="0"/>
          </a:p>
        </p:txBody>
      </p:sp>
      <p:sp>
        <p:nvSpPr>
          <p:cNvPr id="5" name="Textplatzhalter 4"/>
          <p:cNvSpPr>
            <a:spLocks noGrp="1"/>
          </p:cNvSpPr>
          <p:nvPr>
            <p:ph type="body" sz="quarter" idx="14"/>
          </p:nvPr>
        </p:nvSpPr>
        <p:spPr/>
        <p:txBody>
          <a:bodyPr/>
          <a:lstStyle/>
          <a:p>
            <a:pPr marL="457200" indent="-457200">
              <a:buFont typeface="+mj-lt"/>
              <a:buAutoNum type="arabicPeriod"/>
            </a:pPr>
            <a:r>
              <a:rPr lang="de-DE" dirty="0"/>
              <a:t>gemeinsames, unmittelbares </a:t>
            </a:r>
            <a:r>
              <a:rPr lang="de-DE" dirty="0">
                <a:solidFill>
                  <a:schemeClr val="tx2"/>
                </a:solidFill>
              </a:rPr>
              <a:t>Ziel</a:t>
            </a:r>
            <a:r>
              <a:rPr lang="de-DE" dirty="0"/>
              <a:t> (oder mehrere) oder </a:t>
            </a:r>
            <a:r>
              <a:rPr lang="de-DE" dirty="0">
                <a:solidFill>
                  <a:schemeClr val="tx2"/>
                </a:solidFill>
              </a:rPr>
              <a:t>wechselseitig akzeptierte Richtung</a:t>
            </a:r>
          </a:p>
          <a:p>
            <a:pPr marL="457200" indent="-457200">
              <a:buFont typeface="+mj-lt"/>
              <a:buAutoNum type="arabicPeriod"/>
            </a:pPr>
            <a:r>
              <a:rPr lang="de-DE" dirty="0"/>
              <a:t>zusammenhängende </a:t>
            </a:r>
            <a:r>
              <a:rPr lang="de-DE" dirty="0">
                <a:solidFill>
                  <a:schemeClr val="tx2"/>
                </a:solidFill>
              </a:rPr>
              <a:t>Beiträge</a:t>
            </a:r>
            <a:r>
              <a:rPr lang="de-DE" dirty="0"/>
              <a:t>, die sich wechselseitig </a:t>
            </a:r>
            <a:r>
              <a:rPr lang="de-DE" dirty="0">
                <a:solidFill>
                  <a:schemeClr val="tx2"/>
                </a:solidFill>
              </a:rPr>
              <a:t>auf einander beziehen</a:t>
            </a:r>
          </a:p>
          <a:p>
            <a:pPr marL="457200" indent="-457200">
              <a:buFont typeface="+mj-lt"/>
              <a:buAutoNum type="arabicPeriod"/>
            </a:pPr>
            <a:r>
              <a:rPr lang="de-DE" dirty="0"/>
              <a:t>(stillschweigendes) </a:t>
            </a:r>
            <a:r>
              <a:rPr lang="de-DE" dirty="0">
                <a:solidFill>
                  <a:schemeClr val="tx2"/>
                </a:solidFill>
              </a:rPr>
              <a:t>Einvernehmen</a:t>
            </a:r>
            <a:r>
              <a:rPr lang="de-DE" dirty="0"/>
              <a:t>, die Interaktion in angemessenem Stil fortzusetzen, bis beide Seiten damit einverstanden sind, sie zu beenden</a:t>
            </a:r>
          </a:p>
        </p:txBody>
      </p:sp>
      <p:sp>
        <p:nvSpPr>
          <p:cNvPr id="6" name="Textplatzhalter 5"/>
          <p:cNvSpPr>
            <a:spLocks noGrp="1"/>
          </p:cNvSpPr>
          <p:nvPr>
            <p:ph type="body" sz="quarter" idx="15"/>
          </p:nvPr>
        </p:nvSpPr>
        <p:spPr/>
        <p:txBody>
          <a:bodyPr/>
          <a:lstStyle/>
          <a:p>
            <a:r>
              <a:rPr lang="de-DE" dirty="0"/>
              <a:t>Merkmale von Gesprächen</a:t>
            </a:r>
          </a:p>
        </p:txBody>
      </p:sp>
      <p:sp>
        <p:nvSpPr>
          <p:cNvPr id="7" name="Welle 6"/>
          <p:cNvSpPr/>
          <p:nvPr/>
        </p:nvSpPr>
        <p:spPr bwMode="auto">
          <a:xfrm>
            <a:off x="2555776" y="3871069"/>
            <a:ext cx="3744416" cy="864096"/>
          </a:xfrm>
          <a:prstGeom prst="wav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kooperative Interaktion</a:t>
            </a:r>
          </a:p>
        </p:txBody>
      </p:sp>
    </p:spTree>
    <p:custDataLst>
      <p:tags r:id="rId1"/>
    </p:custDataLst>
    <p:extLst>
      <p:ext uri="{BB962C8B-B14F-4D97-AF65-F5344CB8AC3E}">
        <p14:creationId xmlns:p14="http://schemas.microsoft.com/office/powerpoint/2010/main" val="8271150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CHECK" val="0"/>
  <p:tag name="TAG_BACKING_FORM_KEY" val="2097844-e:\lehre\2020 sose pragmatik\präsentationen\pragmatik_09_konversationsmaximen_und_implikaturen.pptx"/>
  <p:tag name="ARTICULATE_PRESENTER_VERSION" val="8"/>
  <p:tag name="ARTICULATE_SLIDE_COUNT" val="3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HU_PPT_Vorlage">
  <a:themeElements>
    <a:clrScheme name="HHU">
      <a:dk1>
        <a:sysClr val="windowText" lastClr="000000"/>
      </a:dk1>
      <a:lt1>
        <a:sysClr val="window" lastClr="FFFFFF"/>
      </a:lt1>
      <a:dk2>
        <a:srgbClr val="006AB3"/>
      </a:dk2>
      <a:lt2>
        <a:srgbClr val="CCCCCC"/>
      </a:lt2>
      <a:accent1>
        <a:srgbClr val="003964"/>
      </a:accent1>
      <a:accent2>
        <a:srgbClr val="57BAB1"/>
      </a:accent2>
      <a:accent3>
        <a:srgbClr val="EE7F00"/>
      </a:accent3>
      <a:accent4>
        <a:srgbClr val="BE0A26"/>
      </a:accent4>
      <a:accent5>
        <a:srgbClr val="8CB110"/>
      </a:accent5>
      <a:accent6>
        <a:srgbClr val="B5CBD6"/>
      </a:accent6>
      <a:hlink>
        <a:srgbClr val="AEABAB"/>
      </a:hlink>
      <a:folHlink>
        <a:srgbClr val="D0CECE"/>
      </a:folHlink>
    </a:clrScheme>
    <a:fontScheme name="HH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PowerPoint_Master_HHU_191009_NEU.potx" id="{C18E6C2C-E01B-41BB-B9EA-3EAB85604C93}" vid="{F281C1DA-7DA9-478C-8E22-53CA79ADD4CF}"/>
    </a:ext>
  </a:extLst>
</a:theme>
</file>

<file path=ppt/theme/theme2.xml><?xml version="1.0" encoding="utf-8"?>
<a:theme xmlns:a="http://schemas.openxmlformats.org/drawingml/2006/main" name="1_HHU_PPT_Vorlage">
  <a:themeElements>
    <a:clrScheme name="HHU">
      <a:dk1>
        <a:sysClr val="windowText" lastClr="000000"/>
      </a:dk1>
      <a:lt1>
        <a:sysClr val="window" lastClr="FFFFFF"/>
      </a:lt1>
      <a:dk2>
        <a:srgbClr val="006AB3"/>
      </a:dk2>
      <a:lt2>
        <a:srgbClr val="CCCCCC"/>
      </a:lt2>
      <a:accent1>
        <a:srgbClr val="003964"/>
      </a:accent1>
      <a:accent2>
        <a:srgbClr val="57BAB1"/>
      </a:accent2>
      <a:accent3>
        <a:srgbClr val="EE7F00"/>
      </a:accent3>
      <a:accent4>
        <a:srgbClr val="BE0A26"/>
      </a:accent4>
      <a:accent5>
        <a:srgbClr val="8CB110"/>
      </a:accent5>
      <a:accent6>
        <a:srgbClr val="B5CBD6"/>
      </a:accent6>
      <a:hlink>
        <a:srgbClr val="AEABAB"/>
      </a:hlink>
      <a:folHlink>
        <a:srgbClr val="D0CECE"/>
      </a:folHlink>
    </a:clrScheme>
    <a:fontScheme name="HHU">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chemeClr val="tx2"/>
        </a:solidFill>
        <a:ln>
          <a:noFill/>
        </a:ln>
      </a:spPr>
      <a:bodyPr/>
      <a:lstStyle/>
      <a:style>
        <a:lnRef idx="2">
          <a:schemeClr val="accent1">
            <a:shade val="50000"/>
          </a:schemeClr>
        </a:lnRef>
        <a:fillRef idx="1">
          <a:schemeClr val="accent1"/>
        </a:fillRef>
        <a:effectRef idx="0">
          <a:schemeClr val="accent1"/>
        </a:effectRef>
        <a:fontRef idx="minor">
          <a:schemeClr val="lt1"/>
        </a:fontRef>
      </a:style>
    </a:spDef>
    <a:lnDef>
      <a:spPr bwMode="auto">
        <a:prstGeom prst="rect">
          <a:avLst/>
        </a:prstGeom>
        <a:ln w="254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bwMode="auto">
        <a:prstGeom prst="rect">
          <a:avLst/>
        </a:prstGeom>
        <a:noFill/>
      </a:spPr>
      <a:bodyPr/>
      <a:lstStyle/>
    </a:txDef>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HHU_PowerPoint_Vorlage</Template>
  <TotalTime>5234</TotalTime>
  <Words>4407</Words>
  <Application>Microsoft Macintosh PowerPoint</Application>
  <PresentationFormat>Custom</PresentationFormat>
  <Paragraphs>694</Paragraphs>
  <Slides>76</Slides>
  <Notes>21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76</vt:i4>
      </vt:variant>
    </vt:vector>
  </HeadingPairs>
  <TitlesOfParts>
    <vt:vector size="84" baseType="lpstr">
      <vt:lpstr>Arial</vt:lpstr>
      <vt:lpstr>Corbel</vt:lpstr>
      <vt:lpstr>Ink Free</vt:lpstr>
      <vt:lpstr>Webdings</vt:lpstr>
      <vt:lpstr>Wingdings</vt:lpstr>
      <vt:lpstr>Wingdings 2</vt:lpstr>
      <vt:lpstr>HHU_PPT_Vorlage</vt:lpstr>
      <vt:lpstr>1_HHU_PPT_Vorlage</vt:lpstr>
      <vt:lpstr>Implikatur</vt:lpstr>
      <vt:lpstr>Überblick</vt:lpstr>
      <vt:lpstr>Beispiele</vt:lpstr>
      <vt:lpstr>Beispiele</vt:lpstr>
      <vt:lpstr>Beispiele</vt:lpstr>
      <vt:lpstr>Konversationsmaximen und Implikaturen</vt:lpstr>
      <vt:lpstr>Konversationsmaximen und Implikaturen</vt:lpstr>
      <vt:lpstr>Koooprationsprinzip&amp;Konversationsmaximen</vt:lpstr>
      <vt:lpstr>Kooperationsprinzip (KP)</vt:lpstr>
      <vt:lpstr>Kooperationsprinzip (KP)</vt:lpstr>
      <vt:lpstr>Kooperationsprinzip (KP)</vt:lpstr>
      <vt:lpstr>Gricesche Maximen</vt:lpstr>
      <vt:lpstr>Gricesche Maximen</vt:lpstr>
      <vt:lpstr>Gricesche Maximen</vt:lpstr>
      <vt:lpstr>Gricesche Maximen</vt:lpstr>
      <vt:lpstr>Gricesche Maximen</vt:lpstr>
      <vt:lpstr>PowerPoint Presentation</vt:lpstr>
      <vt:lpstr>Gricesche Maximen</vt:lpstr>
      <vt:lpstr>Gricesche Maximen</vt:lpstr>
      <vt:lpstr>Gricesche Maximen</vt:lpstr>
      <vt:lpstr>Gricesche Maximen</vt:lpstr>
      <vt:lpstr>Gricesche Maximen</vt:lpstr>
      <vt:lpstr>Gricesche Maximen</vt:lpstr>
      <vt:lpstr>Gricesche Maximen</vt:lpstr>
      <vt:lpstr>Gricesche Maximen</vt:lpstr>
      <vt:lpstr>Gricesche Maximen</vt:lpstr>
      <vt:lpstr>Gricesche Maximen</vt:lpstr>
      <vt:lpstr>Gricesche Maximen</vt:lpstr>
      <vt:lpstr>Konversationelle Implikatur</vt:lpstr>
      <vt:lpstr>Implikaturen</vt:lpstr>
      <vt:lpstr>Implikaturen</vt:lpstr>
      <vt:lpstr>Konversationelle Implikatur</vt:lpstr>
      <vt:lpstr>Konversationelle Implikatur</vt:lpstr>
      <vt:lpstr>Konversationelle Implikatur</vt:lpstr>
      <vt:lpstr>Gricesche Maximen</vt:lpstr>
      <vt:lpstr>Eigenschaften von Implikaturen</vt:lpstr>
      <vt:lpstr>Implikaturen</vt:lpstr>
      <vt:lpstr>Implikaturen</vt:lpstr>
      <vt:lpstr>Implikaturen</vt:lpstr>
      <vt:lpstr>Implikaturen</vt:lpstr>
      <vt:lpstr>Implikaturen</vt:lpstr>
      <vt:lpstr>Skalare Implikaturen</vt:lpstr>
      <vt:lpstr>Skalare Implikaturen</vt:lpstr>
      <vt:lpstr>"Horn scales"</vt:lpstr>
      <vt:lpstr>Implikaturen</vt:lpstr>
      <vt:lpstr>Implikaturen</vt:lpstr>
      <vt:lpstr>Implikaturen</vt:lpstr>
      <vt:lpstr>Implikaturen</vt:lpstr>
      <vt:lpstr>Implikaturen</vt:lpstr>
      <vt:lpstr>Implikaturen</vt:lpstr>
      <vt:lpstr>Implikaturen</vt:lpstr>
      <vt:lpstr>Implikaturen</vt:lpstr>
      <vt:lpstr>Implikaturentypen</vt:lpstr>
      <vt:lpstr>Implikaturtypen</vt:lpstr>
      <vt:lpstr>Konversationelle vs. konventionelle Implikaturen</vt:lpstr>
      <vt:lpstr>Implikaturtypen</vt:lpstr>
      <vt:lpstr>Konversationelle Implikaturen</vt:lpstr>
      <vt:lpstr>Konventionelle Implikaturen</vt:lpstr>
      <vt:lpstr>Konventionelle Implikaturen</vt:lpstr>
      <vt:lpstr>Semantik und Pragmatik</vt:lpstr>
      <vt:lpstr>Levinson (2000): Presumptive Menaings</vt:lpstr>
      <vt:lpstr>Levinson (2000): Presumptive Menaings</vt:lpstr>
      <vt:lpstr>Levinson (2000): Presumptive Menaings</vt:lpstr>
      <vt:lpstr>Levinson (2000): Presumptive Menaings</vt:lpstr>
      <vt:lpstr>Levinson (2000): Presumptive Menaings</vt:lpstr>
      <vt:lpstr>Levinson (2000): Presumptive Menaings</vt:lpstr>
      <vt:lpstr>Levinson (2000): Presumptive Menaings</vt:lpstr>
      <vt:lpstr>Relevanztheorie</vt:lpstr>
      <vt:lpstr>Relevanztheorie</vt:lpstr>
      <vt:lpstr>Relevanztheorie</vt:lpstr>
      <vt:lpstr>Relevanztheorie</vt:lpstr>
      <vt:lpstr>Relevanztheorie</vt:lpstr>
      <vt:lpstr>Relevanztheorie</vt:lpstr>
      <vt:lpstr>Relevanztheorie</vt:lpstr>
      <vt:lpstr>Fazit</vt:lpstr>
      <vt:lpstr>Literatur</vt:lpstr>
    </vt:vector>
  </TitlesOfParts>
  <Company>Philosophische Fakultaet HHUD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BVM 1b / BBM 1b Semantik</dc:title>
  <dc:creator>Windows-Benutzer</dc:creator>
  <cp:lastModifiedBy>Stefan Hartmann</cp:lastModifiedBy>
  <cp:revision>1624</cp:revision>
  <dcterms:created xsi:type="dcterms:W3CDTF">2019-10-24T08:42:22Z</dcterms:created>
  <dcterms:modified xsi:type="dcterms:W3CDTF">2021-12-09T13:52:32Z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Semantik_06_Merkmalsemantik</vt:lpwstr>
  </property>
  <property fmtid="{D5CDD505-2E9C-101B-9397-08002B2CF9AE}" pid="4" name="ArticulateProjectVersion">
    <vt:lpwstr>8</vt:lpwstr>
  </property>
  <property fmtid="{D5CDD505-2E9C-101B-9397-08002B2CF9AE}" pid="5" name="ArticulateGUID">
    <vt:lpwstr>53CEA5F5-AAC4-4B7E-80C0-429B5A04A0C1</vt:lpwstr>
  </property>
  <property fmtid="{D5CDD505-2E9C-101B-9397-08002B2CF9AE}" pid="6" name="ArticulateProjectFull">
    <vt:lpwstr>E:\Lehre\2020 SoSe Pragmatik\Präsentationen\Pragmatik_09_Konversationsmaximen_und_Implikaturen.ppta</vt:lpwstr>
  </property>
</Properties>
</file>